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1" r:id="rId2"/>
    <p:sldId id="268" r:id="rId3"/>
    <p:sldId id="275" r:id="rId4"/>
    <p:sldId id="283" r:id="rId5"/>
    <p:sldId id="278" r:id="rId6"/>
    <p:sldId id="279" r:id="rId7"/>
    <p:sldId id="285" r:id="rId8"/>
    <p:sldId id="280" r:id="rId9"/>
    <p:sldId id="281" r:id="rId10"/>
    <p:sldId id="282" r:id="rId11"/>
    <p:sldId id="284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42EC9-F36F-46AC-AF0E-CA95C1B04273}" v="504" dt="2021-03-16T00:20:51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any Mosby" userId="0717444ddc361485" providerId="LiveId" clId="{F7542EC9-F36F-46AC-AF0E-CA95C1B04273}"/>
    <pc:docChg chg="undo custSel addSld delSld modSld sldOrd">
      <pc:chgData name="Brittany Mosby" userId="0717444ddc361485" providerId="LiveId" clId="{F7542EC9-F36F-46AC-AF0E-CA95C1B04273}" dt="2021-03-16T00:21:21.292" v="3861" actId="122"/>
      <pc:docMkLst>
        <pc:docMk/>
      </pc:docMkLst>
      <pc:sldChg chg="del">
        <pc:chgData name="Brittany Mosby" userId="0717444ddc361485" providerId="LiveId" clId="{F7542EC9-F36F-46AC-AF0E-CA95C1B04273}" dt="2021-03-10T02:07:07.269" v="1" actId="47"/>
        <pc:sldMkLst>
          <pc:docMk/>
          <pc:sldMk cId="987771246" sldId="267"/>
        </pc:sldMkLst>
      </pc:sldChg>
      <pc:sldChg chg="modSp mod ord">
        <pc:chgData name="Brittany Mosby" userId="0717444ddc361485" providerId="LiveId" clId="{F7542EC9-F36F-46AC-AF0E-CA95C1B04273}" dt="2021-03-15T23:09:56.520" v="514" actId="20577"/>
        <pc:sldMkLst>
          <pc:docMk/>
          <pc:sldMk cId="3426418071" sldId="268"/>
        </pc:sldMkLst>
        <pc:spChg chg="mod">
          <ac:chgData name="Brittany Mosby" userId="0717444ddc361485" providerId="LiveId" clId="{F7542EC9-F36F-46AC-AF0E-CA95C1B04273}" dt="2021-03-15T23:09:56.520" v="514" actId="20577"/>
          <ac:spMkLst>
            <pc:docMk/>
            <pc:sldMk cId="3426418071" sldId="268"/>
            <ac:spMk id="4" creationId="{D66FA33E-E8FB-4C63-A5E3-4810C71E7C51}"/>
          </ac:spMkLst>
        </pc:spChg>
      </pc:sldChg>
      <pc:sldChg chg="del ord">
        <pc:chgData name="Brittany Mosby" userId="0717444ddc361485" providerId="LiveId" clId="{F7542EC9-F36F-46AC-AF0E-CA95C1B04273}" dt="2021-03-15T23:15:33.204" v="767" actId="47"/>
        <pc:sldMkLst>
          <pc:docMk/>
          <pc:sldMk cId="457824893" sldId="269"/>
        </pc:sldMkLst>
      </pc:sldChg>
      <pc:sldChg chg="modSp add mod ord">
        <pc:chgData name="Brittany Mosby" userId="0717444ddc361485" providerId="LiveId" clId="{F7542EC9-F36F-46AC-AF0E-CA95C1B04273}" dt="2021-03-15T23:16:47.350" v="870" actId="20577"/>
        <pc:sldMkLst>
          <pc:docMk/>
          <pc:sldMk cId="2288513464" sldId="272"/>
        </pc:sldMkLst>
        <pc:spChg chg="mod">
          <ac:chgData name="Brittany Mosby" userId="0717444ddc361485" providerId="LiveId" clId="{F7542EC9-F36F-46AC-AF0E-CA95C1B04273}" dt="2021-03-15T23:16:47.350" v="870" actId="20577"/>
          <ac:spMkLst>
            <pc:docMk/>
            <pc:sldMk cId="2288513464" sldId="272"/>
            <ac:spMk id="2" creationId="{0B611B40-2719-44C1-81B7-A950465A9712}"/>
          </ac:spMkLst>
        </pc:spChg>
      </pc:sldChg>
      <pc:sldChg chg="addSp delSp modSp add del mod">
        <pc:chgData name="Brittany Mosby" userId="0717444ddc361485" providerId="LiveId" clId="{F7542EC9-F36F-46AC-AF0E-CA95C1B04273}" dt="2021-03-15T23:13:37.812" v="733" actId="47"/>
        <pc:sldMkLst>
          <pc:docMk/>
          <pc:sldMk cId="2991681239" sldId="274"/>
        </pc:sldMkLst>
        <pc:spChg chg="mod">
          <ac:chgData name="Brittany Mosby" userId="0717444ddc361485" providerId="LiveId" clId="{F7542EC9-F36F-46AC-AF0E-CA95C1B04273}" dt="2021-03-15T23:10:35.453" v="555" actId="20577"/>
          <ac:spMkLst>
            <pc:docMk/>
            <pc:sldMk cId="2991681239" sldId="274"/>
            <ac:spMk id="2" creationId="{F5FAAC12-27C7-4480-8672-AE9990700F18}"/>
          </ac:spMkLst>
        </pc:spChg>
        <pc:spChg chg="add mod">
          <ac:chgData name="Brittany Mosby" userId="0717444ddc361485" providerId="LiveId" clId="{F7542EC9-F36F-46AC-AF0E-CA95C1B04273}" dt="2021-03-15T23:13:02.070" v="730" actId="21"/>
          <ac:spMkLst>
            <pc:docMk/>
            <pc:sldMk cId="2991681239" sldId="274"/>
            <ac:spMk id="5" creationId="{81F640A0-2853-483B-BD44-9F660428C231}"/>
          </ac:spMkLst>
        </pc:spChg>
        <pc:picChg chg="del">
          <ac:chgData name="Brittany Mosby" userId="0717444ddc361485" providerId="LiveId" clId="{F7542EC9-F36F-46AC-AF0E-CA95C1B04273}" dt="2021-03-15T23:13:02.070" v="730" actId="21"/>
          <ac:picMkLst>
            <pc:docMk/>
            <pc:sldMk cId="2991681239" sldId="274"/>
            <ac:picMk id="4" creationId="{43E79D5C-5DA7-4609-9A73-488C7E194FC8}"/>
          </ac:picMkLst>
        </pc:picChg>
      </pc:sldChg>
      <pc:sldChg chg="addSp delSp modSp new mod modClrScheme chgLayout">
        <pc:chgData name="Brittany Mosby" userId="0717444ddc361485" providerId="LiveId" clId="{F7542EC9-F36F-46AC-AF0E-CA95C1B04273}" dt="2021-03-15T23:13:43.908" v="743" actId="20577"/>
        <pc:sldMkLst>
          <pc:docMk/>
          <pc:sldMk cId="962368762" sldId="275"/>
        </pc:sldMkLst>
        <pc:spChg chg="mod ord">
          <ac:chgData name="Brittany Mosby" userId="0717444ddc361485" providerId="LiveId" clId="{F7542EC9-F36F-46AC-AF0E-CA95C1B04273}" dt="2021-03-15T23:13:43.908" v="743" actId="20577"/>
          <ac:spMkLst>
            <pc:docMk/>
            <pc:sldMk cId="962368762" sldId="275"/>
            <ac:spMk id="2" creationId="{DA0DB9BB-FABC-40C9-B17A-BA6DA27F6CDA}"/>
          </ac:spMkLst>
        </pc:spChg>
        <pc:spChg chg="del mod ord">
          <ac:chgData name="Brittany Mosby" userId="0717444ddc361485" providerId="LiveId" clId="{F7542EC9-F36F-46AC-AF0E-CA95C1B04273}" dt="2021-03-10T02:11:03.751" v="20" actId="700"/>
          <ac:spMkLst>
            <pc:docMk/>
            <pc:sldMk cId="962368762" sldId="275"/>
            <ac:spMk id="3" creationId="{86631928-0130-42FC-B462-4292664B72D2}"/>
          </ac:spMkLst>
        </pc:spChg>
        <pc:spChg chg="add del mod ord">
          <ac:chgData name="Brittany Mosby" userId="0717444ddc361485" providerId="LiveId" clId="{F7542EC9-F36F-46AC-AF0E-CA95C1B04273}" dt="2021-03-10T02:11:15.452" v="21" actId="3680"/>
          <ac:spMkLst>
            <pc:docMk/>
            <pc:sldMk cId="962368762" sldId="275"/>
            <ac:spMk id="4" creationId="{72C6B8A8-379D-4414-A377-3CC7A8442C93}"/>
          </ac:spMkLst>
        </pc:spChg>
        <pc:spChg chg="add del mod ord">
          <ac:chgData name="Brittany Mosby" userId="0717444ddc361485" providerId="LiveId" clId="{F7542EC9-F36F-46AC-AF0E-CA95C1B04273}" dt="2021-03-15T23:12:41.248" v="727" actId="700"/>
          <ac:spMkLst>
            <pc:docMk/>
            <pc:sldMk cId="962368762" sldId="275"/>
            <ac:spMk id="4" creationId="{8EC4B563-AE86-4853-A759-5192F337BBA9}"/>
          </ac:spMkLst>
        </pc:spChg>
        <pc:spChg chg="add mod ord">
          <ac:chgData name="Brittany Mosby" userId="0717444ddc361485" providerId="LiveId" clId="{F7542EC9-F36F-46AC-AF0E-CA95C1B04273}" dt="2021-03-15T23:12:41.248" v="727" actId="700"/>
          <ac:spMkLst>
            <pc:docMk/>
            <pc:sldMk cId="962368762" sldId="275"/>
            <ac:spMk id="5" creationId="{AC68E622-A586-4017-98CE-A8FF1898B279}"/>
          </ac:spMkLst>
        </pc:spChg>
        <pc:graphicFrameChg chg="add del mod ord modGraphic">
          <ac:chgData name="Brittany Mosby" userId="0717444ddc361485" providerId="LiveId" clId="{F7542EC9-F36F-46AC-AF0E-CA95C1B04273}" dt="2021-03-15T23:12:34.866" v="726" actId="21"/>
          <ac:graphicFrameMkLst>
            <pc:docMk/>
            <pc:sldMk cId="962368762" sldId="275"/>
            <ac:graphicFrameMk id="6" creationId="{487D8A41-E27B-4897-9F9A-DB97C61F3CAA}"/>
          </ac:graphicFrameMkLst>
        </pc:graphicFrameChg>
        <pc:picChg chg="add mod">
          <ac:chgData name="Brittany Mosby" userId="0717444ddc361485" providerId="LiveId" clId="{F7542EC9-F36F-46AC-AF0E-CA95C1B04273}" dt="2021-03-15T23:13:13.935" v="732" actId="1076"/>
          <ac:picMkLst>
            <pc:docMk/>
            <pc:sldMk cId="962368762" sldId="275"/>
            <ac:picMk id="7" creationId="{3928BF0B-4EF3-4A91-BA9E-8A56E082EFC7}"/>
          </ac:picMkLst>
        </pc:picChg>
      </pc:sldChg>
      <pc:sldChg chg="modSp new del mod">
        <pc:chgData name="Brittany Mosby" userId="0717444ddc361485" providerId="LiveId" clId="{F7542EC9-F36F-46AC-AF0E-CA95C1B04273}" dt="2021-03-15T23:28:18.676" v="2005" actId="47"/>
        <pc:sldMkLst>
          <pc:docMk/>
          <pc:sldMk cId="2223923103" sldId="276"/>
        </pc:sldMkLst>
        <pc:spChg chg="mod">
          <ac:chgData name="Brittany Mosby" userId="0717444ddc361485" providerId="LiveId" clId="{F7542EC9-F36F-46AC-AF0E-CA95C1B04273}" dt="2021-03-15T23:15:58.289" v="812" actId="113"/>
          <ac:spMkLst>
            <pc:docMk/>
            <pc:sldMk cId="2223923103" sldId="276"/>
            <ac:spMk id="2" creationId="{CE0CD3FA-E022-46EB-9298-7968BC9AE810}"/>
          </ac:spMkLst>
        </pc:spChg>
        <pc:spChg chg="mod">
          <ac:chgData name="Brittany Mosby" userId="0717444ddc361485" providerId="LiveId" clId="{F7542EC9-F36F-46AC-AF0E-CA95C1B04273}" dt="2021-03-10T02:21:41.628" v="358" actId="20577"/>
          <ac:spMkLst>
            <pc:docMk/>
            <pc:sldMk cId="2223923103" sldId="276"/>
            <ac:spMk id="3" creationId="{651290B4-9D9B-4E80-A0CA-FF41F0B13EEF}"/>
          </ac:spMkLst>
        </pc:spChg>
        <pc:spChg chg="mod">
          <ac:chgData name="Brittany Mosby" userId="0717444ddc361485" providerId="LiveId" clId="{F7542EC9-F36F-46AC-AF0E-CA95C1B04273}" dt="2021-03-10T02:23:04.024" v="417" actId="20577"/>
          <ac:spMkLst>
            <pc:docMk/>
            <pc:sldMk cId="2223923103" sldId="276"/>
            <ac:spMk id="4" creationId="{F8063EA5-C34B-41F5-8F17-AC9663282027}"/>
          </ac:spMkLst>
        </pc:spChg>
      </pc:sldChg>
      <pc:sldChg chg="addSp delSp modSp new del mod">
        <pc:chgData name="Brittany Mosby" userId="0717444ddc361485" providerId="LiveId" clId="{F7542EC9-F36F-46AC-AF0E-CA95C1B04273}" dt="2021-03-15T23:47:45.902" v="3078" actId="47"/>
        <pc:sldMkLst>
          <pc:docMk/>
          <pc:sldMk cId="4002780462" sldId="277"/>
        </pc:sldMkLst>
        <pc:spChg chg="mod">
          <ac:chgData name="Brittany Mosby" userId="0717444ddc361485" providerId="LiveId" clId="{F7542EC9-F36F-46AC-AF0E-CA95C1B04273}" dt="2021-03-15T23:14:04.620" v="758" actId="20577"/>
          <ac:spMkLst>
            <pc:docMk/>
            <pc:sldMk cId="4002780462" sldId="277"/>
            <ac:spMk id="2" creationId="{CDEF187C-DD67-4D77-9265-7E7CF3194481}"/>
          </ac:spMkLst>
        </pc:spChg>
        <pc:spChg chg="del">
          <ac:chgData name="Brittany Mosby" userId="0717444ddc361485" providerId="LiveId" clId="{F7542EC9-F36F-46AC-AF0E-CA95C1B04273}" dt="2021-03-15T23:12:54.605" v="729"/>
          <ac:spMkLst>
            <pc:docMk/>
            <pc:sldMk cId="4002780462" sldId="277"/>
            <ac:spMk id="3" creationId="{851C2AC3-94BF-4A0E-BC71-0C7DC35854EA}"/>
          </ac:spMkLst>
        </pc:spChg>
        <pc:spChg chg="add del mod">
          <ac:chgData name="Brittany Mosby" userId="0717444ddc361485" providerId="LiveId" clId="{F7542EC9-F36F-46AC-AF0E-CA95C1B04273}" dt="2021-03-15T23:16:55.161" v="871"/>
          <ac:spMkLst>
            <pc:docMk/>
            <pc:sldMk cId="4002780462" sldId="277"/>
            <ac:spMk id="6" creationId="{C7BEE115-EC1F-40E4-A9A7-E9EA6EBE1C58}"/>
          </ac:spMkLst>
        </pc:spChg>
        <pc:spChg chg="add mod">
          <ac:chgData name="Brittany Mosby" userId="0717444ddc361485" providerId="LiveId" clId="{F7542EC9-F36F-46AC-AF0E-CA95C1B04273}" dt="2021-03-15T23:47:35.843" v="3075" actId="21"/>
          <ac:spMkLst>
            <pc:docMk/>
            <pc:sldMk cId="4002780462" sldId="277"/>
            <ac:spMk id="9" creationId="{1C645B24-67C4-4936-8EB5-CF88AC00876A}"/>
          </ac:spMkLst>
        </pc:spChg>
        <pc:graphicFrameChg chg="add del mod">
          <ac:chgData name="Brittany Mosby" userId="0717444ddc361485" providerId="LiveId" clId="{F7542EC9-F36F-46AC-AF0E-CA95C1B04273}" dt="2021-03-15T23:14:14.351" v="759" actId="21"/>
          <ac:graphicFrameMkLst>
            <pc:docMk/>
            <pc:sldMk cId="4002780462" sldId="277"/>
            <ac:graphicFrameMk id="4" creationId="{D2480930-A567-4803-BE7A-F7139C395248}"/>
          </ac:graphicFrameMkLst>
        </pc:graphicFrameChg>
        <pc:graphicFrameChg chg="add del mod">
          <ac:chgData name="Brittany Mosby" userId="0717444ddc361485" providerId="LiveId" clId="{F7542EC9-F36F-46AC-AF0E-CA95C1B04273}" dt="2021-03-15T23:47:35.843" v="3075" actId="21"/>
          <ac:graphicFrameMkLst>
            <pc:docMk/>
            <pc:sldMk cId="4002780462" sldId="277"/>
            <ac:graphicFrameMk id="7" creationId="{97242DFC-9A2B-4BAA-995F-6E69AF233E78}"/>
          </ac:graphicFrameMkLst>
        </pc:graphicFrameChg>
      </pc:sldChg>
      <pc:sldChg chg="addSp delSp modSp new mod ord modClrScheme chgLayout">
        <pc:chgData name="Brittany Mosby" userId="0717444ddc361485" providerId="LiveId" clId="{F7542EC9-F36F-46AC-AF0E-CA95C1B04273}" dt="2021-03-16T00:09:18.952" v="3713" actId="1076"/>
        <pc:sldMkLst>
          <pc:docMk/>
          <pc:sldMk cId="2156140729" sldId="278"/>
        </pc:sldMkLst>
        <pc:spChg chg="mod ord">
          <ac:chgData name="Brittany Mosby" userId="0717444ddc361485" providerId="LiveId" clId="{F7542EC9-F36F-46AC-AF0E-CA95C1B04273}" dt="2021-03-15T23:17:51.081" v="872" actId="700"/>
          <ac:spMkLst>
            <pc:docMk/>
            <pc:sldMk cId="2156140729" sldId="278"/>
            <ac:spMk id="2" creationId="{5EFA3BAA-6C05-4586-BCF0-1B8E515DC113}"/>
          </ac:spMkLst>
        </pc:spChg>
        <pc:spChg chg="del mod ord">
          <ac:chgData name="Brittany Mosby" userId="0717444ddc361485" providerId="LiveId" clId="{F7542EC9-F36F-46AC-AF0E-CA95C1B04273}" dt="2021-03-15T23:17:51.081" v="872" actId="700"/>
          <ac:spMkLst>
            <pc:docMk/>
            <pc:sldMk cId="2156140729" sldId="278"/>
            <ac:spMk id="3" creationId="{5E49707B-F9C7-42A3-8C80-B28823A603F9}"/>
          </ac:spMkLst>
        </pc:spChg>
        <pc:spChg chg="del">
          <ac:chgData name="Brittany Mosby" userId="0717444ddc361485" providerId="LiveId" clId="{F7542EC9-F36F-46AC-AF0E-CA95C1B04273}" dt="2021-03-15T23:17:51.081" v="872" actId="700"/>
          <ac:spMkLst>
            <pc:docMk/>
            <pc:sldMk cId="2156140729" sldId="278"/>
            <ac:spMk id="4" creationId="{2AF04DD2-24FF-4B2D-BBB1-8F020148F753}"/>
          </ac:spMkLst>
        </pc:spChg>
        <pc:spChg chg="add mod ord">
          <ac:chgData name="Brittany Mosby" userId="0717444ddc361485" providerId="LiveId" clId="{F7542EC9-F36F-46AC-AF0E-CA95C1B04273}" dt="2021-03-15T23:54:14.768" v="3354" actId="20577"/>
          <ac:spMkLst>
            <pc:docMk/>
            <pc:sldMk cId="2156140729" sldId="278"/>
            <ac:spMk id="5" creationId="{BADCB237-B0C5-428F-A296-CC38EF432BB9}"/>
          </ac:spMkLst>
        </pc:spChg>
        <pc:spChg chg="add mod">
          <ac:chgData name="Brittany Mosby" userId="0717444ddc361485" providerId="LiveId" clId="{F7542EC9-F36F-46AC-AF0E-CA95C1B04273}" dt="2021-03-16T00:09:18.952" v="3713" actId="1076"/>
          <ac:spMkLst>
            <pc:docMk/>
            <pc:sldMk cId="2156140729" sldId="278"/>
            <ac:spMk id="7" creationId="{3D1300B0-C48B-4FEC-BE1E-9DACFFC65AF0}"/>
          </ac:spMkLst>
        </pc:spChg>
        <pc:spChg chg="add mod">
          <ac:chgData name="Brittany Mosby" userId="0717444ddc361485" providerId="LiveId" clId="{F7542EC9-F36F-46AC-AF0E-CA95C1B04273}" dt="2021-03-16T00:09:13.818" v="3712" actId="20577"/>
          <ac:spMkLst>
            <pc:docMk/>
            <pc:sldMk cId="2156140729" sldId="278"/>
            <ac:spMk id="8" creationId="{231A509D-8840-4CC7-895C-04EBED0ADD33}"/>
          </ac:spMkLst>
        </pc:spChg>
        <pc:graphicFrameChg chg="add mod modGraphic">
          <ac:chgData name="Brittany Mosby" userId="0717444ddc361485" providerId="LiveId" clId="{F7542EC9-F36F-46AC-AF0E-CA95C1B04273}" dt="2021-03-15T23:55:18.190" v="3359" actId="1076"/>
          <ac:graphicFrameMkLst>
            <pc:docMk/>
            <pc:sldMk cId="2156140729" sldId="278"/>
            <ac:graphicFrameMk id="6" creationId="{3B1FB207-35D5-4B3F-A1AA-E92B02187B9C}"/>
          </ac:graphicFrameMkLst>
        </pc:graphicFrameChg>
      </pc:sldChg>
      <pc:sldChg chg="addSp delSp modSp add mod">
        <pc:chgData name="Brittany Mosby" userId="0717444ddc361485" providerId="LiveId" clId="{F7542EC9-F36F-46AC-AF0E-CA95C1B04273}" dt="2021-03-16T00:10:03.826" v="3723" actId="20577"/>
        <pc:sldMkLst>
          <pc:docMk/>
          <pc:sldMk cId="91511497" sldId="279"/>
        </pc:sldMkLst>
        <pc:spChg chg="add del mod">
          <ac:chgData name="Brittany Mosby" userId="0717444ddc361485" providerId="LiveId" clId="{F7542EC9-F36F-46AC-AF0E-CA95C1B04273}" dt="2021-03-15T23:20:44.310" v="1089" actId="3680"/>
          <ac:spMkLst>
            <pc:docMk/>
            <pc:sldMk cId="91511497" sldId="279"/>
            <ac:spMk id="4" creationId="{12CFD0C6-4E43-419F-8522-EFB12C4B1346}"/>
          </ac:spMkLst>
        </pc:spChg>
        <pc:spChg chg="del">
          <ac:chgData name="Brittany Mosby" userId="0717444ddc361485" providerId="LiveId" clId="{F7542EC9-F36F-46AC-AF0E-CA95C1B04273}" dt="2021-03-15T23:20:22.208" v="1088" actId="478"/>
          <ac:spMkLst>
            <pc:docMk/>
            <pc:sldMk cId="91511497" sldId="279"/>
            <ac:spMk id="5" creationId="{BADCB237-B0C5-428F-A296-CC38EF432BB9}"/>
          </ac:spMkLst>
        </pc:spChg>
        <pc:spChg chg="add mod">
          <ac:chgData name="Brittany Mosby" userId="0717444ddc361485" providerId="LiveId" clId="{F7542EC9-F36F-46AC-AF0E-CA95C1B04273}" dt="2021-03-15T23:27:43.692" v="2004" actId="1076"/>
          <ac:spMkLst>
            <pc:docMk/>
            <pc:sldMk cId="91511497" sldId="279"/>
            <ac:spMk id="7" creationId="{3F30A4A9-E49F-4243-B48E-EF94B77987B6}"/>
          </ac:spMkLst>
        </pc:spChg>
        <pc:graphicFrameChg chg="add mod ord modGraphic">
          <ac:chgData name="Brittany Mosby" userId="0717444ddc361485" providerId="LiveId" clId="{F7542EC9-F36F-46AC-AF0E-CA95C1B04273}" dt="2021-03-16T00:10:03.826" v="3723" actId="20577"/>
          <ac:graphicFrameMkLst>
            <pc:docMk/>
            <pc:sldMk cId="91511497" sldId="279"/>
            <ac:graphicFrameMk id="6" creationId="{9E4D731B-FC2D-4D44-9D29-37417DC9D396}"/>
          </ac:graphicFrameMkLst>
        </pc:graphicFrameChg>
      </pc:sldChg>
      <pc:sldChg chg="addSp delSp modSp new mod modClrScheme chgLayout">
        <pc:chgData name="Brittany Mosby" userId="0717444ddc361485" providerId="LiveId" clId="{F7542EC9-F36F-46AC-AF0E-CA95C1B04273}" dt="2021-03-15T23:34:54.107" v="2414" actId="122"/>
        <pc:sldMkLst>
          <pc:docMk/>
          <pc:sldMk cId="3148268979" sldId="280"/>
        </pc:sldMkLst>
        <pc:spChg chg="mod ord">
          <ac:chgData name="Brittany Mosby" userId="0717444ddc361485" providerId="LiveId" clId="{F7542EC9-F36F-46AC-AF0E-CA95C1B04273}" dt="2021-03-15T23:28:50.347" v="2055" actId="700"/>
          <ac:spMkLst>
            <pc:docMk/>
            <pc:sldMk cId="3148268979" sldId="280"/>
            <ac:spMk id="2" creationId="{23DDF937-707B-48C9-AD72-DAA9431BCC9C}"/>
          </ac:spMkLst>
        </pc:spChg>
        <pc:spChg chg="del mod ord">
          <ac:chgData name="Brittany Mosby" userId="0717444ddc361485" providerId="LiveId" clId="{F7542EC9-F36F-46AC-AF0E-CA95C1B04273}" dt="2021-03-15T23:28:50.347" v="2055" actId="700"/>
          <ac:spMkLst>
            <pc:docMk/>
            <pc:sldMk cId="3148268979" sldId="280"/>
            <ac:spMk id="3" creationId="{B1478DE9-0E6B-4B70-80E1-C6F3CF71BE5F}"/>
          </ac:spMkLst>
        </pc:spChg>
        <pc:spChg chg="add mod ord">
          <ac:chgData name="Brittany Mosby" userId="0717444ddc361485" providerId="LiveId" clId="{F7542EC9-F36F-46AC-AF0E-CA95C1B04273}" dt="2021-03-15T23:32:23.014" v="2295" actId="20577"/>
          <ac:spMkLst>
            <pc:docMk/>
            <pc:sldMk cId="3148268979" sldId="280"/>
            <ac:spMk id="4" creationId="{650B9117-46CB-4A14-AB85-79D217BC520D}"/>
          </ac:spMkLst>
        </pc:spChg>
        <pc:spChg chg="add del mod ord">
          <ac:chgData name="Brittany Mosby" userId="0717444ddc361485" providerId="LiveId" clId="{F7542EC9-F36F-46AC-AF0E-CA95C1B04273}" dt="2021-03-15T23:32:44.789" v="2296" actId="3680"/>
          <ac:spMkLst>
            <pc:docMk/>
            <pc:sldMk cId="3148268979" sldId="280"/>
            <ac:spMk id="5" creationId="{FD16998A-3B84-47D8-AAE0-F634CEB0A350}"/>
          </ac:spMkLst>
        </pc:spChg>
        <pc:graphicFrameChg chg="add mod ord modGraphic">
          <ac:chgData name="Brittany Mosby" userId="0717444ddc361485" providerId="LiveId" clId="{F7542EC9-F36F-46AC-AF0E-CA95C1B04273}" dt="2021-03-15T23:34:54.107" v="2414" actId="122"/>
          <ac:graphicFrameMkLst>
            <pc:docMk/>
            <pc:sldMk cId="3148268979" sldId="280"/>
            <ac:graphicFrameMk id="6" creationId="{D629366A-1364-40AC-AAE1-07FD8027B915}"/>
          </ac:graphicFrameMkLst>
        </pc:graphicFrameChg>
      </pc:sldChg>
      <pc:sldChg chg="modSp new mod">
        <pc:chgData name="Brittany Mosby" userId="0717444ddc361485" providerId="LiveId" clId="{F7542EC9-F36F-46AC-AF0E-CA95C1B04273}" dt="2021-03-16T00:12:07.212" v="3765" actId="20577"/>
        <pc:sldMkLst>
          <pc:docMk/>
          <pc:sldMk cId="2066319536" sldId="281"/>
        </pc:sldMkLst>
        <pc:spChg chg="mod">
          <ac:chgData name="Brittany Mosby" userId="0717444ddc361485" providerId="LiveId" clId="{F7542EC9-F36F-46AC-AF0E-CA95C1B04273}" dt="2021-03-15T23:35:18.462" v="2416"/>
          <ac:spMkLst>
            <pc:docMk/>
            <pc:sldMk cId="2066319536" sldId="281"/>
            <ac:spMk id="2" creationId="{360CFC12-55E1-4A97-B401-FF0B7DF4DA02}"/>
          </ac:spMkLst>
        </pc:spChg>
        <pc:spChg chg="mod">
          <ac:chgData name="Brittany Mosby" userId="0717444ddc361485" providerId="LiveId" clId="{F7542EC9-F36F-46AC-AF0E-CA95C1B04273}" dt="2021-03-15T23:40:57.728" v="2606" actId="14100"/>
          <ac:spMkLst>
            <pc:docMk/>
            <pc:sldMk cId="2066319536" sldId="281"/>
            <ac:spMk id="3" creationId="{00C014D0-F08B-4A08-9F6E-7FC963B11E47}"/>
          </ac:spMkLst>
        </pc:spChg>
        <pc:spChg chg="mod">
          <ac:chgData name="Brittany Mosby" userId="0717444ddc361485" providerId="LiveId" clId="{F7542EC9-F36F-46AC-AF0E-CA95C1B04273}" dt="2021-03-16T00:12:07.212" v="3765" actId="20577"/>
          <ac:spMkLst>
            <pc:docMk/>
            <pc:sldMk cId="2066319536" sldId="281"/>
            <ac:spMk id="4" creationId="{F40D656D-D4D8-49DA-B8D9-8EB0B45B0B25}"/>
          </ac:spMkLst>
        </pc:spChg>
      </pc:sldChg>
      <pc:sldChg chg="addSp delSp modSp new mod modClrScheme chgLayout">
        <pc:chgData name="Brittany Mosby" userId="0717444ddc361485" providerId="LiveId" clId="{F7542EC9-F36F-46AC-AF0E-CA95C1B04273}" dt="2021-03-16T00:14:52.668" v="3803" actId="1076"/>
        <pc:sldMkLst>
          <pc:docMk/>
          <pc:sldMk cId="3838935565" sldId="282"/>
        </pc:sldMkLst>
        <pc:spChg chg="mod ord">
          <ac:chgData name="Brittany Mosby" userId="0717444ddc361485" providerId="LiveId" clId="{F7542EC9-F36F-46AC-AF0E-CA95C1B04273}" dt="2021-03-15T23:42:16.619" v="2664" actId="700"/>
          <ac:spMkLst>
            <pc:docMk/>
            <pc:sldMk cId="3838935565" sldId="282"/>
            <ac:spMk id="2" creationId="{43199C1E-4076-46B7-AAD4-665B3282331F}"/>
          </ac:spMkLst>
        </pc:spChg>
        <pc:spChg chg="del mod ord">
          <ac:chgData name="Brittany Mosby" userId="0717444ddc361485" providerId="LiveId" clId="{F7542EC9-F36F-46AC-AF0E-CA95C1B04273}" dt="2021-03-15T23:42:16.619" v="2664" actId="700"/>
          <ac:spMkLst>
            <pc:docMk/>
            <pc:sldMk cId="3838935565" sldId="282"/>
            <ac:spMk id="3" creationId="{6CA977CB-6015-49A8-BD58-CC92293754E5}"/>
          </ac:spMkLst>
        </pc:spChg>
        <pc:spChg chg="del">
          <ac:chgData name="Brittany Mosby" userId="0717444ddc361485" providerId="LiveId" clId="{F7542EC9-F36F-46AC-AF0E-CA95C1B04273}" dt="2021-03-15T23:42:16.619" v="2664" actId="700"/>
          <ac:spMkLst>
            <pc:docMk/>
            <pc:sldMk cId="3838935565" sldId="282"/>
            <ac:spMk id="4" creationId="{906CA847-56CA-45D6-A7C0-ACB7C118CBB6}"/>
          </ac:spMkLst>
        </pc:spChg>
        <pc:spChg chg="add mod ord">
          <ac:chgData name="Brittany Mosby" userId="0717444ddc361485" providerId="LiveId" clId="{F7542EC9-F36F-46AC-AF0E-CA95C1B04273}" dt="2021-03-16T00:14:44.940" v="3802" actId="6549"/>
          <ac:spMkLst>
            <pc:docMk/>
            <pc:sldMk cId="3838935565" sldId="282"/>
            <ac:spMk id="5" creationId="{8E53BF3B-1B43-4334-8340-0A1AC53DA1C2}"/>
          </ac:spMkLst>
        </pc:spChg>
        <pc:cxnChg chg="add mod">
          <ac:chgData name="Brittany Mosby" userId="0717444ddc361485" providerId="LiveId" clId="{F7542EC9-F36F-46AC-AF0E-CA95C1B04273}" dt="2021-03-16T00:14:52.668" v="3803" actId="1076"/>
          <ac:cxnSpMkLst>
            <pc:docMk/>
            <pc:sldMk cId="3838935565" sldId="282"/>
            <ac:cxnSpMk id="7" creationId="{F84D1887-00CE-439E-8E7B-981269476EE9}"/>
          </ac:cxnSpMkLst>
        </pc:cxnChg>
      </pc:sldChg>
      <pc:sldChg chg="addSp delSp modSp new mod">
        <pc:chgData name="Brittany Mosby" userId="0717444ddc361485" providerId="LiveId" clId="{F7542EC9-F36F-46AC-AF0E-CA95C1B04273}" dt="2021-03-15T23:52:43.450" v="3335" actId="20577"/>
        <pc:sldMkLst>
          <pc:docMk/>
          <pc:sldMk cId="1493277717" sldId="283"/>
        </pc:sldMkLst>
        <pc:spChg chg="mod">
          <ac:chgData name="Brittany Mosby" userId="0717444ddc361485" providerId="LiveId" clId="{F7542EC9-F36F-46AC-AF0E-CA95C1B04273}" dt="2021-03-15T23:49:34.078" v="3117" actId="20577"/>
          <ac:spMkLst>
            <pc:docMk/>
            <pc:sldMk cId="1493277717" sldId="283"/>
            <ac:spMk id="2" creationId="{9A87B826-81C4-441B-A053-4D7669DFD99F}"/>
          </ac:spMkLst>
        </pc:spChg>
        <pc:spChg chg="del">
          <ac:chgData name="Brittany Mosby" userId="0717444ddc361485" providerId="LiveId" clId="{F7542EC9-F36F-46AC-AF0E-CA95C1B04273}" dt="2021-03-15T23:50:12.725" v="3118" actId="1032"/>
          <ac:spMkLst>
            <pc:docMk/>
            <pc:sldMk cId="1493277717" sldId="283"/>
            <ac:spMk id="3" creationId="{65C1A574-1CBF-4E67-AB91-51E06E665D6A}"/>
          </ac:spMkLst>
        </pc:spChg>
        <pc:graphicFrameChg chg="add mod modGraphic">
          <ac:chgData name="Brittany Mosby" userId="0717444ddc361485" providerId="LiveId" clId="{F7542EC9-F36F-46AC-AF0E-CA95C1B04273}" dt="2021-03-15T23:52:43.450" v="3335" actId="20577"/>
          <ac:graphicFrameMkLst>
            <pc:docMk/>
            <pc:sldMk cId="1493277717" sldId="283"/>
            <ac:graphicFrameMk id="4" creationId="{A8DD50CA-2678-45E0-82A2-6FA1D7E1C651}"/>
          </ac:graphicFrameMkLst>
        </pc:graphicFrameChg>
      </pc:sldChg>
      <pc:sldChg chg="modSp new mod">
        <pc:chgData name="Brittany Mosby" userId="0717444ddc361485" providerId="LiveId" clId="{F7542EC9-F36F-46AC-AF0E-CA95C1B04273}" dt="2021-03-16T00:05:22.293" v="3696" actId="20577"/>
        <pc:sldMkLst>
          <pc:docMk/>
          <pc:sldMk cId="916587150" sldId="284"/>
        </pc:sldMkLst>
        <pc:spChg chg="mod">
          <ac:chgData name="Brittany Mosby" userId="0717444ddc361485" providerId="LiveId" clId="{F7542EC9-F36F-46AC-AF0E-CA95C1B04273}" dt="2021-03-15T23:58:55.887" v="3395" actId="20577"/>
          <ac:spMkLst>
            <pc:docMk/>
            <pc:sldMk cId="916587150" sldId="284"/>
            <ac:spMk id="2" creationId="{528B4E0F-36B6-4BE0-8EA6-A49AC3DF5A78}"/>
          </ac:spMkLst>
        </pc:spChg>
        <pc:spChg chg="mod">
          <ac:chgData name="Brittany Mosby" userId="0717444ddc361485" providerId="LiveId" clId="{F7542EC9-F36F-46AC-AF0E-CA95C1B04273}" dt="2021-03-16T00:05:22.293" v="3696" actId="20577"/>
          <ac:spMkLst>
            <pc:docMk/>
            <pc:sldMk cId="916587150" sldId="284"/>
            <ac:spMk id="3" creationId="{8642B24B-1272-45D0-9C9E-5584EB82F720}"/>
          </ac:spMkLst>
        </pc:spChg>
      </pc:sldChg>
      <pc:sldChg chg="addSp delSp modSp new mod">
        <pc:chgData name="Brittany Mosby" userId="0717444ddc361485" providerId="LiveId" clId="{F7542EC9-F36F-46AC-AF0E-CA95C1B04273}" dt="2021-03-16T00:21:21.292" v="3861" actId="122"/>
        <pc:sldMkLst>
          <pc:docMk/>
          <pc:sldMk cId="1740823827" sldId="285"/>
        </pc:sldMkLst>
        <pc:spChg chg="del">
          <ac:chgData name="Brittany Mosby" userId="0717444ddc361485" providerId="LiveId" clId="{F7542EC9-F36F-46AC-AF0E-CA95C1B04273}" dt="2021-03-16T00:17:26.214" v="3851"/>
          <ac:spMkLst>
            <pc:docMk/>
            <pc:sldMk cId="1740823827" sldId="285"/>
            <ac:spMk id="2" creationId="{79E8F446-3DD4-4ED1-95D9-CC3FB31C4151}"/>
          </ac:spMkLst>
        </pc:spChg>
        <pc:spChg chg="del">
          <ac:chgData name="Brittany Mosby" userId="0717444ddc361485" providerId="LiveId" clId="{F7542EC9-F36F-46AC-AF0E-CA95C1B04273}" dt="2021-03-16T00:15:34.159" v="3805"/>
          <ac:spMkLst>
            <pc:docMk/>
            <pc:sldMk cId="1740823827" sldId="285"/>
            <ac:spMk id="3" creationId="{A47393D8-5248-4149-B7D6-2B507C22252C}"/>
          </ac:spMkLst>
        </pc:spChg>
        <pc:spChg chg="add mod">
          <ac:chgData name="Brittany Mosby" userId="0717444ddc361485" providerId="LiveId" clId="{F7542EC9-F36F-46AC-AF0E-CA95C1B04273}" dt="2021-03-16T00:17:26.214" v="3851"/>
          <ac:spMkLst>
            <pc:docMk/>
            <pc:sldMk cId="1740823827" sldId="285"/>
            <ac:spMk id="5" creationId="{D1181446-3787-409F-BD5A-214803941DB7}"/>
          </ac:spMkLst>
        </pc:spChg>
        <pc:graphicFrameChg chg="add mod modGraphic">
          <ac:chgData name="Brittany Mosby" userId="0717444ddc361485" providerId="LiveId" clId="{F7542EC9-F36F-46AC-AF0E-CA95C1B04273}" dt="2021-03-16T00:21:21.292" v="3861" actId="122"/>
          <ac:graphicFrameMkLst>
            <pc:docMk/>
            <pc:sldMk cId="1740823827" sldId="285"/>
            <ac:graphicFrameMk id="4" creationId="{CE03328F-D0B8-492C-AA70-918DF9AB03A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7B444-BD7C-4972-8CAA-F9C6619FF24F}" type="doc">
      <dgm:prSet loTypeId="urn:microsoft.com/office/officeart/2005/8/layout/hProcess9" loCatId="process" qsTypeId="urn:microsoft.com/office/officeart/2005/8/quickstyle/simple1" qsCatId="simple" csTypeId="urn:microsoft.com/office/officeart/2005/8/colors/accent4_1" csCatId="accent4" phldr="1"/>
      <dgm:spPr/>
    </dgm:pt>
    <dgm:pt modelId="{93867D0C-9F4D-40E6-A8D5-9127E6DC7191}">
      <dgm:prSet phldrT="[Text]"/>
      <dgm:spPr/>
      <dgm:t>
        <a:bodyPr/>
        <a:lstStyle/>
        <a:p>
          <a:r>
            <a:rPr lang="en-US" dirty="0"/>
            <a:t>Logistic regression coefficients are the log-odds of the event</a:t>
          </a:r>
        </a:p>
      </dgm:t>
    </dgm:pt>
    <dgm:pt modelId="{AB8A6137-6F1A-4D04-90AD-EA78D7D62FE0}" type="parTrans" cxnId="{43A9BD10-0DE3-4455-9D24-6AFA23E75520}">
      <dgm:prSet/>
      <dgm:spPr/>
      <dgm:t>
        <a:bodyPr/>
        <a:lstStyle/>
        <a:p>
          <a:endParaRPr lang="en-US"/>
        </a:p>
      </dgm:t>
    </dgm:pt>
    <dgm:pt modelId="{2D740D8E-73F6-44D0-AEC9-0DFE55311CB9}" type="sibTrans" cxnId="{43A9BD10-0DE3-4455-9D24-6AFA23E75520}">
      <dgm:prSet/>
      <dgm:spPr/>
      <dgm:t>
        <a:bodyPr/>
        <a:lstStyle/>
        <a:p>
          <a:endParaRPr lang="en-US"/>
        </a:p>
      </dgm:t>
    </dgm:pt>
    <dgm:pt modelId="{8D6EFB02-DAE4-4B06-B01F-28FB99B09481}">
      <dgm:prSet phldrT="[Text]"/>
      <dgm:spPr/>
      <dgm:t>
        <a:bodyPr/>
        <a:lstStyle/>
        <a:p>
          <a:r>
            <a:rPr lang="en-US" dirty="0"/>
            <a:t>Convert log-odds into probabilities (inverse logarithm)</a:t>
          </a:r>
        </a:p>
      </dgm:t>
    </dgm:pt>
    <dgm:pt modelId="{B79ECF7E-CB6E-4729-9751-7377DBEC6580}" type="parTrans" cxnId="{97C1AC31-79B1-43AC-871D-25E7921F4F05}">
      <dgm:prSet/>
      <dgm:spPr/>
      <dgm:t>
        <a:bodyPr/>
        <a:lstStyle/>
        <a:p>
          <a:endParaRPr lang="en-US"/>
        </a:p>
      </dgm:t>
    </dgm:pt>
    <dgm:pt modelId="{982C7559-D664-41BE-AAE6-1292F7D4B24C}" type="sibTrans" cxnId="{97C1AC31-79B1-43AC-871D-25E7921F4F05}">
      <dgm:prSet/>
      <dgm:spPr/>
      <dgm:t>
        <a:bodyPr/>
        <a:lstStyle/>
        <a:p>
          <a:endParaRPr lang="en-US"/>
        </a:p>
      </dgm:t>
    </dgm:pt>
    <dgm:pt modelId="{E230FC3C-5BB9-4622-A4D5-F9945A1B96CE}">
      <dgm:prSet phldrT="[Text]"/>
      <dgm:spPr/>
      <dgm:t>
        <a:bodyPr/>
        <a:lstStyle/>
        <a:p>
          <a:r>
            <a:rPr lang="en-US" dirty="0"/>
            <a:t>Classify as positive any case with probability greater than .5 or 50%.</a:t>
          </a:r>
        </a:p>
      </dgm:t>
    </dgm:pt>
    <dgm:pt modelId="{BEDE11D0-D6A8-4ADB-94EE-0AE3929000D6}" type="parTrans" cxnId="{DB93C83D-193D-4B46-B586-AD0F8A49F34E}">
      <dgm:prSet/>
      <dgm:spPr/>
      <dgm:t>
        <a:bodyPr/>
        <a:lstStyle/>
        <a:p>
          <a:endParaRPr lang="en-US"/>
        </a:p>
      </dgm:t>
    </dgm:pt>
    <dgm:pt modelId="{54C3397D-A74C-4DB0-AA6C-C9BF347A0699}" type="sibTrans" cxnId="{DB93C83D-193D-4B46-B586-AD0F8A49F34E}">
      <dgm:prSet/>
      <dgm:spPr/>
      <dgm:t>
        <a:bodyPr/>
        <a:lstStyle/>
        <a:p>
          <a:endParaRPr lang="en-US"/>
        </a:p>
      </dgm:t>
    </dgm:pt>
    <dgm:pt modelId="{D31D5C81-4156-47F9-BFC4-44A69135BB97}" type="pres">
      <dgm:prSet presAssocID="{3FF7B444-BD7C-4972-8CAA-F9C6619FF24F}" presName="CompostProcess" presStyleCnt="0">
        <dgm:presLayoutVars>
          <dgm:dir/>
          <dgm:resizeHandles val="exact"/>
        </dgm:presLayoutVars>
      </dgm:prSet>
      <dgm:spPr/>
    </dgm:pt>
    <dgm:pt modelId="{51BBDE90-E02A-4AC8-951F-0287DF1EDF8C}" type="pres">
      <dgm:prSet presAssocID="{3FF7B444-BD7C-4972-8CAA-F9C6619FF24F}" presName="arrow" presStyleLbl="bgShp" presStyleIdx="0" presStyleCnt="1"/>
      <dgm:spPr/>
    </dgm:pt>
    <dgm:pt modelId="{DD105D33-8316-46C6-BDA5-3527F2954FDE}" type="pres">
      <dgm:prSet presAssocID="{3FF7B444-BD7C-4972-8CAA-F9C6619FF24F}" presName="linearProcess" presStyleCnt="0"/>
      <dgm:spPr/>
    </dgm:pt>
    <dgm:pt modelId="{DDF1F0BA-2BB1-4B95-A994-995C8F73D878}" type="pres">
      <dgm:prSet presAssocID="{93867D0C-9F4D-40E6-A8D5-9127E6DC7191}" presName="textNode" presStyleLbl="node1" presStyleIdx="0" presStyleCnt="3">
        <dgm:presLayoutVars>
          <dgm:bulletEnabled val="1"/>
        </dgm:presLayoutVars>
      </dgm:prSet>
      <dgm:spPr/>
    </dgm:pt>
    <dgm:pt modelId="{0B2385FB-FC35-44DF-974F-C3C7E08535D8}" type="pres">
      <dgm:prSet presAssocID="{2D740D8E-73F6-44D0-AEC9-0DFE55311CB9}" presName="sibTrans" presStyleCnt="0"/>
      <dgm:spPr/>
    </dgm:pt>
    <dgm:pt modelId="{238D757D-E03E-4B08-92FD-6F2F3007445C}" type="pres">
      <dgm:prSet presAssocID="{8D6EFB02-DAE4-4B06-B01F-28FB99B09481}" presName="textNode" presStyleLbl="node1" presStyleIdx="1" presStyleCnt="3">
        <dgm:presLayoutVars>
          <dgm:bulletEnabled val="1"/>
        </dgm:presLayoutVars>
      </dgm:prSet>
      <dgm:spPr/>
    </dgm:pt>
    <dgm:pt modelId="{E728A8F0-CD6B-4C32-8EFA-516CE205CC8F}" type="pres">
      <dgm:prSet presAssocID="{982C7559-D664-41BE-AAE6-1292F7D4B24C}" presName="sibTrans" presStyleCnt="0"/>
      <dgm:spPr/>
    </dgm:pt>
    <dgm:pt modelId="{5DA62930-17AB-40BB-8461-23A123AD3EF9}" type="pres">
      <dgm:prSet presAssocID="{E230FC3C-5BB9-4622-A4D5-F9945A1B96C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DAF8903-408F-43D8-A5F4-F7BF6CEBE791}" type="presOf" srcId="{3FF7B444-BD7C-4972-8CAA-F9C6619FF24F}" destId="{D31D5C81-4156-47F9-BFC4-44A69135BB97}" srcOrd="0" destOrd="0" presId="urn:microsoft.com/office/officeart/2005/8/layout/hProcess9"/>
    <dgm:cxn modelId="{43A9BD10-0DE3-4455-9D24-6AFA23E75520}" srcId="{3FF7B444-BD7C-4972-8CAA-F9C6619FF24F}" destId="{93867D0C-9F4D-40E6-A8D5-9127E6DC7191}" srcOrd="0" destOrd="0" parTransId="{AB8A6137-6F1A-4D04-90AD-EA78D7D62FE0}" sibTransId="{2D740D8E-73F6-44D0-AEC9-0DFE55311CB9}"/>
    <dgm:cxn modelId="{97C1AC31-79B1-43AC-871D-25E7921F4F05}" srcId="{3FF7B444-BD7C-4972-8CAA-F9C6619FF24F}" destId="{8D6EFB02-DAE4-4B06-B01F-28FB99B09481}" srcOrd="1" destOrd="0" parTransId="{B79ECF7E-CB6E-4729-9751-7377DBEC6580}" sibTransId="{982C7559-D664-41BE-AAE6-1292F7D4B24C}"/>
    <dgm:cxn modelId="{DB93C83D-193D-4B46-B586-AD0F8A49F34E}" srcId="{3FF7B444-BD7C-4972-8CAA-F9C6619FF24F}" destId="{E230FC3C-5BB9-4622-A4D5-F9945A1B96CE}" srcOrd="2" destOrd="0" parTransId="{BEDE11D0-D6A8-4ADB-94EE-0AE3929000D6}" sibTransId="{54C3397D-A74C-4DB0-AA6C-C9BF347A0699}"/>
    <dgm:cxn modelId="{84E03CBF-CBF8-4EAE-BE65-D1BF276ED5B1}" type="presOf" srcId="{93867D0C-9F4D-40E6-A8D5-9127E6DC7191}" destId="{DDF1F0BA-2BB1-4B95-A994-995C8F73D878}" srcOrd="0" destOrd="0" presId="urn:microsoft.com/office/officeart/2005/8/layout/hProcess9"/>
    <dgm:cxn modelId="{628F7FE0-4434-4BFC-9B27-54025B1551A2}" type="presOf" srcId="{E230FC3C-5BB9-4622-A4D5-F9945A1B96CE}" destId="{5DA62930-17AB-40BB-8461-23A123AD3EF9}" srcOrd="0" destOrd="0" presId="urn:microsoft.com/office/officeart/2005/8/layout/hProcess9"/>
    <dgm:cxn modelId="{885159E2-2586-48F4-AA06-EED1AF45E67C}" type="presOf" srcId="{8D6EFB02-DAE4-4B06-B01F-28FB99B09481}" destId="{238D757D-E03E-4B08-92FD-6F2F3007445C}" srcOrd="0" destOrd="0" presId="urn:microsoft.com/office/officeart/2005/8/layout/hProcess9"/>
    <dgm:cxn modelId="{616559D2-7F15-4A68-A4BF-398C3753FAAD}" type="presParOf" srcId="{D31D5C81-4156-47F9-BFC4-44A69135BB97}" destId="{51BBDE90-E02A-4AC8-951F-0287DF1EDF8C}" srcOrd="0" destOrd="0" presId="urn:microsoft.com/office/officeart/2005/8/layout/hProcess9"/>
    <dgm:cxn modelId="{1BE2A7EB-990E-4E89-B64D-C8884B247854}" type="presParOf" srcId="{D31D5C81-4156-47F9-BFC4-44A69135BB97}" destId="{DD105D33-8316-46C6-BDA5-3527F2954FDE}" srcOrd="1" destOrd="0" presId="urn:microsoft.com/office/officeart/2005/8/layout/hProcess9"/>
    <dgm:cxn modelId="{EBCF2BCA-954B-4907-ABAF-130B86634E88}" type="presParOf" srcId="{DD105D33-8316-46C6-BDA5-3527F2954FDE}" destId="{DDF1F0BA-2BB1-4B95-A994-995C8F73D878}" srcOrd="0" destOrd="0" presId="urn:microsoft.com/office/officeart/2005/8/layout/hProcess9"/>
    <dgm:cxn modelId="{F61F30EC-96A5-4AD5-B248-528840B5C89A}" type="presParOf" srcId="{DD105D33-8316-46C6-BDA5-3527F2954FDE}" destId="{0B2385FB-FC35-44DF-974F-C3C7E08535D8}" srcOrd="1" destOrd="0" presId="urn:microsoft.com/office/officeart/2005/8/layout/hProcess9"/>
    <dgm:cxn modelId="{3AB42DC7-0563-4CBA-A4FF-02B40E44238A}" type="presParOf" srcId="{DD105D33-8316-46C6-BDA5-3527F2954FDE}" destId="{238D757D-E03E-4B08-92FD-6F2F3007445C}" srcOrd="2" destOrd="0" presId="urn:microsoft.com/office/officeart/2005/8/layout/hProcess9"/>
    <dgm:cxn modelId="{8BEA37C1-EB18-40CD-B528-72115708E286}" type="presParOf" srcId="{DD105D33-8316-46C6-BDA5-3527F2954FDE}" destId="{E728A8F0-CD6B-4C32-8EFA-516CE205CC8F}" srcOrd="3" destOrd="0" presId="urn:microsoft.com/office/officeart/2005/8/layout/hProcess9"/>
    <dgm:cxn modelId="{EBF581D9-D2D5-4FD7-858B-82E3B07F42C2}" type="presParOf" srcId="{DD105D33-8316-46C6-BDA5-3527F2954FDE}" destId="{5DA62930-17AB-40BB-8461-23A123AD3EF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BDE90-E02A-4AC8-951F-0287DF1EDF8C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1F0BA-2BB1-4B95-A994-995C8F73D878}">
      <dsp:nvSpPr>
        <dsp:cNvPr id="0" name=""/>
        <dsp:cNvSpPr/>
      </dsp:nvSpPr>
      <dsp:spPr>
        <a:xfrm>
          <a:off x="8472" y="1305401"/>
          <a:ext cx="2538531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Logistic regression coefficients are the log-odds of the event</a:t>
          </a:r>
        </a:p>
      </dsp:txBody>
      <dsp:txXfrm>
        <a:off x="93438" y="1390367"/>
        <a:ext cx="2368599" cy="1570603"/>
      </dsp:txXfrm>
    </dsp:sp>
    <dsp:sp modelId="{238D757D-E03E-4B08-92FD-6F2F3007445C}">
      <dsp:nvSpPr>
        <dsp:cNvPr id="0" name=""/>
        <dsp:cNvSpPr/>
      </dsp:nvSpPr>
      <dsp:spPr>
        <a:xfrm>
          <a:off x="2674084" y="1305401"/>
          <a:ext cx="2538531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Convert log-odds into probabilities (inverse logarithm)</a:t>
          </a:r>
        </a:p>
      </dsp:txBody>
      <dsp:txXfrm>
        <a:off x="2759050" y="1390367"/>
        <a:ext cx="2368599" cy="1570603"/>
      </dsp:txXfrm>
    </dsp:sp>
    <dsp:sp modelId="{5DA62930-17AB-40BB-8461-23A123AD3EF9}">
      <dsp:nvSpPr>
        <dsp:cNvPr id="0" name=""/>
        <dsp:cNvSpPr/>
      </dsp:nvSpPr>
      <dsp:spPr>
        <a:xfrm>
          <a:off x="5339696" y="1305401"/>
          <a:ext cx="2538531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Classify as positive any case with probability greater than .5 or 50%.</a:t>
          </a:r>
        </a:p>
      </dsp:txBody>
      <dsp:txXfrm>
        <a:off x="5424662" y="1390367"/>
        <a:ext cx="2368599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C1D853-2523-4D6A-AE9C-6D562E15614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83C0A7-7552-48EC-99E4-26B1555DBAC7}"/>
              </a:ext>
            </a:extLst>
          </p:cNvPr>
          <p:cNvSpPr/>
          <p:nvPr userDrawn="1"/>
        </p:nvSpPr>
        <p:spPr>
          <a:xfrm>
            <a:off x="0" y="433355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946AB3-C2B9-418C-BBBC-E0633E7D1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84"/>
            <a:ext cx="9146036" cy="512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3F1168-C071-46FC-9FD5-10A5F3B2CC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5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3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0732DD-CAA1-4B31-AEF3-F251596FCA35}"/>
              </a:ext>
            </a:extLst>
          </p:cNvPr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3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5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BD9D-0050-49AC-B431-1280E7A87E49}"/>
              </a:ext>
            </a:extLst>
          </p:cNvPr>
          <p:cNvSpPr/>
          <p:nvPr userDrawn="1"/>
        </p:nvSpPr>
        <p:spPr>
          <a:xfrm>
            <a:off x="0" y="6697760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39E2D-5D6D-4FFF-8515-3F96C8EE7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1" y="6724650"/>
            <a:ext cx="9146036" cy="133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91F56A-2CC4-470F-80DD-7D94EBD0DB5C}"/>
              </a:ext>
            </a:extLst>
          </p:cNvPr>
          <p:cNvSpPr/>
          <p:nvPr userDrawn="1"/>
        </p:nvSpPr>
        <p:spPr>
          <a:xfrm>
            <a:off x="0" y="300835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60AE6-5601-4892-8FC5-C96ADA554DC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3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b="1" dirty="0">
                <a:cs typeface="Arial" panose="020B0604020202020204" pitchFamily="34" charset="0"/>
              </a:rPr>
              <a:t>Review and Overview	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LLO 8200, Introduction to Data Science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1800" dirty="0">
                <a:solidFill>
                  <a:prstClr val="black"/>
                </a:solidFill>
              </a:rPr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414110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9C1E-4076-46B7-AAD4-665B3282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Colon Cancer Screening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3BF3B-1B43-4334-8340-0A1AC53D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FOB positive results are false positives (confirmed by endoscopy), PPV = 10%</a:t>
            </a:r>
          </a:p>
          <a:p>
            <a:r>
              <a:rPr lang="en-US" dirty="0"/>
              <a:t>On the other hand, since NPV = 99.45% we can have high confidence in a negative FOB result (specificity = 91%)</a:t>
            </a:r>
          </a:p>
          <a:p>
            <a:endParaRPr lang="en-US" dirty="0"/>
          </a:p>
          <a:p>
            <a:r>
              <a:rPr lang="en-US" dirty="0"/>
              <a:t>Patients who test positive with FOB should follow up with endoscopy to confirm diagnosis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D1887-00CE-439E-8E7B-981269476EE9}"/>
              </a:ext>
            </a:extLst>
          </p:cNvPr>
          <p:cNvCxnSpPr>
            <a:cxnSpLocks/>
          </p:cNvCxnSpPr>
          <p:nvPr/>
        </p:nvCxnSpPr>
        <p:spPr>
          <a:xfrm>
            <a:off x="628650" y="423211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3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E0F-36B6-4BE0-8EA6-A49AC3DF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Assessing Classifier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2B24B-1272-45D0-9C9E-5584EB82F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Other values reported in RStudio </a:t>
                </a:r>
              </a:p>
              <a:p>
                <a:r>
                  <a:rPr lang="en-US" b="1" dirty="0"/>
                  <a:t>No Information Rate </a:t>
                </a:r>
                <a:r>
                  <a:rPr lang="en-US" dirty="0"/>
                  <a:t>(NIR): highest accuracy possible if every case was classified as the largest class.</a:t>
                </a:r>
              </a:p>
              <a:p>
                <a:r>
                  <a:rPr lang="en-US" b="1" dirty="0"/>
                  <a:t>P-value [ACC&gt;NIR]</a:t>
                </a:r>
                <a:r>
                  <a:rPr lang="en-US" dirty="0"/>
                  <a:t>: result from a one-sided hypothesis test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𝑁𝐼𝑅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𝑁𝐼𝑅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2B24B-1272-45D0-9C9E-5584EB82F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8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1B40-2719-44C1-81B7-A950465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Recap: Regression &amp; Classification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BA0ED3-1C19-4D3D-BBA4-33CE7170A3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32660"/>
          <a:ext cx="788670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18062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942743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73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7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Nature of 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5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Model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root 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FA33E-E8FB-4C63-A5E3-4810C71E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Review: Weeks 2 and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05E20-F107-4CBE-9F9E-CB349B28A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mean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BBE996-DC8B-42DC-8595-34048C7CC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5900" y="2885100"/>
            <a:ext cx="3030141" cy="279396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F42DDB-62DF-4AE8-B774-341F1C2C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D32D12-BFCA-456C-A0E5-F04791EB54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3439" y="2907630"/>
            <a:ext cx="3031331" cy="27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9BB-FABC-40C9-B17A-BA6DA27F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8: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68E622-A586-4017-98CE-A8FF1898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for describing (and predicting) the relationship between a binary/discrete dependent variable and any independent variables.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928BF0B-4EF3-4A91-BA9E-8A56E082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16" y="3178659"/>
            <a:ext cx="675416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B826-81C4-441B-A053-4D7669DF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Classification: Logistic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DD50CA-2678-45E0-82A2-6FA1D7E1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185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2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3BAA-6C05-4586-BCF0-1B8E515D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Assessing Classifier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DCB237-B0C5-428F-A296-CC38EF43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metrics exist to quantify the performance of a classifier. The context of the research question is used to determine which is most important.</a:t>
            </a:r>
          </a:p>
          <a:p>
            <a:endParaRPr lang="en-US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3B1FB207-35D5-4B3F-A1AA-E92B02187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379197"/>
              </p:ext>
            </p:extLst>
          </p:nvPr>
        </p:nvGraphicFramePr>
        <p:xfrm>
          <a:off x="2628900" y="3429000"/>
          <a:ext cx="38862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652001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311086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656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Actual/</a:t>
                      </a:r>
                    </a:p>
                    <a:p>
                      <a:r>
                        <a:rPr lang="en-US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44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81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996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1300B0-C48B-4FEC-BE1E-9DACFFC65AF0}"/>
              </a:ext>
            </a:extLst>
          </p:cNvPr>
          <p:cNvSpPr txBox="1"/>
          <p:nvPr/>
        </p:nvSpPr>
        <p:spPr>
          <a:xfrm>
            <a:off x="6515100" y="4202689"/>
            <a:ext cx="132277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A509D-8840-4CC7-895C-04EBED0ADD33}"/>
              </a:ext>
            </a:extLst>
          </p:cNvPr>
          <p:cNvSpPr txBox="1"/>
          <p:nvPr/>
        </p:nvSpPr>
        <p:spPr>
          <a:xfrm>
            <a:off x="3910613" y="5349240"/>
            <a:ext cx="132277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215614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3BAA-6C05-4586-BCF0-1B8E515D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Assessing Classifier Performance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4D731B-FC2D-4D44-9D29-37417DC9D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329533"/>
              </p:ext>
            </p:extLst>
          </p:nvPr>
        </p:nvGraphicFramePr>
        <p:xfrm>
          <a:off x="628650" y="1825625"/>
          <a:ext cx="7886700" cy="385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6177">
                  <a:extLst>
                    <a:ext uri="{9D8B030D-6E8A-4147-A177-3AD203B41FA5}">
                      <a16:colId xmlns:a16="http://schemas.microsoft.com/office/drawing/2014/main" val="1393683515"/>
                    </a:ext>
                  </a:extLst>
                </a:gridCol>
                <a:gridCol w="6180523">
                  <a:extLst>
                    <a:ext uri="{9D8B030D-6E8A-4147-A177-3AD203B41FA5}">
                      <a16:colId xmlns:a16="http://schemas.microsoft.com/office/drawing/2014/main" val="886712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6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correctly classified cases over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Percentage* of correctly classified positive cases, given the case was actually positive. Also called the </a:t>
                      </a:r>
                      <a:r>
                        <a:rPr lang="en-US" b="1" dirty="0"/>
                        <a:t>recall </a:t>
                      </a:r>
                      <a:r>
                        <a:rPr lang="en-US" b="0" dirty="0"/>
                        <a:t>or </a:t>
                      </a:r>
                      <a:r>
                        <a:rPr lang="en-US" b="1" dirty="0"/>
                        <a:t>true prediction rate</a:t>
                      </a:r>
                      <a:r>
                        <a:rPr lang="en-US" b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8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Percentage* of correctly classified negative cases, given the case was actually negative. Also called the </a:t>
                      </a:r>
                      <a:r>
                        <a:rPr lang="en-US" b="1" dirty="0"/>
                        <a:t>selectivity </a:t>
                      </a:r>
                      <a:r>
                        <a:rPr lang="en-US" b="0" dirty="0"/>
                        <a:t>or </a:t>
                      </a:r>
                      <a:r>
                        <a:rPr lang="en-US" b="1" dirty="0"/>
                        <a:t>true negative rate</a:t>
                      </a:r>
                      <a:r>
                        <a:rPr lang="en-US" b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5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 Prediction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Percentage* of correctly classified positive cases, out of all predicted positive cases. Also called the </a:t>
                      </a:r>
                      <a:r>
                        <a:rPr lang="en-US" b="1" dirty="0"/>
                        <a:t>precision</a:t>
                      </a:r>
                      <a:r>
                        <a:rPr lang="en-US" b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7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 Prediction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Percentage* of correctly classified negative cases, out of all predicted negative cases.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508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30A4A9-E49F-4243-B48E-EF94B77987B6}"/>
              </a:ext>
            </a:extLst>
          </p:cNvPr>
          <p:cNvSpPr txBox="1"/>
          <p:nvPr/>
        </p:nvSpPr>
        <p:spPr>
          <a:xfrm>
            <a:off x="1422400" y="5676265"/>
            <a:ext cx="629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*these are equivalent to marginal probabilities from the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9151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CE03328F-D0B8-492C-AA70-918DF9AB0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704380"/>
              </p:ext>
            </p:extLst>
          </p:nvPr>
        </p:nvGraphicFramePr>
        <p:xfrm>
          <a:off x="2144512" y="2722270"/>
          <a:ext cx="48549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744">
                  <a:extLst>
                    <a:ext uri="{9D8B030D-6E8A-4147-A177-3AD203B41FA5}">
                      <a16:colId xmlns:a16="http://schemas.microsoft.com/office/drawing/2014/main" val="652001697"/>
                    </a:ext>
                  </a:extLst>
                </a:gridCol>
                <a:gridCol w="1213744">
                  <a:extLst>
                    <a:ext uri="{9D8B030D-6E8A-4147-A177-3AD203B41FA5}">
                      <a16:colId xmlns:a16="http://schemas.microsoft.com/office/drawing/2014/main" val="731108603"/>
                    </a:ext>
                  </a:extLst>
                </a:gridCol>
                <a:gridCol w="1213744">
                  <a:extLst>
                    <a:ext uri="{9D8B030D-6E8A-4147-A177-3AD203B41FA5}">
                      <a16:colId xmlns:a16="http://schemas.microsoft.com/office/drawing/2014/main" val="86566650"/>
                    </a:ext>
                  </a:extLst>
                </a:gridCol>
                <a:gridCol w="1213744">
                  <a:extLst>
                    <a:ext uri="{9D8B030D-6E8A-4147-A177-3AD203B41FA5}">
                      <a16:colId xmlns:a16="http://schemas.microsoft.com/office/drawing/2014/main" val="1630975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Actual/</a:t>
                      </a:r>
                    </a:p>
                    <a:p>
                      <a:r>
                        <a:rPr lang="en-US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44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PPV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81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NPV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9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8590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1181446-3787-409F-BD5A-21480394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b="1" dirty="0"/>
              <a:t>Assessing Classifier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7408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F937-707B-48C9-AD72-DAA9431B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Colon Cancer Screening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B9117-46CB-4A14-AB85-79D217BC52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fecal occult blood screen test is a non-invasive way to test for colon cancer</a:t>
            </a:r>
          </a:p>
          <a:p>
            <a:r>
              <a:rPr lang="en-US" dirty="0"/>
              <a:t>Endoscopy also detects cancer but requires anesthesia and surgery. It will affirm a cancer diagnosis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29366A-1364-40AC-AAE1-07FD8027B9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5445336"/>
              </p:ext>
            </p:extLst>
          </p:nvPr>
        </p:nvGraphicFramePr>
        <p:xfrm>
          <a:off x="4629150" y="2331720"/>
          <a:ext cx="3886200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433672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16292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62530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Endoscopy positive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Endoscopy negative 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 FOB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55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 FOB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2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6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FC12-55E1-4A97-B401-FF0B7DF4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Colon Cancer Screening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014D0-F08B-4A08-9F6E-7FC963B11E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19596" y="1825625"/>
                <a:ext cx="4195254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1" dirty="0"/>
                  <a:t>Accuracy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20+1820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2030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=90.64%</m:t>
                    </m:r>
                  </m:oMath>
                </a14:m>
                <a:endParaRPr lang="en-US" sz="2400" b="0" dirty="0"/>
              </a:p>
              <a:p>
                <a:pPr marL="0" indent="0" algn="ctr">
                  <a:buNone/>
                </a:pPr>
                <a:endParaRPr lang="en-US" sz="2400" b="0" dirty="0"/>
              </a:p>
              <a:p>
                <a:pPr marL="0" indent="0" algn="ctr">
                  <a:buNone/>
                </a:pPr>
                <a:r>
                  <a:rPr lang="en-US" sz="2400" b="1" dirty="0"/>
                  <a:t>Sensitivity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20+10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=66.7%</m:t>
                    </m:r>
                  </m:oMath>
                </a14:m>
                <a:endParaRPr lang="en-US" sz="2400" b="0" dirty="0"/>
              </a:p>
              <a:p>
                <a:pPr marL="0" indent="0" algn="ctr">
                  <a:buNone/>
                </a:pPr>
                <a:endParaRPr lang="en-US" sz="2400" b="1" dirty="0"/>
              </a:p>
              <a:p>
                <a:pPr marL="0" indent="0" algn="ctr">
                  <a:buNone/>
                </a:pPr>
                <a:r>
                  <a:rPr lang="en-US" sz="2400" b="1" dirty="0"/>
                  <a:t>Specificity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1820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180+1820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=91%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014D0-F08B-4A08-9F6E-7FC963B11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9596" y="1825625"/>
                <a:ext cx="4195254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0D656D-D4D8-49DA-B8D9-8EB0B45B0B2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1" dirty="0"/>
                  <a:t>PPV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20+180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=10%</m:t>
                    </m:r>
                  </m:oMath>
                </a14:m>
                <a:endParaRPr lang="en-US" sz="2400" b="1" dirty="0"/>
              </a:p>
              <a:p>
                <a:pPr marL="0" indent="0" algn="ctr">
                  <a:buNone/>
                </a:pPr>
                <a:endParaRPr lang="en-US" sz="2400" b="1" dirty="0"/>
              </a:p>
              <a:p>
                <a:pPr marL="0" indent="0" algn="ctr">
                  <a:buNone/>
                </a:pPr>
                <a:r>
                  <a:rPr lang="en-US" sz="2400" b="1" dirty="0"/>
                  <a:t>NPV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1820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10+1820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=99.45%</m:t>
                    </m:r>
                  </m:oMath>
                </a14:m>
                <a:endParaRPr lang="en-US" sz="2400" b="0" dirty="0"/>
              </a:p>
              <a:p>
                <a:pPr marL="0" indent="0" algn="ctr">
                  <a:buNone/>
                </a:pPr>
                <a:endParaRPr lang="en-US" sz="2400" b="1" dirty="0"/>
              </a:p>
              <a:p>
                <a:pPr marL="0" indent="0" algn="ctr">
                  <a:buNone/>
                </a:pPr>
                <a:r>
                  <a:rPr lang="en-US" sz="2400" dirty="0"/>
                  <a:t>Question: what can we conclude about the FOB screening test?</a:t>
                </a:r>
              </a:p>
              <a:p>
                <a:pPr marL="0" indent="0" algn="ctr">
                  <a:buNone/>
                </a:pPr>
                <a:endParaRPr lang="en-US" sz="2400" b="1" dirty="0"/>
              </a:p>
              <a:p>
                <a:pPr marL="0" indent="0" algn="ctr">
                  <a:buNone/>
                </a:pPr>
                <a:endParaRPr lang="en-US" sz="2400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0D656D-D4D8-49DA-B8D9-8EB0B45B0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3195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513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1_Office Theme</vt:lpstr>
      <vt:lpstr>Review and Overview </vt:lpstr>
      <vt:lpstr>Review: Weeks 2 and 5</vt:lpstr>
      <vt:lpstr>Module 8: Classification</vt:lpstr>
      <vt:lpstr>Classification: Logistic Regression</vt:lpstr>
      <vt:lpstr>Assessing Classifier Performance</vt:lpstr>
      <vt:lpstr>Assessing Classifier Performance</vt:lpstr>
      <vt:lpstr>Assessing Classifier Performance</vt:lpstr>
      <vt:lpstr>Example: Colon Cancer Screening</vt:lpstr>
      <vt:lpstr>Example: Colon Cancer Screening</vt:lpstr>
      <vt:lpstr>Example: Colon Cancer Screening</vt:lpstr>
      <vt:lpstr>Assessing Classifier Performance</vt:lpstr>
      <vt:lpstr>Recap: Regression &amp;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and Overview </dc:title>
  <dc:creator>Brittany Mosby</dc:creator>
  <cp:lastModifiedBy>Brittany Mosby</cp:lastModifiedBy>
  <cp:revision>3</cp:revision>
  <dcterms:created xsi:type="dcterms:W3CDTF">2021-02-16T01:02:26Z</dcterms:created>
  <dcterms:modified xsi:type="dcterms:W3CDTF">2021-03-16T00:21:38Z</dcterms:modified>
</cp:coreProperties>
</file>