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60" r:id="rId4"/>
    <p:sldId id="286" r:id="rId5"/>
    <p:sldId id="272" r:id="rId6"/>
    <p:sldId id="274" r:id="rId7"/>
    <p:sldId id="275" r:id="rId8"/>
    <p:sldId id="276" r:id="rId9"/>
    <p:sldId id="25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13"/>
  </p:normalViewPr>
  <p:slideViewPr>
    <p:cSldViewPr snapToGrid="0">
      <p:cViewPr varScale="1">
        <p:scale>
          <a:sx n="103" d="100"/>
          <a:sy n="10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FCB7E-8914-46B1-BCE0-41EBAF16B7BE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12AD915-F376-419F-9714-60E3845AC9A6}">
      <dgm:prSet phldrT="[Text]"/>
      <dgm:spPr/>
      <dgm:t>
        <a:bodyPr/>
        <a:lstStyle/>
        <a:p>
          <a:r>
            <a:rPr lang="en-US" dirty="0"/>
            <a:t>Applied Statistics</a:t>
          </a:r>
        </a:p>
      </dgm:t>
    </dgm:pt>
    <dgm:pt modelId="{6308186B-5463-4E2C-9830-12B24C591521}" type="parTrans" cxnId="{9D53F25E-56C2-4705-B9A7-E499A073EE4B}">
      <dgm:prSet/>
      <dgm:spPr/>
      <dgm:t>
        <a:bodyPr/>
        <a:lstStyle/>
        <a:p>
          <a:endParaRPr lang="en-US"/>
        </a:p>
      </dgm:t>
    </dgm:pt>
    <dgm:pt modelId="{BF8DA2AC-D4DB-45E2-9D28-6FD333D33F78}" type="sibTrans" cxnId="{9D53F25E-56C2-4705-B9A7-E499A073EE4B}">
      <dgm:prSet/>
      <dgm:spPr/>
      <dgm:t>
        <a:bodyPr/>
        <a:lstStyle/>
        <a:p>
          <a:endParaRPr lang="en-US"/>
        </a:p>
      </dgm:t>
    </dgm:pt>
    <dgm:pt modelId="{1AA86BB4-777C-4D0D-B7F0-634F1707280B}">
      <dgm:prSet phldrT="[Text]"/>
      <dgm:spPr/>
      <dgm:t>
        <a:bodyPr/>
        <a:lstStyle/>
        <a:p>
          <a:r>
            <a:rPr lang="en-US" dirty="0"/>
            <a:t>Descriptive Statistics</a:t>
          </a:r>
        </a:p>
      </dgm:t>
    </dgm:pt>
    <dgm:pt modelId="{8A56A290-C000-4C40-B787-B788C21B5354}" type="parTrans" cxnId="{CEFF34A9-4CBE-4249-B84E-F54E5909B0D0}">
      <dgm:prSet/>
      <dgm:spPr/>
      <dgm:t>
        <a:bodyPr/>
        <a:lstStyle/>
        <a:p>
          <a:endParaRPr lang="en-US"/>
        </a:p>
      </dgm:t>
    </dgm:pt>
    <dgm:pt modelId="{A9575D1B-DE8E-4674-95A0-D9FBADCED67D}" type="sibTrans" cxnId="{CEFF34A9-4CBE-4249-B84E-F54E5909B0D0}">
      <dgm:prSet/>
      <dgm:spPr/>
      <dgm:t>
        <a:bodyPr/>
        <a:lstStyle/>
        <a:p>
          <a:endParaRPr lang="en-US"/>
        </a:p>
      </dgm:t>
    </dgm:pt>
    <dgm:pt modelId="{0F5568BD-EE57-4D60-9D9E-124E0201CE5F}">
      <dgm:prSet phldrT="[Text]"/>
      <dgm:spPr/>
      <dgm:t>
        <a:bodyPr/>
        <a:lstStyle/>
        <a:p>
          <a:r>
            <a:rPr lang="en-US" dirty="0"/>
            <a:t>Basic Inference</a:t>
          </a:r>
        </a:p>
      </dgm:t>
    </dgm:pt>
    <dgm:pt modelId="{F9192DF4-8C57-4D8D-985B-F7AEEA23DCC6}" type="parTrans" cxnId="{79BF67F5-C22F-46BC-9B7C-C7DF9D3FEC7A}">
      <dgm:prSet/>
      <dgm:spPr/>
      <dgm:t>
        <a:bodyPr/>
        <a:lstStyle/>
        <a:p>
          <a:endParaRPr lang="en-US"/>
        </a:p>
      </dgm:t>
    </dgm:pt>
    <dgm:pt modelId="{D4793986-BE4F-47CF-A650-2B206510E578}" type="sibTrans" cxnId="{79BF67F5-C22F-46BC-9B7C-C7DF9D3FEC7A}">
      <dgm:prSet/>
      <dgm:spPr/>
      <dgm:t>
        <a:bodyPr/>
        <a:lstStyle/>
        <a:p>
          <a:endParaRPr lang="en-US"/>
        </a:p>
      </dgm:t>
    </dgm:pt>
    <dgm:pt modelId="{D10CCB28-E6D3-4C49-8C03-A47CBD2A8D07}">
      <dgm:prSet phldrT="[Text]"/>
      <dgm:spPr/>
      <dgm:t>
        <a:bodyPr/>
        <a:lstStyle/>
        <a:p>
          <a:r>
            <a:rPr lang="en-US" dirty="0"/>
            <a:t>Data Science</a:t>
          </a:r>
        </a:p>
      </dgm:t>
    </dgm:pt>
    <dgm:pt modelId="{1F9A5CAA-C609-4A12-903B-22AA0DE3E20D}" type="parTrans" cxnId="{F4083B5F-523B-4862-8F30-233E478CB725}">
      <dgm:prSet/>
      <dgm:spPr/>
      <dgm:t>
        <a:bodyPr/>
        <a:lstStyle/>
        <a:p>
          <a:endParaRPr lang="en-US"/>
        </a:p>
      </dgm:t>
    </dgm:pt>
    <dgm:pt modelId="{D0D67F9D-C69A-4CD1-960F-95B6D5C07C70}" type="sibTrans" cxnId="{F4083B5F-523B-4862-8F30-233E478CB725}">
      <dgm:prSet/>
      <dgm:spPr/>
      <dgm:t>
        <a:bodyPr/>
        <a:lstStyle/>
        <a:p>
          <a:endParaRPr lang="en-US"/>
        </a:p>
      </dgm:t>
    </dgm:pt>
    <dgm:pt modelId="{E2E6FD1A-A08B-43C6-82F8-E948E48776A0}">
      <dgm:prSet phldrT="[Text]"/>
      <dgm:spPr/>
      <dgm:t>
        <a:bodyPr/>
        <a:lstStyle/>
        <a:p>
          <a:r>
            <a:rPr lang="en-US" dirty="0"/>
            <a:t>Utilizing software</a:t>
          </a:r>
        </a:p>
      </dgm:t>
    </dgm:pt>
    <dgm:pt modelId="{A87CD597-BBE7-4972-AA8C-9D397CC798C3}" type="parTrans" cxnId="{159FE531-EBEB-40BF-9CC8-4F11EEA86C89}">
      <dgm:prSet/>
      <dgm:spPr/>
      <dgm:t>
        <a:bodyPr/>
        <a:lstStyle/>
        <a:p>
          <a:endParaRPr lang="en-US"/>
        </a:p>
      </dgm:t>
    </dgm:pt>
    <dgm:pt modelId="{04D538A7-25C6-4702-ACCA-68500EC1D11E}" type="sibTrans" cxnId="{159FE531-EBEB-40BF-9CC8-4F11EEA86C89}">
      <dgm:prSet/>
      <dgm:spPr/>
      <dgm:t>
        <a:bodyPr/>
        <a:lstStyle/>
        <a:p>
          <a:endParaRPr lang="en-US"/>
        </a:p>
      </dgm:t>
    </dgm:pt>
    <dgm:pt modelId="{787F907F-8425-456F-BD2F-02AAFA08570F}">
      <dgm:prSet phldrT="[Text]"/>
      <dgm:spPr/>
      <dgm:t>
        <a:bodyPr/>
        <a:lstStyle/>
        <a:p>
          <a:r>
            <a:rPr lang="en-US" dirty="0"/>
            <a:t>Advanced algorithms</a:t>
          </a:r>
        </a:p>
      </dgm:t>
    </dgm:pt>
    <dgm:pt modelId="{69E8961E-65EA-4288-BFE8-31BE7A26CD44}" type="parTrans" cxnId="{E0E86C67-7D1F-4EF2-8104-9190483F2BD6}">
      <dgm:prSet/>
      <dgm:spPr/>
      <dgm:t>
        <a:bodyPr/>
        <a:lstStyle/>
        <a:p>
          <a:endParaRPr lang="en-US"/>
        </a:p>
      </dgm:t>
    </dgm:pt>
    <dgm:pt modelId="{1BE39E5B-A738-4CA8-B722-AEDECD9A8516}" type="sibTrans" cxnId="{E0E86C67-7D1F-4EF2-8104-9190483F2BD6}">
      <dgm:prSet/>
      <dgm:spPr/>
      <dgm:t>
        <a:bodyPr/>
        <a:lstStyle/>
        <a:p>
          <a:endParaRPr lang="en-US"/>
        </a:p>
      </dgm:t>
    </dgm:pt>
    <dgm:pt modelId="{D8F69693-F8D5-4632-9D30-B7986608122A}" type="pres">
      <dgm:prSet presAssocID="{99DFCB7E-8914-46B1-BCE0-41EBAF16B7BE}" presName="theList" presStyleCnt="0">
        <dgm:presLayoutVars>
          <dgm:dir/>
          <dgm:animLvl val="lvl"/>
          <dgm:resizeHandles val="exact"/>
        </dgm:presLayoutVars>
      </dgm:prSet>
      <dgm:spPr/>
    </dgm:pt>
    <dgm:pt modelId="{C9AE91CF-0270-41BA-B96A-F1FC86810AD2}" type="pres">
      <dgm:prSet presAssocID="{212AD915-F376-419F-9714-60E3845AC9A6}" presName="compNode" presStyleCnt="0"/>
      <dgm:spPr/>
    </dgm:pt>
    <dgm:pt modelId="{CF61FBA8-FFC8-4EA7-A272-175A5446B8CA}" type="pres">
      <dgm:prSet presAssocID="{212AD915-F376-419F-9714-60E3845AC9A6}" presName="aNode" presStyleLbl="bgShp" presStyleIdx="0" presStyleCnt="2"/>
      <dgm:spPr/>
    </dgm:pt>
    <dgm:pt modelId="{4DB5471F-9CF5-4A30-8616-43DAFF774CB5}" type="pres">
      <dgm:prSet presAssocID="{212AD915-F376-419F-9714-60E3845AC9A6}" presName="textNode" presStyleLbl="bgShp" presStyleIdx="0" presStyleCnt="2"/>
      <dgm:spPr/>
    </dgm:pt>
    <dgm:pt modelId="{D73FFA5D-37A0-4F39-B098-D3E2D45160AE}" type="pres">
      <dgm:prSet presAssocID="{212AD915-F376-419F-9714-60E3845AC9A6}" presName="compChildNode" presStyleCnt="0"/>
      <dgm:spPr/>
    </dgm:pt>
    <dgm:pt modelId="{30D5A9E4-A634-4DE5-AEF2-E66CD433985C}" type="pres">
      <dgm:prSet presAssocID="{212AD915-F376-419F-9714-60E3845AC9A6}" presName="theInnerList" presStyleCnt="0"/>
      <dgm:spPr/>
    </dgm:pt>
    <dgm:pt modelId="{27756129-D915-4321-9678-261610D1DB04}" type="pres">
      <dgm:prSet presAssocID="{1AA86BB4-777C-4D0D-B7F0-634F1707280B}" presName="childNode" presStyleLbl="node1" presStyleIdx="0" presStyleCnt="4">
        <dgm:presLayoutVars>
          <dgm:bulletEnabled val="1"/>
        </dgm:presLayoutVars>
      </dgm:prSet>
      <dgm:spPr/>
    </dgm:pt>
    <dgm:pt modelId="{92D35DAA-66FC-4A98-8C33-CDD037A83553}" type="pres">
      <dgm:prSet presAssocID="{1AA86BB4-777C-4D0D-B7F0-634F1707280B}" presName="aSpace2" presStyleCnt="0"/>
      <dgm:spPr/>
    </dgm:pt>
    <dgm:pt modelId="{C15639E5-F8D7-474F-8D11-1D16B10CFE81}" type="pres">
      <dgm:prSet presAssocID="{0F5568BD-EE57-4D60-9D9E-124E0201CE5F}" presName="childNode" presStyleLbl="node1" presStyleIdx="1" presStyleCnt="4">
        <dgm:presLayoutVars>
          <dgm:bulletEnabled val="1"/>
        </dgm:presLayoutVars>
      </dgm:prSet>
      <dgm:spPr/>
    </dgm:pt>
    <dgm:pt modelId="{983651D5-1B35-470A-B4E2-06F73764577B}" type="pres">
      <dgm:prSet presAssocID="{212AD915-F376-419F-9714-60E3845AC9A6}" presName="aSpace" presStyleCnt="0"/>
      <dgm:spPr/>
    </dgm:pt>
    <dgm:pt modelId="{3D88926F-1521-40C2-A595-C439F308FB2E}" type="pres">
      <dgm:prSet presAssocID="{D10CCB28-E6D3-4C49-8C03-A47CBD2A8D07}" presName="compNode" presStyleCnt="0"/>
      <dgm:spPr/>
    </dgm:pt>
    <dgm:pt modelId="{985A8FDC-8EAB-44A7-9F8E-85AE936EF05F}" type="pres">
      <dgm:prSet presAssocID="{D10CCB28-E6D3-4C49-8C03-A47CBD2A8D07}" presName="aNode" presStyleLbl="bgShp" presStyleIdx="1" presStyleCnt="2"/>
      <dgm:spPr/>
    </dgm:pt>
    <dgm:pt modelId="{7ADBBF11-7176-4264-A5B6-F34781E0F175}" type="pres">
      <dgm:prSet presAssocID="{D10CCB28-E6D3-4C49-8C03-A47CBD2A8D07}" presName="textNode" presStyleLbl="bgShp" presStyleIdx="1" presStyleCnt="2"/>
      <dgm:spPr/>
    </dgm:pt>
    <dgm:pt modelId="{7E0000F7-A423-41AD-BC63-C548C1E36713}" type="pres">
      <dgm:prSet presAssocID="{D10CCB28-E6D3-4C49-8C03-A47CBD2A8D07}" presName="compChildNode" presStyleCnt="0"/>
      <dgm:spPr/>
    </dgm:pt>
    <dgm:pt modelId="{3D675A00-AEF0-4547-B027-2017B8528A03}" type="pres">
      <dgm:prSet presAssocID="{D10CCB28-E6D3-4C49-8C03-A47CBD2A8D07}" presName="theInnerList" presStyleCnt="0"/>
      <dgm:spPr/>
    </dgm:pt>
    <dgm:pt modelId="{C0A45377-6FCB-465C-9FA5-759BA5D43867}" type="pres">
      <dgm:prSet presAssocID="{E2E6FD1A-A08B-43C6-82F8-E948E48776A0}" presName="childNode" presStyleLbl="node1" presStyleIdx="2" presStyleCnt="4">
        <dgm:presLayoutVars>
          <dgm:bulletEnabled val="1"/>
        </dgm:presLayoutVars>
      </dgm:prSet>
      <dgm:spPr/>
    </dgm:pt>
    <dgm:pt modelId="{AB58F32A-C8FD-4AE0-90BD-8BDB5A8B2D18}" type="pres">
      <dgm:prSet presAssocID="{E2E6FD1A-A08B-43C6-82F8-E948E48776A0}" presName="aSpace2" presStyleCnt="0"/>
      <dgm:spPr/>
    </dgm:pt>
    <dgm:pt modelId="{99D29F89-F8CE-4497-91C2-0AC784313E42}" type="pres">
      <dgm:prSet presAssocID="{787F907F-8425-456F-BD2F-02AAFA08570F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22F9E20D-88DE-41C3-9875-8FCB6C220BA3}" type="presOf" srcId="{D10CCB28-E6D3-4C49-8C03-A47CBD2A8D07}" destId="{985A8FDC-8EAB-44A7-9F8E-85AE936EF05F}" srcOrd="0" destOrd="0" presId="urn:microsoft.com/office/officeart/2005/8/layout/lProcess2"/>
    <dgm:cxn modelId="{E81AB715-9C38-420F-A635-B10563156120}" type="presOf" srcId="{787F907F-8425-456F-BD2F-02AAFA08570F}" destId="{99D29F89-F8CE-4497-91C2-0AC784313E42}" srcOrd="0" destOrd="0" presId="urn:microsoft.com/office/officeart/2005/8/layout/lProcess2"/>
    <dgm:cxn modelId="{159FE531-EBEB-40BF-9CC8-4F11EEA86C89}" srcId="{D10CCB28-E6D3-4C49-8C03-A47CBD2A8D07}" destId="{E2E6FD1A-A08B-43C6-82F8-E948E48776A0}" srcOrd="0" destOrd="0" parTransId="{A87CD597-BBE7-4972-AA8C-9D397CC798C3}" sibTransId="{04D538A7-25C6-4702-ACCA-68500EC1D11E}"/>
    <dgm:cxn modelId="{9D53F25E-56C2-4705-B9A7-E499A073EE4B}" srcId="{99DFCB7E-8914-46B1-BCE0-41EBAF16B7BE}" destId="{212AD915-F376-419F-9714-60E3845AC9A6}" srcOrd="0" destOrd="0" parTransId="{6308186B-5463-4E2C-9830-12B24C591521}" sibTransId="{BF8DA2AC-D4DB-45E2-9D28-6FD333D33F78}"/>
    <dgm:cxn modelId="{F4083B5F-523B-4862-8F30-233E478CB725}" srcId="{99DFCB7E-8914-46B1-BCE0-41EBAF16B7BE}" destId="{D10CCB28-E6D3-4C49-8C03-A47CBD2A8D07}" srcOrd="1" destOrd="0" parTransId="{1F9A5CAA-C609-4A12-903B-22AA0DE3E20D}" sibTransId="{D0D67F9D-C69A-4CD1-960F-95B6D5C07C70}"/>
    <dgm:cxn modelId="{E0E86C67-7D1F-4EF2-8104-9190483F2BD6}" srcId="{D10CCB28-E6D3-4C49-8C03-A47CBD2A8D07}" destId="{787F907F-8425-456F-BD2F-02AAFA08570F}" srcOrd="1" destOrd="0" parTransId="{69E8961E-65EA-4288-BFE8-31BE7A26CD44}" sibTransId="{1BE39E5B-A738-4CA8-B722-AEDECD9A8516}"/>
    <dgm:cxn modelId="{55EF4A7E-E29C-4BD6-B45D-C79C099F0A06}" type="presOf" srcId="{D10CCB28-E6D3-4C49-8C03-A47CBD2A8D07}" destId="{7ADBBF11-7176-4264-A5B6-F34781E0F175}" srcOrd="1" destOrd="0" presId="urn:microsoft.com/office/officeart/2005/8/layout/lProcess2"/>
    <dgm:cxn modelId="{E74BC698-FAD4-46C4-AE81-822213DCCD06}" type="presOf" srcId="{212AD915-F376-419F-9714-60E3845AC9A6}" destId="{4DB5471F-9CF5-4A30-8616-43DAFF774CB5}" srcOrd="1" destOrd="0" presId="urn:microsoft.com/office/officeart/2005/8/layout/lProcess2"/>
    <dgm:cxn modelId="{CEFF34A9-4CBE-4249-B84E-F54E5909B0D0}" srcId="{212AD915-F376-419F-9714-60E3845AC9A6}" destId="{1AA86BB4-777C-4D0D-B7F0-634F1707280B}" srcOrd="0" destOrd="0" parTransId="{8A56A290-C000-4C40-B787-B788C21B5354}" sibTransId="{A9575D1B-DE8E-4674-95A0-D9FBADCED67D}"/>
    <dgm:cxn modelId="{5FB2D2AC-A21E-4B98-AD55-45564EAB9815}" type="presOf" srcId="{99DFCB7E-8914-46B1-BCE0-41EBAF16B7BE}" destId="{D8F69693-F8D5-4632-9D30-B7986608122A}" srcOrd="0" destOrd="0" presId="urn:microsoft.com/office/officeart/2005/8/layout/lProcess2"/>
    <dgm:cxn modelId="{CD2947C3-9C78-4C52-B0D0-23DCF908286A}" type="presOf" srcId="{E2E6FD1A-A08B-43C6-82F8-E948E48776A0}" destId="{C0A45377-6FCB-465C-9FA5-759BA5D43867}" srcOrd="0" destOrd="0" presId="urn:microsoft.com/office/officeart/2005/8/layout/lProcess2"/>
    <dgm:cxn modelId="{3A1B2EE7-BE27-450F-9939-A7C548CF8072}" type="presOf" srcId="{212AD915-F376-419F-9714-60E3845AC9A6}" destId="{CF61FBA8-FFC8-4EA7-A272-175A5446B8CA}" srcOrd="0" destOrd="0" presId="urn:microsoft.com/office/officeart/2005/8/layout/lProcess2"/>
    <dgm:cxn modelId="{EC28E7EB-8D36-4AE6-BD6C-A0F60810E08F}" type="presOf" srcId="{1AA86BB4-777C-4D0D-B7F0-634F1707280B}" destId="{27756129-D915-4321-9678-261610D1DB04}" srcOrd="0" destOrd="0" presId="urn:microsoft.com/office/officeart/2005/8/layout/lProcess2"/>
    <dgm:cxn modelId="{6BF5E3EC-8A9B-4E04-9B61-633CBF33147D}" type="presOf" srcId="{0F5568BD-EE57-4D60-9D9E-124E0201CE5F}" destId="{C15639E5-F8D7-474F-8D11-1D16B10CFE81}" srcOrd="0" destOrd="0" presId="urn:microsoft.com/office/officeart/2005/8/layout/lProcess2"/>
    <dgm:cxn modelId="{79BF67F5-C22F-46BC-9B7C-C7DF9D3FEC7A}" srcId="{212AD915-F376-419F-9714-60E3845AC9A6}" destId="{0F5568BD-EE57-4D60-9D9E-124E0201CE5F}" srcOrd="1" destOrd="0" parTransId="{F9192DF4-8C57-4D8D-985B-F7AEEA23DCC6}" sibTransId="{D4793986-BE4F-47CF-A650-2B206510E578}"/>
    <dgm:cxn modelId="{BE877DB3-F7BA-4434-BF34-404771F583C3}" type="presParOf" srcId="{D8F69693-F8D5-4632-9D30-B7986608122A}" destId="{C9AE91CF-0270-41BA-B96A-F1FC86810AD2}" srcOrd="0" destOrd="0" presId="urn:microsoft.com/office/officeart/2005/8/layout/lProcess2"/>
    <dgm:cxn modelId="{F57119E2-50F7-45EC-A494-90843CD424B3}" type="presParOf" srcId="{C9AE91CF-0270-41BA-B96A-F1FC86810AD2}" destId="{CF61FBA8-FFC8-4EA7-A272-175A5446B8CA}" srcOrd="0" destOrd="0" presId="urn:microsoft.com/office/officeart/2005/8/layout/lProcess2"/>
    <dgm:cxn modelId="{9E619FB8-C35B-4AE6-AB7A-479DA894DBC5}" type="presParOf" srcId="{C9AE91CF-0270-41BA-B96A-F1FC86810AD2}" destId="{4DB5471F-9CF5-4A30-8616-43DAFF774CB5}" srcOrd="1" destOrd="0" presId="urn:microsoft.com/office/officeart/2005/8/layout/lProcess2"/>
    <dgm:cxn modelId="{08F2851B-9A10-4E50-AF89-E70AEF89C867}" type="presParOf" srcId="{C9AE91CF-0270-41BA-B96A-F1FC86810AD2}" destId="{D73FFA5D-37A0-4F39-B098-D3E2D45160AE}" srcOrd="2" destOrd="0" presId="urn:microsoft.com/office/officeart/2005/8/layout/lProcess2"/>
    <dgm:cxn modelId="{F68E7B7F-A27E-4C5C-A44B-3AF9F490997E}" type="presParOf" srcId="{D73FFA5D-37A0-4F39-B098-D3E2D45160AE}" destId="{30D5A9E4-A634-4DE5-AEF2-E66CD433985C}" srcOrd="0" destOrd="0" presId="urn:microsoft.com/office/officeart/2005/8/layout/lProcess2"/>
    <dgm:cxn modelId="{F8C674C8-8722-4256-A55E-714D1828FA6F}" type="presParOf" srcId="{30D5A9E4-A634-4DE5-AEF2-E66CD433985C}" destId="{27756129-D915-4321-9678-261610D1DB04}" srcOrd="0" destOrd="0" presId="urn:microsoft.com/office/officeart/2005/8/layout/lProcess2"/>
    <dgm:cxn modelId="{65FD8455-D7EE-4D4D-A292-6A2CC53E1C1B}" type="presParOf" srcId="{30D5A9E4-A634-4DE5-AEF2-E66CD433985C}" destId="{92D35DAA-66FC-4A98-8C33-CDD037A83553}" srcOrd="1" destOrd="0" presId="urn:microsoft.com/office/officeart/2005/8/layout/lProcess2"/>
    <dgm:cxn modelId="{C5798031-158A-411B-9801-719C7CB35898}" type="presParOf" srcId="{30D5A9E4-A634-4DE5-AEF2-E66CD433985C}" destId="{C15639E5-F8D7-474F-8D11-1D16B10CFE81}" srcOrd="2" destOrd="0" presId="urn:microsoft.com/office/officeart/2005/8/layout/lProcess2"/>
    <dgm:cxn modelId="{FDA89CC8-4EB4-48E0-8618-593DF5887D04}" type="presParOf" srcId="{D8F69693-F8D5-4632-9D30-B7986608122A}" destId="{983651D5-1B35-470A-B4E2-06F73764577B}" srcOrd="1" destOrd="0" presId="urn:microsoft.com/office/officeart/2005/8/layout/lProcess2"/>
    <dgm:cxn modelId="{5D36C6D9-12FE-496B-9434-DA859AE79F9E}" type="presParOf" srcId="{D8F69693-F8D5-4632-9D30-B7986608122A}" destId="{3D88926F-1521-40C2-A595-C439F308FB2E}" srcOrd="2" destOrd="0" presId="urn:microsoft.com/office/officeart/2005/8/layout/lProcess2"/>
    <dgm:cxn modelId="{FC0B8AFC-2C42-4201-8FED-621C09E0A82E}" type="presParOf" srcId="{3D88926F-1521-40C2-A595-C439F308FB2E}" destId="{985A8FDC-8EAB-44A7-9F8E-85AE936EF05F}" srcOrd="0" destOrd="0" presId="urn:microsoft.com/office/officeart/2005/8/layout/lProcess2"/>
    <dgm:cxn modelId="{0C3D8395-D062-4A69-9DAE-11902219CA67}" type="presParOf" srcId="{3D88926F-1521-40C2-A595-C439F308FB2E}" destId="{7ADBBF11-7176-4264-A5B6-F34781E0F175}" srcOrd="1" destOrd="0" presId="urn:microsoft.com/office/officeart/2005/8/layout/lProcess2"/>
    <dgm:cxn modelId="{01054DAC-FB1F-4B7B-9E90-758E275A6DBA}" type="presParOf" srcId="{3D88926F-1521-40C2-A595-C439F308FB2E}" destId="{7E0000F7-A423-41AD-BC63-C548C1E36713}" srcOrd="2" destOrd="0" presId="urn:microsoft.com/office/officeart/2005/8/layout/lProcess2"/>
    <dgm:cxn modelId="{1E7741FF-7CC1-42B3-90FF-09595FB59404}" type="presParOf" srcId="{7E0000F7-A423-41AD-BC63-C548C1E36713}" destId="{3D675A00-AEF0-4547-B027-2017B8528A03}" srcOrd="0" destOrd="0" presId="urn:microsoft.com/office/officeart/2005/8/layout/lProcess2"/>
    <dgm:cxn modelId="{E57CFDC0-08AD-47DE-B7CB-66A17F987CE5}" type="presParOf" srcId="{3D675A00-AEF0-4547-B027-2017B8528A03}" destId="{C0A45377-6FCB-465C-9FA5-759BA5D43867}" srcOrd="0" destOrd="0" presId="urn:microsoft.com/office/officeart/2005/8/layout/lProcess2"/>
    <dgm:cxn modelId="{911ED9EB-C17F-4907-80E7-228C4016B360}" type="presParOf" srcId="{3D675A00-AEF0-4547-B027-2017B8528A03}" destId="{AB58F32A-C8FD-4AE0-90BD-8BDB5A8B2D18}" srcOrd="1" destOrd="0" presId="urn:microsoft.com/office/officeart/2005/8/layout/lProcess2"/>
    <dgm:cxn modelId="{C396E414-7A8B-4222-96C2-4682DC705397}" type="presParOf" srcId="{3D675A00-AEF0-4547-B027-2017B8528A03}" destId="{99D29F89-F8CE-4497-91C2-0AC784313E4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E6B60-CEE9-4BA2-B977-61362818FB80}" type="doc">
      <dgm:prSet loTypeId="urn:diagrams.loki3.com/VaryingWidthList" loCatId="list" qsTypeId="urn:microsoft.com/office/officeart/2005/8/quickstyle/simple1" qsCatId="simple" csTypeId="urn:microsoft.com/office/officeart/2005/8/colors/accent0_3" csCatId="mainScheme" phldr="1"/>
      <dgm:spPr/>
    </dgm:pt>
    <dgm:pt modelId="{7E3FB1AF-91EE-4D3C-A987-CB25D25EB3BA}">
      <dgm:prSet phldrT="[Text]"/>
      <dgm:spPr/>
      <dgm:t>
        <a:bodyPr/>
        <a:lstStyle/>
        <a:p>
          <a:r>
            <a:rPr lang="en-US" dirty="0"/>
            <a:t>Using statistical software access and clean data; manipulate dataset adding new variables; save data</a:t>
          </a:r>
        </a:p>
      </dgm:t>
    </dgm:pt>
    <dgm:pt modelId="{338CD9F2-C1FC-4735-B7B1-D1B63B273E05}" type="parTrans" cxnId="{C5D95FBD-696E-4C58-85B3-ED941837D1B9}">
      <dgm:prSet/>
      <dgm:spPr/>
      <dgm:t>
        <a:bodyPr/>
        <a:lstStyle/>
        <a:p>
          <a:endParaRPr lang="en-US"/>
        </a:p>
      </dgm:t>
    </dgm:pt>
    <dgm:pt modelId="{0490E195-DF69-470C-B266-69D664B659CE}" type="sibTrans" cxnId="{C5D95FBD-696E-4C58-85B3-ED941837D1B9}">
      <dgm:prSet/>
      <dgm:spPr/>
      <dgm:t>
        <a:bodyPr/>
        <a:lstStyle/>
        <a:p>
          <a:endParaRPr lang="en-US"/>
        </a:p>
      </dgm:t>
    </dgm:pt>
    <dgm:pt modelId="{5ABD9302-CE8D-417E-A9A8-C3A90AE368BD}">
      <dgm:prSet phldrT="[Text]"/>
      <dgm:spPr/>
      <dgm:t>
        <a:bodyPr/>
        <a:lstStyle/>
        <a:p>
          <a:r>
            <a:rPr lang="en-US" dirty="0"/>
            <a:t>Describe continuous or discrete data using graphs or tables as appropriate</a:t>
          </a:r>
        </a:p>
      </dgm:t>
    </dgm:pt>
    <dgm:pt modelId="{1CC79C4F-D6A8-4D77-80EC-7AE6FF1F2217}" type="parTrans" cxnId="{219FC551-0A35-44B5-BEFB-4F62A64A4E5C}">
      <dgm:prSet/>
      <dgm:spPr/>
      <dgm:t>
        <a:bodyPr/>
        <a:lstStyle/>
        <a:p>
          <a:endParaRPr lang="en-US"/>
        </a:p>
      </dgm:t>
    </dgm:pt>
    <dgm:pt modelId="{ADBA1A83-EBDB-4D0D-859C-3869D563125F}" type="sibTrans" cxnId="{219FC551-0A35-44B5-BEFB-4F62A64A4E5C}">
      <dgm:prSet/>
      <dgm:spPr/>
      <dgm:t>
        <a:bodyPr/>
        <a:lstStyle/>
        <a:p>
          <a:endParaRPr lang="en-US"/>
        </a:p>
      </dgm:t>
    </dgm:pt>
    <dgm:pt modelId="{3DF2A295-CB0A-497F-8054-65288CC3AE5E}">
      <dgm:prSet phldrT="[Text]"/>
      <dgm:spPr/>
      <dgm:t>
        <a:bodyPr/>
        <a:lstStyle/>
        <a:p>
          <a:r>
            <a:rPr lang="en-US" dirty="0"/>
            <a:t>Using statistical software run and analyze regression algorithms for both continuous and discrete data</a:t>
          </a:r>
        </a:p>
      </dgm:t>
    </dgm:pt>
    <dgm:pt modelId="{8A114BB1-3FDD-4C6D-A3BF-7B8FCB515E4F}" type="parTrans" cxnId="{C8167B9A-73DE-473E-80A7-2A94AA641B89}">
      <dgm:prSet/>
      <dgm:spPr/>
      <dgm:t>
        <a:bodyPr/>
        <a:lstStyle/>
        <a:p>
          <a:endParaRPr lang="en-US"/>
        </a:p>
      </dgm:t>
    </dgm:pt>
    <dgm:pt modelId="{6E77D945-95CA-4114-8671-E551B5FA64D7}" type="sibTrans" cxnId="{C8167B9A-73DE-473E-80A7-2A94AA641B89}">
      <dgm:prSet/>
      <dgm:spPr/>
      <dgm:t>
        <a:bodyPr/>
        <a:lstStyle/>
        <a:p>
          <a:endParaRPr lang="en-US"/>
        </a:p>
      </dgm:t>
    </dgm:pt>
    <dgm:pt modelId="{8F1CC5B8-BA80-4016-874C-0631F1CA3619}">
      <dgm:prSet phldrT="[Text]"/>
      <dgm:spPr/>
      <dgm:t>
        <a:bodyPr/>
        <a:lstStyle/>
        <a:p>
          <a:r>
            <a:rPr lang="en-US" dirty="0"/>
            <a:t>Demonstrate understanding of basic principles of machine learning: prediction/classification and cross validation</a:t>
          </a:r>
        </a:p>
      </dgm:t>
    </dgm:pt>
    <dgm:pt modelId="{A134EFEF-E7ED-4B10-B7A2-522F8AE6559A}" type="parTrans" cxnId="{84286333-6078-4809-8C92-4D5BFD350736}">
      <dgm:prSet/>
      <dgm:spPr/>
      <dgm:t>
        <a:bodyPr/>
        <a:lstStyle/>
        <a:p>
          <a:endParaRPr lang="en-US"/>
        </a:p>
      </dgm:t>
    </dgm:pt>
    <dgm:pt modelId="{38BF6921-8C5D-4F20-84FF-D527BB957F98}" type="sibTrans" cxnId="{84286333-6078-4809-8C92-4D5BFD350736}">
      <dgm:prSet/>
      <dgm:spPr/>
      <dgm:t>
        <a:bodyPr/>
        <a:lstStyle/>
        <a:p>
          <a:endParaRPr lang="en-US"/>
        </a:p>
      </dgm:t>
    </dgm:pt>
    <dgm:pt modelId="{734E678A-472C-49E4-A29E-9EBC978DE3EB}" type="pres">
      <dgm:prSet presAssocID="{9D8E6B60-CEE9-4BA2-B977-61362818FB80}" presName="Name0" presStyleCnt="0">
        <dgm:presLayoutVars>
          <dgm:resizeHandles/>
        </dgm:presLayoutVars>
      </dgm:prSet>
      <dgm:spPr/>
    </dgm:pt>
    <dgm:pt modelId="{A52F6CA5-32E9-4B83-91A6-C1C2D605442F}" type="pres">
      <dgm:prSet presAssocID="{7E3FB1AF-91EE-4D3C-A987-CB25D25EB3BA}" presName="text" presStyleLbl="node1" presStyleIdx="0" presStyleCnt="4">
        <dgm:presLayoutVars>
          <dgm:bulletEnabled val="1"/>
        </dgm:presLayoutVars>
      </dgm:prSet>
      <dgm:spPr/>
    </dgm:pt>
    <dgm:pt modelId="{EEBD1505-7043-4062-9659-7E4BDFA37356}" type="pres">
      <dgm:prSet presAssocID="{0490E195-DF69-470C-B266-69D664B659CE}" presName="space" presStyleCnt="0"/>
      <dgm:spPr/>
    </dgm:pt>
    <dgm:pt modelId="{3A58C49F-4252-47B2-8616-260760B07493}" type="pres">
      <dgm:prSet presAssocID="{5ABD9302-CE8D-417E-A9A8-C3A90AE368BD}" presName="text" presStyleLbl="node1" presStyleIdx="1" presStyleCnt="4">
        <dgm:presLayoutVars>
          <dgm:bulletEnabled val="1"/>
        </dgm:presLayoutVars>
      </dgm:prSet>
      <dgm:spPr/>
    </dgm:pt>
    <dgm:pt modelId="{37DCCD78-0BFC-4FDA-B122-79CC2C7B8C3A}" type="pres">
      <dgm:prSet presAssocID="{ADBA1A83-EBDB-4D0D-859C-3869D563125F}" presName="space" presStyleCnt="0"/>
      <dgm:spPr/>
    </dgm:pt>
    <dgm:pt modelId="{ADC41977-A0DF-4089-9D89-7473D31D709E}" type="pres">
      <dgm:prSet presAssocID="{3DF2A295-CB0A-497F-8054-65288CC3AE5E}" presName="text" presStyleLbl="node1" presStyleIdx="2" presStyleCnt="4">
        <dgm:presLayoutVars>
          <dgm:bulletEnabled val="1"/>
        </dgm:presLayoutVars>
      </dgm:prSet>
      <dgm:spPr/>
    </dgm:pt>
    <dgm:pt modelId="{20323DDE-FBA1-4830-9425-1FA65D23C830}" type="pres">
      <dgm:prSet presAssocID="{6E77D945-95CA-4114-8671-E551B5FA64D7}" presName="space" presStyleCnt="0"/>
      <dgm:spPr/>
    </dgm:pt>
    <dgm:pt modelId="{CE5312C6-F5DB-4724-8C4E-B5A8575BB67B}" type="pres">
      <dgm:prSet presAssocID="{8F1CC5B8-BA80-4016-874C-0631F1CA3619}" presName="text" presStyleLbl="node1" presStyleIdx="3" presStyleCnt="4">
        <dgm:presLayoutVars>
          <dgm:bulletEnabled val="1"/>
        </dgm:presLayoutVars>
      </dgm:prSet>
      <dgm:spPr/>
    </dgm:pt>
  </dgm:ptLst>
  <dgm:cxnLst>
    <dgm:cxn modelId="{603C7914-E40E-4382-AD8F-DC948C11CD50}" type="presOf" srcId="{7E3FB1AF-91EE-4D3C-A987-CB25D25EB3BA}" destId="{A52F6CA5-32E9-4B83-91A6-C1C2D605442F}" srcOrd="0" destOrd="0" presId="urn:diagrams.loki3.com/VaryingWidthList"/>
    <dgm:cxn modelId="{4632141F-F461-4EBA-BE67-4D185A7E1A49}" type="presOf" srcId="{3DF2A295-CB0A-497F-8054-65288CC3AE5E}" destId="{ADC41977-A0DF-4089-9D89-7473D31D709E}" srcOrd="0" destOrd="0" presId="urn:diagrams.loki3.com/VaryingWidthList"/>
    <dgm:cxn modelId="{84286333-6078-4809-8C92-4D5BFD350736}" srcId="{9D8E6B60-CEE9-4BA2-B977-61362818FB80}" destId="{8F1CC5B8-BA80-4016-874C-0631F1CA3619}" srcOrd="3" destOrd="0" parTransId="{A134EFEF-E7ED-4B10-B7A2-522F8AE6559A}" sibTransId="{38BF6921-8C5D-4F20-84FF-D527BB957F98}"/>
    <dgm:cxn modelId="{219FC551-0A35-44B5-BEFB-4F62A64A4E5C}" srcId="{9D8E6B60-CEE9-4BA2-B977-61362818FB80}" destId="{5ABD9302-CE8D-417E-A9A8-C3A90AE368BD}" srcOrd="1" destOrd="0" parTransId="{1CC79C4F-D6A8-4D77-80EC-7AE6FF1F2217}" sibTransId="{ADBA1A83-EBDB-4D0D-859C-3869D563125F}"/>
    <dgm:cxn modelId="{EFEB7F72-6B1E-4F58-902C-8279D1C735A9}" type="presOf" srcId="{9D8E6B60-CEE9-4BA2-B977-61362818FB80}" destId="{734E678A-472C-49E4-A29E-9EBC978DE3EB}" srcOrd="0" destOrd="0" presId="urn:diagrams.loki3.com/VaryingWidthList"/>
    <dgm:cxn modelId="{C8167B9A-73DE-473E-80A7-2A94AA641B89}" srcId="{9D8E6B60-CEE9-4BA2-B977-61362818FB80}" destId="{3DF2A295-CB0A-497F-8054-65288CC3AE5E}" srcOrd="2" destOrd="0" parTransId="{8A114BB1-3FDD-4C6D-A3BF-7B8FCB515E4F}" sibTransId="{6E77D945-95CA-4114-8671-E551B5FA64D7}"/>
    <dgm:cxn modelId="{B8715FA9-E485-46B5-8C01-446FC9743109}" type="presOf" srcId="{5ABD9302-CE8D-417E-A9A8-C3A90AE368BD}" destId="{3A58C49F-4252-47B2-8616-260760B07493}" srcOrd="0" destOrd="0" presId="urn:diagrams.loki3.com/VaryingWidthList"/>
    <dgm:cxn modelId="{C5D95FBD-696E-4C58-85B3-ED941837D1B9}" srcId="{9D8E6B60-CEE9-4BA2-B977-61362818FB80}" destId="{7E3FB1AF-91EE-4D3C-A987-CB25D25EB3BA}" srcOrd="0" destOrd="0" parTransId="{338CD9F2-C1FC-4735-B7B1-D1B63B273E05}" sibTransId="{0490E195-DF69-470C-B266-69D664B659CE}"/>
    <dgm:cxn modelId="{81C4DFE2-BC0E-41C5-B33E-41FF1F9889CF}" type="presOf" srcId="{8F1CC5B8-BA80-4016-874C-0631F1CA3619}" destId="{CE5312C6-F5DB-4724-8C4E-B5A8575BB67B}" srcOrd="0" destOrd="0" presId="urn:diagrams.loki3.com/VaryingWidthList"/>
    <dgm:cxn modelId="{FE24C413-5964-425B-9735-713436329C86}" type="presParOf" srcId="{734E678A-472C-49E4-A29E-9EBC978DE3EB}" destId="{A52F6CA5-32E9-4B83-91A6-C1C2D605442F}" srcOrd="0" destOrd="0" presId="urn:diagrams.loki3.com/VaryingWidthList"/>
    <dgm:cxn modelId="{31362113-DE5C-4F89-B981-BB81735E504E}" type="presParOf" srcId="{734E678A-472C-49E4-A29E-9EBC978DE3EB}" destId="{EEBD1505-7043-4062-9659-7E4BDFA37356}" srcOrd="1" destOrd="0" presId="urn:diagrams.loki3.com/VaryingWidthList"/>
    <dgm:cxn modelId="{0AE1E9E6-2442-446B-8996-A3664CD57CA2}" type="presParOf" srcId="{734E678A-472C-49E4-A29E-9EBC978DE3EB}" destId="{3A58C49F-4252-47B2-8616-260760B07493}" srcOrd="2" destOrd="0" presId="urn:diagrams.loki3.com/VaryingWidthList"/>
    <dgm:cxn modelId="{9CDF8575-7B5F-4A27-A3CF-41DC59D9BDDB}" type="presParOf" srcId="{734E678A-472C-49E4-A29E-9EBC978DE3EB}" destId="{37DCCD78-0BFC-4FDA-B122-79CC2C7B8C3A}" srcOrd="3" destOrd="0" presId="urn:diagrams.loki3.com/VaryingWidthList"/>
    <dgm:cxn modelId="{DA0F9C12-02C7-41AF-AF17-8C0F89F4B8D1}" type="presParOf" srcId="{734E678A-472C-49E4-A29E-9EBC978DE3EB}" destId="{ADC41977-A0DF-4089-9D89-7473D31D709E}" srcOrd="4" destOrd="0" presId="urn:diagrams.loki3.com/VaryingWidthList"/>
    <dgm:cxn modelId="{30E39F31-A1E4-421A-8C88-82757C9B7227}" type="presParOf" srcId="{734E678A-472C-49E4-A29E-9EBC978DE3EB}" destId="{20323DDE-FBA1-4830-9425-1FA65D23C830}" srcOrd="5" destOrd="0" presId="urn:diagrams.loki3.com/VaryingWidthList"/>
    <dgm:cxn modelId="{365E65E9-2D9D-4C9E-9B66-69C9980771EA}" type="presParOf" srcId="{734E678A-472C-49E4-A29E-9EBC978DE3EB}" destId="{CE5312C6-F5DB-4724-8C4E-B5A8575BB67B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1FBA8-FFC8-4EA7-A272-175A5446B8CA}">
      <dsp:nvSpPr>
        <dsp:cNvPr id="0" name=""/>
        <dsp:cNvSpPr/>
      </dsp:nvSpPr>
      <dsp:spPr>
        <a:xfrm>
          <a:off x="3947" y="0"/>
          <a:ext cx="3797014" cy="43513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Applied Statistics</a:t>
          </a:r>
        </a:p>
      </dsp:txBody>
      <dsp:txXfrm>
        <a:off x="3947" y="0"/>
        <a:ext cx="3797014" cy="1305401"/>
      </dsp:txXfrm>
    </dsp:sp>
    <dsp:sp modelId="{27756129-D915-4321-9678-261610D1DB04}">
      <dsp:nvSpPr>
        <dsp:cNvPr id="0" name=""/>
        <dsp:cNvSpPr/>
      </dsp:nvSpPr>
      <dsp:spPr>
        <a:xfrm>
          <a:off x="383648" y="1306675"/>
          <a:ext cx="3037611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Descriptive Statistics</a:t>
          </a:r>
        </a:p>
      </dsp:txBody>
      <dsp:txXfrm>
        <a:off x="422075" y="1345102"/>
        <a:ext cx="2960757" cy="1235133"/>
      </dsp:txXfrm>
    </dsp:sp>
    <dsp:sp modelId="{C15639E5-F8D7-474F-8D11-1D16B10CFE81}">
      <dsp:nvSpPr>
        <dsp:cNvPr id="0" name=""/>
        <dsp:cNvSpPr/>
      </dsp:nvSpPr>
      <dsp:spPr>
        <a:xfrm>
          <a:off x="383648" y="2820507"/>
          <a:ext cx="3037611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Basic Inference</a:t>
          </a:r>
        </a:p>
      </dsp:txBody>
      <dsp:txXfrm>
        <a:off x="422075" y="2858934"/>
        <a:ext cx="2960757" cy="1235133"/>
      </dsp:txXfrm>
    </dsp:sp>
    <dsp:sp modelId="{985A8FDC-8EAB-44A7-9F8E-85AE936EF05F}">
      <dsp:nvSpPr>
        <dsp:cNvPr id="0" name=""/>
        <dsp:cNvSpPr/>
      </dsp:nvSpPr>
      <dsp:spPr>
        <a:xfrm>
          <a:off x="4085738" y="0"/>
          <a:ext cx="3797014" cy="43513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 Science</a:t>
          </a:r>
        </a:p>
      </dsp:txBody>
      <dsp:txXfrm>
        <a:off x="4085738" y="0"/>
        <a:ext cx="3797014" cy="1305401"/>
      </dsp:txXfrm>
    </dsp:sp>
    <dsp:sp modelId="{C0A45377-6FCB-465C-9FA5-759BA5D43867}">
      <dsp:nvSpPr>
        <dsp:cNvPr id="0" name=""/>
        <dsp:cNvSpPr/>
      </dsp:nvSpPr>
      <dsp:spPr>
        <a:xfrm>
          <a:off x="4465439" y="1306675"/>
          <a:ext cx="3037611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Utilizing software</a:t>
          </a:r>
        </a:p>
      </dsp:txBody>
      <dsp:txXfrm>
        <a:off x="4503866" y="1345102"/>
        <a:ext cx="2960757" cy="1235133"/>
      </dsp:txXfrm>
    </dsp:sp>
    <dsp:sp modelId="{99D29F89-F8CE-4497-91C2-0AC784313E42}">
      <dsp:nvSpPr>
        <dsp:cNvPr id="0" name=""/>
        <dsp:cNvSpPr/>
      </dsp:nvSpPr>
      <dsp:spPr>
        <a:xfrm>
          <a:off x="4465439" y="2820507"/>
          <a:ext cx="3037611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Advanced algorithms</a:t>
          </a:r>
        </a:p>
      </dsp:txBody>
      <dsp:txXfrm>
        <a:off x="4503866" y="2858934"/>
        <a:ext cx="2960757" cy="123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6CA5-32E9-4B83-91A6-C1C2D605442F}">
      <dsp:nvSpPr>
        <dsp:cNvPr id="0" name=""/>
        <dsp:cNvSpPr/>
      </dsp:nvSpPr>
      <dsp:spPr>
        <a:xfrm>
          <a:off x="1603349" y="2177"/>
          <a:ext cx="4680000" cy="10474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statistical software access and clean data; manipulate dataset adding new variables; save data</a:t>
          </a:r>
        </a:p>
      </dsp:txBody>
      <dsp:txXfrm>
        <a:off x="1603349" y="2177"/>
        <a:ext cx="4680000" cy="1047465"/>
      </dsp:txXfrm>
    </dsp:sp>
    <dsp:sp modelId="{3A58C49F-4252-47B2-8616-260760B07493}">
      <dsp:nvSpPr>
        <dsp:cNvPr id="0" name=""/>
        <dsp:cNvSpPr/>
      </dsp:nvSpPr>
      <dsp:spPr>
        <a:xfrm>
          <a:off x="2143349" y="1102016"/>
          <a:ext cx="3600000" cy="10474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Describe continuous or discrete data using graphs or tables as appropriate</a:t>
          </a:r>
        </a:p>
      </dsp:txBody>
      <dsp:txXfrm>
        <a:off x="2143349" y="1102016"/>
        <a:ext cx="3600000" cy="1047465"/>
      </dsp:txXfrm>
    </dsp:sp>
    <dsp:sp modelId="{ADC41977-A0DF-4089-9D89-7473D31D709E}">
      <dsp:nvSpPr>
        <dsp:cNvPr id="0" name=""/>
        <dsp:cNvSpPr/>
      </dsp:nvSpPr>
      <dsp:spPr>
        <a:xfrm>
          <a:off x="1648349" y="2201855"/>
          <a:ext cx="4590000" cy="10474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Using statistical software run and analyze regression algorithms for both continuous and discrete data</a:t>
          </a:r>
        </a:p>
      </dsp:txBody>
      <dsp:txXfrm>
        <a:off x="1648349" y="2201855"/>
        <a:ext cx="4590000" cy="1047465"/>
      </dsp:txXfrm>
    </dsp:sp>
    <dsp:sp modelId="{CE5312C6-F5DB-4724-8C4E-B5A8575BB67B}">
      <dsp:nvSpPr>
        <dsp:cNvPr id="0" name=""/>
        <dsp:cNvSpPr/>
      </dsp:nvSpPr>
      <dsp:spPr>
        <a:xfrm>
          <a:off x="973349" y="3301693"/>
          <a:ext cx="5940000" cy="10474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Demonstrate understanding of basic principles of machine learning: prediction/classification and cross validation</a:t>
          </a:r>
        </a:p>
      </dsp:txBody>
      <dsp:txXfrm>
        <a:off x="973349" y="3301693"/>
        <a:ext cx="5940000" cy="1047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2B5-C6B0-4445-9CC4-AB295DED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 Statistical Literacy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2030172-5FF5-46A4-9748-11F792D2F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094544"/>
              </p:ext>
            </p:extLst>
          </p:nvPr>
        </p:nvGraphicFramePr>
        <p:xfrm>
          <a:off x="628650" y="1735138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6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5D2-1C5E-4974-A169-0F9316FD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 Statistical Literacy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FE092-E78C-435B-8B19-8F855D6D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598813"/>
          </a:xfrm>
        </p:spPr>
        <p:txBody>
          <a:bodyPr/>
          <a:lstStyle/>
          <a:p>
            <a:r>
              <a:rPr lang="en-US" dirty="0"/>
              <a:t>Applied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84B0-6B10-4423-A545-1D8F9C6F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42931"/>
            <a:ext cx="4040188" cy="3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Descriptive statistics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Hypothesis testing</a:t>
            </a:r>
          </a:p>
          <a:p>
            <a:pPr lvl="1"/>
            <a:r>
              <a:rPr lang="en-US" dirty="0"/>
              <a:t>One-sample mean</a:t>
            </a:r>
          </a:p>
          <a:p>
            <a:pPr lvl="1"/>
            <a:r>
              <a:rPr lang="en-US" dirty="0"/>
              <a:t>Two-sample means (independent, related)</a:t>
            </a:r>
          </a:p>
          <a:p>
            <a:r>
              <a:rPr lang="en-US" dirty="0"/>
              <a:t>Analysis of variance (ANOVA)</a:t>
            </a:r>
          </a:p>
          <a:p>
            <a:pPr lvl="1"/>
            <a:r>
              <a:rPr lang="en-US" dirty="0"/>
              <a:t>One-way</a:t>
            </a:r>
          </a:p>
          <a:p>
            <a:pPr lvl="1"/>
            <a:r>
              <a:rPr lang="en-US" dirty="0"/>
              <a:t>Factorial</a:t>
            </a:r>
          </a:p>
          <a:p>
            <a:r>
              <a:rPr lang="en-US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7216D-7CA7-4F20-98F7-26FEDDAB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598813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D350B-8933-4A7D-B454-E2AE61470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18049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Conditional means</a:t>
            </a:r>
          </a:p>
          <a:p>
            <a:pPr lvl="1"/>
            <a:r>
              <a:rPr lang="en-US" dirty="0"/>
              <a:t>Continuous and discrete data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Linear – continuous </a:t>
            </a:r>
          </a:p>
          <a:p>
            <a:pPr lvl="1"/>
            <a:r>
              <a:rPr lang="en-US" dirty="0"/>
              <a:t>Logistic – binary or discrete</a:t>
            </a:r>
          </a:p>
          <a:p>
            <a:r>
              <a:rPr lang="en-US" dirty="0"/>
              <a:t>Classification/Prediction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Compare models</a:t>
            </a:r>
          </a:p>
        </p:txBody>
      </p:sp>
    </p:spTree>
    <p:extLst>
      <p:ext uri="{BB962C8B-B14F-4D97-AF65-F5344CB8AC3E}">
        <p14:creationId xmlns:p14="http://schemas.microsoft.com/office/powerpoint/2010/main" val="33586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AF205636-1D8E-4DA9-8B8F-218BAAC5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635032"/>
            <a:ext cx="3030141" cy="2793968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6947598-0BBB-4241-B22C-A279146F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53" y="635032"/>
            <a:ext cx="3031331" cy="274890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AB4EAF9-DEC9-4786-8D30-DAA96124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16" y="3429000"/>
            <a:ext cx="6754168" cy="3153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84585-55C7-41DF-8B56-67F8AC285B6B}"/>
              </a:ext>
            </a:extLst>
          </p:cNvPr>
          <p:cNvSpPr txBox="1"/>
          <p:nvPr/>
        </p:nvSpPr>
        <p:spPr>
          <a:xfrm rot="16200000">
            <a:off x="45915" y="1652711"/>
            <a:ext cx="19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Mean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3B-FCC1-4F86-AAEE-A8EF650B2095}"/>
              </a:ext>
            </a:extLst>
          </p:cNvPr>
          <p:cNvSpPr txBox="1"/>
          <p:nvPr/>
        </p:nvSpPr>
        <p:spPr>
          <a:xfrm rot="5400000">
            <a:off x="7169416" y="1652712"/>
            <a:ext cx="19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29D19-FFEA-44B3-9EB4-741C019ADC1A}"/>
              </a:ext>
            </a:extLst>
          </p:cNvPr>
          <p:cNvSpPr txBox="1"/>
          <p:nvPr/>
        </p:nvSpPr>
        <p:spPr>
          <a:xfrm rot="16200000">
            <a:off x="240553" y="4641319"/>
            <a:ext cx="153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517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1B40-2719-44C1-81B7-A950465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Recap: Regression &amp;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A0ED3-1C19-4D3D-BBA4-33CE7170A3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32660"/>
          <a:ext cx="78867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1806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942743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73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Nature of 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5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Model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root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73BA-C4C1-4C19-8446-52435CD9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Skills/Learning Outcomes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679CB92-658B-4279-8574-A6CF5E6D4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58427"/>
              </p:ext>
            </p:extLst>
          </p:nvPr>
        </p:nvGraphicFramePr>
        <p:xfrm>
          <a:off x="628650" y="1735138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78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071-3979-4CCD-B145-1DF95647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Skills/Learning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A966-7E40-4A8F-8067-8F12F115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scholar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Produce meaningful quantitative research</a:t>
            </a:r>
          </a:p>
          <a:p>
            <a:pPr lvl="1"/>
            <a:r>
              <a:rPr lang="en-US" i="1" dirty="0"/>
              <a:t>Using conditional means to better understand a dependent variable across a population, calculating regression coefficients to describe relationships as a rate of change, work efficiently with large datasets</a:t>
            </a:r>
          </a:p>
          <a:p>
            <a:r>
              <a:rPr lang="en-US" b="1" dirty="0"/>
              <a:t>As a practitioner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Critically consume quantitative research</a:t>
            </a:r>
          </a:p>
          <a:p>
            <a:pPr lvl="1"/>
            <a:r>
              <a:rPr lang="en-US" i="1" dirty="0"/>
              <a:t>Identifying methods used and theoretical underpinnings, discern statistically sound/valid conclusions</a:t>
            </a:r>
          </a:p>
        </p:txBody>
      </p:sp>
    </p:spTree>
    <p:extLst>
      <p:ext uri="{BB962C8B-B14F-4D97-AF65-F5344CB8AC3E}">
        <p14:creationId xmlns:p14="http://schemas.microsoft.com/office/powerpoint/2010/main" val="3759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482A-6262-4356-BABF-94B8C0DE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Skills/Learning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A940-1B35-4B9D-A1B2-1B81F459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am comfortable using software to </a:t>
            </a:r>
            <a:r>
              <a:rPr lang="en-US" u="sng" dirty="0"/>
              <a:t>access data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can </a:t>
            </a:r>
            <a:r>
              <a:rPr lang="en-US" u="sng" dirty="0"/>
              <a:t>describe data </a:t>
            </a:r>
            <a:r>
              <a:rPr lang="en-US" dirty="0"/>
              <a:t>using numbers, charts, and graphs.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understand the </a:t>
            </a:r>
            <a:r>
              <a:rPr lang="en-US" u="sng" dirty="0"/>
              <a:t>concepts of regression</a:t>
            </a:r>
            <a:r>
              <a:rPr lang="en-US" dirty="0"/>
              <a:t> and know when to utilize when analyzing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can </a:t>
            </a:r>
            <a:r>
              <a:rPr lang="en-US" u="sng" dirty="0"/>
              <a:t>analyze statistical models </a:t>
            </a:r>
            <a:r>
              <a:rPr lang="en-US" dirty="0"/>
              <a:t>by examining RMSE, accuracy, and cross-validation.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can draw </a:t>
            </a:r>
            <a:r>
              <a:rPr lang="en-US" u="sng" dirty="0"/>
              <a:t>meaningful conclusions</a:t>
            </a:r>
            <a:r>
              <a:rPr lang="en-US" dirty="0"/>
              <a:t> about quantitative variables, based on statistical methods.</a:t>
            </a:r>
          </a:p>
        </p:txBody>
      </p:sp>
    </p:spTree>
    <p:extLst>
      <p:ext uri="{BB962C8B-B14F-4D97-AF65-F5344CB8AC3E}">
        <p14:creationId xmlns:p14="http://schemas.microsoft.com/office/powerpoint/2010/main" val="75088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79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17618</TotalTime>
  <Words>311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Review</vt:lpstr>
      <vt:lpstr>LLO Statistical Literacy</vt:lpstr>
      <vt:lpstr>LLO Statistical Literacy</vt:lpstr>
      <vt:lpstr>PowerPoint Presentation</vt:lpstr>
      <vt:lpstr>Recap: Regression &amp; Classification</vt:lpstr>
      <vt:lpstr>Key Skills/Learning Outcomes</vt:lpstr>
      <vt:lpstr>Key Skills/Learning Outcomes</vt:lpstr>
      <vt:lpstr>Key Skills/Learning Outcomes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Brittany Mosby</cp:lastModifiedBy>
  <cp:revision>149</cp:revision>
  <dcterms:created xsi:type="dcterms:W3CDTF">2017-03-13T16:05:11Z</dcterms:created>
  <dcterms:modified xsi:type="dcterms:W3CDTF">2021-04-13T22:11:07Z</dcterms:modified>
</cp:coreProperties>
</file>