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60" r:id="rId4"/>
    <p:sldId id="262" r:id="rId5"/>
    <p:sldId id="263" r:id="rId6"/>
    <p:sldId id="259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6E83F-7A5D-41B6-AA04-87DD18E5D498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B4AA1126-EC07-4B50-8221-E1EA3DC8ED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RMD = R Markdown</a:t>
          </a:r>
        </a:p>
      </dgm:t>
    </dgm:pt>
    <dgm:pt modelId="{78855A89-F890-4C30-BE35-3121A739F6A2}" type="parTrans" cxnId="{FF166A85-C99F-4DED-B063-13D54C39D274}">
      <dgm:prSet/>
      <dgm:spPr/>
      <dgm:t>
        <a:bodyPr/>
        <a:lstStyle/>
        <a:p>
          <a:endParaRPr lang="en-US"/>
        </a:p>
      </dgm:t>
    </dgm:pt>
    <dgm:pt modelId="{9BEF64FF-8CDB-4CE2-BBAF-627AED1A2705}" type="sibTrans" cxnId="{FF166A85-C99F-4DED-B063-13D54C39D274}">
      <dgm:prSet/>
      <dgm:spPr/>
      <dgm:t>
        <a:bodyPr/>
        <a:lstStyle/>
        <a:p>
          <a:endParaRPr lang="en-US"/>
        </a:p>
      </dgm:t>
    </dgm:pt>
    <dgm:pt modelId="{31F0594F-2A29-4414-A774-7F0800AAB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shorthand version of HTML </a:t>
          </a:r>
        </a:p>
      </dgm:t>
    </dgm:pt>
    <dgm:pt modelId="{E190B2DC-1181-4A3E-A5D0-1DA8E2892A9F}" type="parTrans" cxnId="{A966ED66-9DC6-4E52-B561-AA4CFF27F1D5}">
      <dgm:prSet/>
      <dgm:spPr/>
      <dgm:t>
        <a:bodyPr/>
        <a:lstStyle/>
        <a:p>
          <a:endParaRPr lang="en-US"/>
        </a:p>
      </dgm:t>
    </dgm:pt>
    <dgm:pt modelId="{CF49E9A6-6FAE-4AFB-93E2-3258D8527DAA}" type="sibTrans" cxnId="{A966ED66-9DC6-4E52-B561-AA4CFF27F1D5}">
      <dgm:prSet/>
      <dgm:spPr/>
      <dgm:t>
        <a:bodyPr/>
        <a:lstStyle/>
        <a:p>
          <a:endParaRPr lang="en-US"/>
        </a:p>
      </dgm:t>
    </dgm:pt>
    <dgm:pt modelId="{299A4536-1539-4A36-BEF3-C6600796B4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Affects the look of your knitted file</a:t>
          </a:r>
        </a:p>
      </dgm:t>
    </dgm:pt>
    <dgm:pt modelId="{94E0DD29-CCE5-4933-B67B-BD20755E716E}" type="parTrans" cxnId="{C3083D8C-6CDC-491C-BBEE-2687EFB8163E}">
      <dgm:prSet/>
      <dgm:spPr/>
      <dgm:t>
        <a:bodyPr/>
        <a:lstStyle/>
        <a:p>
          <a:endParaRPr lang="en-US"/>
        </a:p>
      </dgm:t>
    </dgm:pt>
    <dgm:pt modelId="{5FB0D489-691B-44D3-8E61-0990560C6724}" type="sibTrans" cxnId="{C3083D8C-6CDC-491C-BBEE-2687EFB8163E}">
      <dgm:prSet/>
      <dgm:spPr/>
      <dgm:t>
        <a:bodyPr/>
        <a:lstStyle/>
        <a:p>
          <a:endParaRPr lang="en-US"/>
        </a:p>
      </dgm:t>
    </dgm:pt>
    <dgm:pt modelId="{B5B67600-E03B-48C2-8FD2-12AD0D8BAEF3}" type="pres">
      <dgm:prSet presAssocID="{F466E83F-7A5D-41B6-AA04-87DD18E5D498}" presName="root" presStyleCnt="0">
        <dgm:presLayoutVars>
          <dgm:dir/>
          <dgm:resizeHandles val="exact"/>
        </dgm:presLayoutVars>
      </dgm:prSet>
      <dgm:spPr/>
    </dgm:pt>
    <dgm:pt modelId="{D4A58E11-BA21-4F04-9857-7936035ECACE}" type="pres">
      <dgm:prSet presAssocID="{B4AA1126-EC07-4B50-8221-E1EA3DC8ED1E}" presName="compNode" presStyleCnt="0"/>
      <dgm:spPr/>
    </dgm:pt>
    <dgm:pt modelId="{8BC7C085-5720-4976-A46B-37E40064697D}" type="pres">
      <dgm:prSet presAssocID="{B4AA1126-EC07-4B50-8221-E1EA3DC8ED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01CC80-314C-44BD-A727-9161DC70BEAC}" type="pres">
      <dgm:prSet presAssocID="{B4AA1126-EC07-4B50-8221-E1EA3DC8ED1E}" presName="spaceRect" presStyleCnt="0"/>
      <dgm:spPr/>
    </dgm:pt>
    <dgm:pt modelId="{09528039-8593-4997-A260-65FEC7D0DE05}" type="pres">
      <dgm:prSet presAssocID="{B4AA1126-EC07-4B50-8221-E1EA3DC8ED1E}" presName="textRect" presStyleLbl="revTx" presStyleIdx="0" presStyleCnt="3">
        <dgm:presLayoutVars>
          <dgm:chMax val="1"/>
          <dgm:chPref val="1"/>
        </dgm:presLayoutVars>
      </dgm:prSet>
      <dgm:spPr/>
    </dgm:pt>
    <dgm:pt modelId="{1B9D9C12-F01D-42FE-B2A6-D6A00A0F29F7}" type="pres">
      <dgm:prSet presAssocID="{9BEF64FF-8CDB-4CE2-BBAF-627AED1A2705}" presName="sibTrans" presStyleCnt="0"/>
      <dgm:spPr/>
    </dgm:pt>
    <dgm:pt modelId="{96EE5AF0-F859-4B13-9F58-4BF2E6F07C1E}" type="pres">
      <dgm:prSet presAssocID="{31F0594F-2A29-4414-A774-7F0800AAB7EC}" presName="compNode" presStyleCnt="0"/>
      <dgm:spPr/>
    </dgm:pt>
    <dgm:pt modelId="{15F58700-BB7B-4436-8A59-D5BC4AB65693}" type="pres">
      <dgm:prSet presAssocID="{31F0594F-2A29-4414-A774-7F0800AAB7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2863CBB-96E4-47DD-BE23-CF22DD8D9A67}" type="pres">
      <dgm:prSet presAssocID="{31F0594F-2A29-4414-A774-7F0800AAB7EC}" presName="spaceRect" presStyleCnt="0"/>
      <dgm:spPr/>
    </dgm:pt>
    <dgm:pt modelId="{2BCEBE65-6896-4D0D-8689-86230A54E7EB}" type="pres">
      <dgm:prSet presAssocID="{31F0594F-2A29-4414-A774-7F0800AAB7EC}" presName="textRect" presStyleLbl="revTx" presStyleIdx="1" presStyleCnt="3">
        <dgm:presLayoutVars>
          <dgm:chMax val="1"/>
          <dgm:chPref val="1"/>
        </dgm:presLayoutVars>
      </dgm:prSet>
      <dgm:spPr/>
    </dgm:pt>
    <dgm:pt modelId="{6FE2EE2A-473E-4DD2-9FDD-6666ADC8D08D}" type="pres">
      <dgm:prSet presAssocID="{CF49E9A6-6FAE-4AFB-93E2-3258D8527DAA}" presName="sibTrans" presStyleCnt="0"/>
      <dgm:spPr/>
    </dgm:pt>
    <dgm:pt modelId="{0D33B1DA-2D44-4CAE-9759-D90F11A51D82}" type="pres">
      <dgm:prSet presAssocID="{299A4536-1539-4A36-BEF3-C6600796B418}" presName="compNode" presStyleCnt="0"/>
      <dgm:spPr/>
    </dgm:pt>
    <dgm:pt modelId="{05DADBF4-6138-445A-B373-5796ACF91036}" type="pres">
      <dgm:prSet presAssocID="{299A4536-1539-4A36-BEF3-C6600796B4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1727049-6104-4F25-B783-47B78F611BA4}" type="pres">
      <dgm:prSet presAssocID="{299A4536-1539-4A36-BEF3-C6600796B418}" presName="spaceRect" presStyleCnt="0"/>
      <dgm:spPr/>
    </dgm:pt>
    <dgm:pt modelId="{D71F34CB-41EE-46EA-89DB-5F0687852AE8}" type="pres">
      <dgm:prSet presAssocID="{299A4536-1539-4A36-BEF3-C6600796B4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D87A3D-8F33-4A55-8ACD-898BD625FAE7}" type="presOf" srcId="{31F0594F-2A29-4414-A774-7F0800AAB7EC}" destId="{2BCEBE65-6896-4D0D-8689-86230A54E7EB}" srcOrd="0" destOrd="0" presId="urn:microsoft.com/office/officeart/2018/2/layout/IconLabelList"/>
    <dgm:cxn modelId="{A966ED66-9DC6-4E52-B561-AA4CFF27F1D5}" srcId="{F466E83F-7A5D-41B6-AA04-87DD18E5D498}" destId="{31F0594F-2A29-4414-A774-7F0800AAB7EC}" srcOrd="1" destOrd="0" parTransId="{E190B2DC-1181-4A3E-A5D0-1DA8E2892A9F}" sibTransId="{CF49E9A6-6FAE-4AFB-93E2-3258D8527DAA}"/>
    <dgm:cxn modelId="{021F4257-05C1-4B54-8381-FA6DA5B89D40}" type="presOf" srcId="{F466E83F-7A5D-41B6-AA04-87DD18E5D498}" destId="{B5B67600-E03B-48C2-8FD2-12AD0D8BAEF3}" srcOrd="0" destOrd="0" presId="urn:microsoft.com/office/officeart/2018/2/layout/IconLabelList"/>
    <dgm:cxn modelId="{FF166A85-C99F-4DED-B063-13D54C39D274}" srcId="{F466E83F-7A5D-41B6-AA04-87DD18E5D498}" destId="{B4AA1126-EC07-4B50-8221-E1EA3DC8ED1E}" srcOrd="0" destOrd="0" parTransId="{78855A89-F890-4C30-BE35-3121A739F6A2}" sibTransId="{9BEF64FF-8CDB-4CE2-BBAF-627AED1A2705}"/>
    <dgm:cxn modelId="{C3083D8C-6CDC-491C-BBEE-2687EFB8163E}" srcId="{F466E83F-7A5D-41B6-AA04-87DD18E5D498}" destId="{299A4536-1539-4A36-BEF3-C6600796B418}" srcOrd="2" destOrd="0" parTransId="{94E0DD29-CCE5-4933-B67B-BD20755E716E}" sibTransId="{5FB0D489-691B-44D3-8E61-0990560C6724}"/>
    <dgm:cxn modelId="{EDBDC095-1EA8-4BD7-A197-6E1DB18AEFC2}" type="presOf" srcId="{B4AA1126-EC07-4B50-8221-E1EA3DC8ED1E}" destId="{09528039-8593-4997-A260-65FEC7D0DE05}" srcOrd="0" destOrd="0" presId="urn:microsoft.com/office/officeart/2018/2/layout/IconLabelList"/>
    <dgm:cxn modelId="{1D5AABE9-F592-4F0E-8177-B037F835882C}" type="presOf" srcId="{299A4536-1539-4A36-BEF3-C6600796B418}" destId="{D71F34CB-41EE-46EA-89DB-5F0687852AE8}" srcOrd="0" destOrd="0" presId="urn:microsoft.com/office/officeart/2018/2/layout/IconLabelList"/>
    <dgm:cxn modelId="{AEDF7A6F-2CBE-4F25-BB20-0E40DE7E9316}" type="presParOf" srcId="{B5B67600-E03B-48C2-8FD2-12AD0D8BAEF3}" destId="{D4A58E11-BA21-4F04-9857-7936035ECACE}" srcOrd="0" destOrd="0" presId="urn:microsoft.com/office/officeart/2018/2/layout/IconLabelList"/>
    <dgm:cxn modelId="{E36A4B88-FED1-4EEF-A0F2-2E2A2D15EBB8}" type="presParOf" srcId="{D4A58E11-BA21-4F04-9857-7936035ECACE}" destId="{8BC7C085-5720-4976-A46B-37E40064697D}" srcOrd="0" destOrd="0" presId="urn:microsoft.com/office/officeart/2018/2/layout/IconLabelList"/>
    <dgm:cxn modelId="{2D2EFDEF-5508-45D6-A295-D1C10ED71926}" type="presParOf" srcId="{D4A58E11-BA21-4F04-9857-7936035ECACE}" destId="{5501CC80-314C-44BD-A727-9161DC70BEAC}" srcOrd="1" destOrd="0" presId="urn:microsoft.com/office/officeart/2018/2/layout/IconLabelList"/>
    <dgm:cxn modelId="{E7E627BB-3803-4754-972D-CE32F1EA06A6}" type="presParOf" srcId="{D4A58E11-BA21-4F04-9857-7936035ECACE}" destId="{09528039-8593-4997-A260-65FEC7D0DE05}" srcOrd="2" destOrd="0" presId="urn:microsoft.com/office/officeart/2018/2/layout/IconLabelList"/>
    <dgm:cxn modelId="{07813582-4106-419E-8E20-F2739328F89E}" type="presParOf" srcId="{B5B67600-E03B-48C2-8FD2-12AD0D8BAEF3}" destId="{1B9D9C12-F01D-42FE-B2A6-D6A00A0F29F7}" srcOrd="1" destOrd="0" presId="urn:microsoft.com/office/officeart/2018/2/layout/IconLabelList"/>
    <dgm:cxn modelId="{E02113CC-DD7F-4BA7-8581-0C330810BD00}" type="presParOf" srcId="{B5B67600-E03B-48C2-8FD2-12AD0D8BAEF3}" destId="{96EE5AF0-F859-4B13-9F58-4BF2E6F07C1E}" srcOrd="2" destOrd="0" presId="urn:microsoft.com/office/officeart/2018/2/layout/IconLabelList"/>
    <dgm:cxn modelId="{37F7DB68-D7DE-4D35-9D37-C4F5FCCB30CB}" type="presParOf" srcId="{96EE5AF0-F859-4B13-9F58-4BF2E6F07C1E}" destId="{15F58700-BB7B-4436-8A59-D5BC4AB65693}" srcOrd="0" destOrd="0" presId="urn:microsoft.com/office/officeart/2018/2/layout/IconLabelList"/>
    <dgm:cxn modelId="{D253540A-9335-4FB0-9223-D4CE7BCFF272}" type="presParOf" srcId="{96EE5AF0-F859-4B13-9F58-4BF2E6F07C1E}" destId="{92863CBB-96E4-47DD-BE23-CF22DD8D9A67}" srcOrd="1" destOrd="0" presId="urn:microsoft.com/office/officeart/2018/2/layout/IconLabelList"/>
    <dgm:cxn modelId="{DE73200B-D7BD-472F-8D39-06DF68DE5A49}" type="presParOf" srcId="{96EE5AF0-F859-4B13-9F58-4BF2E6F07C1E}" destId="{2BCEBE65-6896-4D0D-8689-86230A54E7EB}" srcOrd="2" destOrd="0" presId="urn:microsoft.com/office/officeart/2018/2/layout/IconLabelList"/>
    <dgm:cxn modelId="{FFFE04BD-3E2D-4729-BD22-482CFAB8EDAF}" type="presParOf" srcId="{B5B67600-E03B-48C2-8FD2-12AD0D8BAEF3}" destId="{6FE2EE2A-473E-4DD2-9FDD-6666ADC8D08D}" srcOrd="3" destOrd="0" presId="urn:microsoft.com/office/officeart/2018/2/layout/IconLabelList"/>
    <dgm:cxn modelId="{7C638273-EF85-4816-B333-B2F4AC78939D}" type="presParOf" srcId="{B5B67600-E03B-48C2-8FD2-12AD0D8BAEF3}" destId="{0D33B1DA-2D44-4CAE-9759-D90F11A51D82}" srcOrd="4" destOrd="0" presId="urn:microsoft.com/office/officeart/2018/2/layout/IconLabelList"/>
    <dgm:cxn modelId="{5C619A3C-9846-4DF5-8327-1B1FA3817117}" type="presParOf" srcId="{0D33B1DA-2D44-4CAE-9759-D90F11A51D82}" destId="{05DADBF4-6138-445A-B373-5796ACF91036}" srcOrd="0" destOrd="0" presId="urn:microsoft.com/office/officeart/2018/2/layout/IconLabelList"/>
    <dgm:cxn modelId="{FEDD6B31-0BE7-4D97-9587-6AB597F38742}" type="presParOf" srcId="{0D33B1DA-2D44-4CAE-9759-D90F11A51D82}" destId="{01727049-6104-4F25-B783-47B78F611BA4}" srcOrd="1" destOrd="0" presId="urn:microsoft.com/office/officeart/2018/2/layout/IconLabelList"/>
    <dgm:cxn modelId="{90C3776E-ED5E-403B-99E4-E63A4503A054}" type="presParOf" srcId="{0D33B1DA-2D44-4CAE-9759-D90F11A51D82}" destId="{D71F34CB-41EE-46EA-89DB-5F0687852A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642F5-B37A-4A84-A581-FBD6D43E8B25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4F3A76A-FD05-454D-82C4-8AD220948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</a:t>
          </a:r>
          <a:r>
            <a:rPr lang="en-US" u="sng"/>
            <a:t>all libraries</a:t>
          </a:r>
          <a:r>
            <a:rPr lang="en-US"/>
            <a:t> in first code chunk</a:t>
          </a:r>
        </a:p>
      </dgm:t>
    </dgm:pt>
    <dgm:pt modelId="{490CE674-6937-425A-B101-4FDFD7AE1C88}" type="parTrans" cxnId="{3A649EA7-D1C3-409F-89EE-E4DAF8C373C6}">
      <dgm:prSet/>
      <dgm:spPr/>
      <dgm:t>
        <a:bodyPr/>
        <a:lstStyle/>
        <a:p>
          <a:endParaRPr lang="en-US"/>
        </a:p>
      </dgm:t>
    </dgm:pt>
    <dgm:pt modelId="{739F540D-5010-4BA9-BF1E-FC71BB92A5D7}" type="sibTrans" cxnId="{3A649EA7-D1C3-409F-89EE-E4DAF8C373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D4A18A-1304-4A25-8AD6-BB7474D2E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steps can be combined into a single code chunk</a:t>
          </a:r>
        </a:p>
      </dgm:t>
    </dgm:pt>
    <dgm:pt modelId="{32A4E148-6E54-480C-8AE1-27609DA17463}" type="parTrans" cxnId="{7A88660C-9B5D-45E8-888F-A0A75AB45AD1}">
      <dgm:prSet/>
      <dgm:spPr/>
      <dgm:t>
        <a:bodyPr/>
        <a:lstStyle/>
        <a:p>
          <a:endParaRPr lang="en-US"/>
        </a:p>
      </dgm:t>
    </dgm:pt>
    <dgm:pt modelId="{49DAA143-D0B0-4777-982C-9BC6345E1BB3}" type="sibTrans" cxnId="{7A88660C-9B5D-45E8-888F-A0A75AB45A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11F3E9-AF73-482D-8BD1-7551D626EA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</a:t>
          </a:r>
          <a:r>
            <a:rPr lang="en-US" u="sng"/>
            <a:t>comments</a:t>
          </a:r>
          <a:r>
            <a:rPr lang="en-US"/>
            <a:t> in each code chunk that explain </a:t>
          </a:r>
          <a:r>
            <a:rPr lang="en-US" u="sng"/>
            <a:t>what those particular commands are doing</a:t>
          </a:r>
          <a:endParaRPr lang="en-US"/>
        </a:p>
      </dgm:t>
    </dgm:pt>
    <dgm:pt modelId="{5877F8E2-C31E-4C60-AA62-A8214484D14A}" type="parTrans" cxnId="{7BB9E83F-6F92-497F-A45C-5F35ABD4CB5C}">
      <dgm:prSet/>
      <dgm:spPr/>
      <dgm:t>
        <a:bodyPr/>
        <a:lstStyle/>
        <a:p>
          <a:endParaRPr lang="en-US"/>
        </a:p>
      </dgm:t>
    </dgm:pt>
    <dgm:pt modelId="{15023C14-BD15-4AD8-AB0E-B9F31AD40E7D}" type="sibTrans" cxnId="{7BB9E83F-6F92-497F-A45C-5F35ABD4CB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F0286B-EEE2-4FF7-BADE-0B210FCEB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simply copy code from async without understanding</a:t>
          </a:r>
        </a:p>
      </dgm:t>
    </dgm:pt>
    <dgm:pt modelId="{49B506CA-8179-47BF-8DDF-D2D7E0316B74}" type="parTrans" cxnId="{9C2033CD-203B-4AC7-816D-E02F7E0BFAFD}">
      <dgm:prSet/>
      <dgm:spPr/>
      <dgm:t>
        <a:bodyPr/>
        <a:lstStyle/>
        <a:p>
          <a:endParaRPr lang="en-US"/>
        </a:p>
      </dgm:t>
    </dgm:pt>
    <dgm:pt modelId="{E6DAA288-3EAB-40EF-BC66-50DF414A6697}" type="sibTrans" cxnId="{9C2033CD-203B-4AC7-816D-E02F7E0BFAFD}">
      <dgm:prSet/>
      <dgm:spPr/>
      <dgm:t>
        <a:bodyPr/>
        <a:lstStyle/>
        <a:p>
          <a:endParaRPr lang="en-US"/>
        </a:p>
      </dgm:t>
    </dgm:pt>
    <dgm:pt modelId="{3ED03CBF-F379-4C1D-B2D1-1B7123CE7F9B}" type="pres">
      <dgm:prSet presAssocID="{10B642F5-B37A-4A84-A581-FBD6D43E8B25}" presName="root" presStyleCnt="0">
        <dgm:presLayoutVars>
          <dgm:dir/>
          <dgm:resizeHandles val="exact"/>
        </dgm:presLayoutVars>
      </dgm:prSet>
      <dgm:spPr/>
    </dgm:pt>
    <dgm:pt modelId="{1D27981E-A87E-4265-8DB0-15291CD12C49}" type="pres">
      <dgm:prSet presAssocID="{10B642F5-B37A-4A84-A581-FBD6D43E8B25}" presName="container" presStyleCnt="0">
        <dgm:presLayoutVars>
          <dgm:dir/>
          <dgm:resizeHandles val="exact"/>
        </dgm:presLayoutVars>
      </dgm:prSet>
      <dgm:spPr/>
    </dgm:pt>
    <dgm:pt modelId="{BBB5937A-003E-4725-A52C-D31174BACC70}" type="pres">
      <dgm:prSet presAssocID="{E4F3A76A-FD05-454D-82C4-8AD220948796}" presName="compNode" presStyleCnt="0"/>
      <dgm:spPr/>
    </dgm:pt>
    <dgm:pt modelId="{C41A116A-780F-415E-AB52-FAB43ED1D0C5}" type="pres">
      <dgm:prSet presAssocID="{E4F3A76A-FD05-454D-82C4-8AD220948796}" presName="iconBgRect" presStyleLbl="bgShp" presStyleIdx="0" presStyleCnt="4"/>
      <dgm:spPr/>
    </dgm:pt>
    <dgm:pt modelId="{BB6C85BE-C0ED-47BA-A38F-887B161953E7}" type="pres">
      <dgm:prSet presAssocID="{E4F3A76A-FD05-454D-82C4-8AD2209487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A0729F-A5B4-4D43-B779-441AAE69EFB5}" type="pres">
      <dgm:prSet presAssocID="{E4F3A76A-FD05-454D-82C4-8AD220948796}" presName="spaceRect" presStyleCnt="0"/>
      <dgm:spPr/>
    </dgm:pt>
    <dgm:pt modelId="{CECE4732-7AB0-4E37-94DE-44D818A142DB}" type="pres">
      <dgm:prSet presAssocID="{E4F3A76A-FD05-454D-82C4-8AD220948796}" presName="textRect" presStyleLbl="revTx" presStyleIdx="0" presStyleCnt="4">
        <dgm:presLayoutVars>
          <dgm:chMax val="1"/>
          <dgm:chPref val="1"/>
        </dgm:presLayoutVars>
      </dgm:prSet>
      <dgm:spPr/>
    </dgm:pt>
    <dgm:pt modelId="{9771418B-0130-4D54-9DC1-E8DECEB9FB84}" type="pres">
      <dgm:prSet presAssocID="{739F540D-5010-4BA9-BF1E-FC71BB92A5D7}" presName="sibTrans" presStyleLbl="sibTrans2D1" presStyleIdx="0" presStyleCnt="0"/>
      <dgm:spPr/>
    </dgm:pt>
    <dgm:pt modelId="{9B3E1070-7530-454E-A0C1-CFAFF203D16F}" type="pres">
      <dgm:prSet presAssocID="{AED4A18A-1304-4A25-8AD6-BB7474D2E150}" presName="compNode" presStyleCnt="0"/>
      <dgm:spPr/>
    </dgm:pt>
    <dgm:pt modelId="{86E197A3-68F7-454E-BE25-E17FD504BF60}" type="pres">
      <dgm:prSet presAssocID="{AED4A18A-1304-4A25-8AD6-BB7474D2E150}" presName="iconBgRect" presStyleLbl="bgShp" presStyleIdx="1" presStyleCnt="4"/>
      <dgm:spPr/>
    </dgm:pt>
    <dgm:pt modelId="{529909B4-7911-44EF-8A4C-5C519C16F1D4}" type="pres">
      <dgm:prSet presAssocID="{AED4A18A-1304-4A25-8AD6-BB7474D2E1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8A67EFC-BDED-4086-BE0E-A5E365C81CA7}" type="pres">
      <dgm:prSet presAssocID="{AED4A18A-1304-4A25-8AD6-BB7474D2E150}" presName="spaceRect" presStyleCnt="0"/>
      <dgm:spPr/>
    </dgm:pt>
    <dgm:pt modelId="{E859A6DC-178D-456D-A960-6CCD523495E7}" type="pres">
      <dgm:prSet presAssocID="{AED4A18A-1304-4A25-8AD6-BB7474D2E150}" presName="textRect" presStyleLbl="revTx" presStyleIdx="1" presStyleCnt="4">
        <dgm:presLayoutVars>
          <dgm:chMax val="1"/>
          <dgm:chPref val="1"/>
        </dgm:presLayoutVars>
      </dgm:prSet>
      <dgm:spPr/>
    </dgm:pt>
    <dgm:pt modelId="{048B95E4-BA33-46B1-817F-87A9CFA5542E}" type="pres">
      <dgm:prSet presAssocID="{49DAA143-D0B0-4777-982C-9BC6345E1BB3}" presName="sibTrans" presStyleLbl="sibTrans2D1" presStyleIdx="0" presStyleCnt="0"/>
      <dgm:spPr/>
    </dgm:pt>
    <dgm:pt modelId="{C17FAE6B-50AF-44EE-A94E-41618093ADEA}" type="pres">
      <dgm:prSet presAssocID="{C011F3E9-AF73-482D-8BD1-7551D626EAC9}" presName="compNode" presStyleCnt="0"/>
      <dgm:spPr/>
    </dgm:pt>
    <dgm:pt modelId="{25EF39BA-F90C-42EE-8685-F59A7289355D}" type="pres">
      <dgm:prSet presAssocID="{C011F3E9-AF73-482D-8BD1-7551D626EAC9}" presName="iconBgRect" presStyleLbl="bgShp" presStyleIdx="2" presStyleCnt="4"/>
      <dgm:spPr/>
    </dgm:pt>
    <dgm:pt modelId="{5F2F72A0-36CA-48F6-B65B-D898F6EBBB25}" type="pres">
      <dgm:prSet presAssocID="{C011F3E9-AF73-482D-8BD1-7551D626EA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B298E4-9CBA-4679-8143-311905977C72}" type="pres">
      <dgm:prSet presAssocID="{C011F3E9-AF73-482D-8BD1-7551D626EAC9}" presName="spaceRect" presStyleCnt="0"/>
      <dgm:spPr/>
    </dgm:pt>
    <dgm:pt modelId="{100084CB-FDE9-4236-9BB7-DEE716886CDD}" type="pres">
      <dgm:prSet presAssocID="{C011F3E9-AF73-482D-8BD1-7551D626EAC9}" presName="textRect" presStyleLbl="revTx" presStyleIdx="2" presStyleCnt="4">
        <dgm:presLayoutVars>
          <dgm:chMax val="1"/>
          <dgm:chPref val="1"/>
        </dgm:presLayoutVars>
      </dgm:prSet>
      <dgm:spPr/>
    </dgm:pt>
    <dgm:pt modelId="{AC7B288B-F246-407F-A662-33D2A1BABDAB}" type="pres">
      <dgm:prSet presAssocID="{15023C14-BD15-4AD8-AB0E-B9F31AD40E7D}" presName="sibTrans" presStyleLbl="sibTrans2D1" presStyleIdx="0" presStyleCnt="0"/>
      <dgm:spPr/>
    </dgm:pt>
    <dgm:pt modelId="{AD0361D3-1B7B-43E9-9336-1E04BBFC4DA8}" type="pres">
      <dgm:prSet presAssocID="{EBF0286B-EEE2-4FF7-BADE-0B210FCEBF11}" presName="compNode" presStyleCnt="0"/>
      <dgm:spPr/>
    </dgm:pt>
    <dgm:pt modelId="{5B29C3DD-6077-4E23-A1AC-E47E1FA01874}" type="pres">
      <dgm:prSet presAssocID="{EBF0286B-EEE2-4FF7-BADE-0B210FCEBF11}" presName="iconBgRect" presStyleLbl="bgShp" presStyleIdx="3" presStyleCnt="4"/>
      <dgm:spPr/>
    </dgm:pt>
    <dgm:pt modelId="{D92C4E24-DC59-4FFD-99A4-101B415478BA}" type="pres">
      <dgm:prSet presAssocID="{EBF0286B-EEE2-4FF7-BADE-0B210FCEBF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C450F68-30D6-4099-A5D7-18B6EBA8BF15}" type="pres">
      <dgm:prSet presAssocID="{EBF0286B-EEE2-4FF7-BADE-0B210FCEBF11}" presName="spaceRect" presStyleCnt="0"/>
      <dgm:spPr/>
    </dgm:pt>
    <dgm:pt modelId="{DD48DB47-6521-4A88-BF0D-5ABE1E2D572F}" type="pres">
      <dgm:prSet presAssocID="{EBF0286B-EEE2-4FF7-BADE-0B210FCEBF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BE3101-FCC4-4FB7-A8BF-0D43EFB0E588}" type="presOf" srcId="{AED4A18A-1304-4A25-8AD6-BB7474D2E150}" destId="{E859A6DC-178D-456D-A960-6CCD523495E7}" srcOrd="0" destOrd="0" presId="urn:microsoft.com/office/officeart/2018/2/layout/IconCircleList"/>
    <dgm:cxn modelId="{3BABE807-9946-4BBC-843A-6287DE5E35D7}" type="presOf" srcId="{EBF0286B-EEE2-4FF7-BADE-0B210FCEBF11}" destId="{DD48DB47-6521-4A88-BF0D-5ABE1E2D572F}" srcOrd="0" destOrd="0" presId="urn:microsoft.com/office/officeart/2018/2/layout/IconCircleList"/>
    <dgm:cxn modelId="{7A88660C-9B5D-45E8-888F-A0A75AB45AD1}" srcId="{10B642F5-B37A-4A84-A581-FBD6D43E8B25}" destId="{AED4A18A-1304-4A25-8AD6-BB7474D2E150}" srcOrd="1" destOrd="0" parTransId="{32A4E148-6E54-480C-8AE1-27609DA17463}" sibTransId="{49DAA143-D0B0-4777-982C-9BC6345E1BB3}"/>
    <dgm:cxn modelId="{7BB9E83F-6F92-497F-A45C-5F35ABD4CB5C}" srcId="{10B642F5-B37A-4A84-A581-FBD6D43E8B25}" destId="{C011F3E9-AF73-482D-8BD1-7551D626EAC9}" srcOrd="2" destOrd="0" parTransId="{5877F8E2-C31E-4C60-AA62-A8214484D14A}" sibTransId="{15023C14-BD15-4AD8-AB0E-B9F31AD40E7D}"/>
    <dgm:cxn modelId="{C536B36A-2BD8-4522-9037-E5F460A5AF75}" type="presOf" srcId="{739F540D-5010-4BA9-BF1E-FC71BB92A5D7}" destId="{9771418B-0130-4D54-9DC1-E8DECEB9FB84}" srcOrd="0" destOrd="0" presId="urn:microsoft.com/office/officeart/2018/2/layout/IconCircleList"/>
    <dgm:cxn modelId="{D21F94A0-A98B-4B9B-AD04-CEE5219A8656}" type="presOf" srcId="{15023C14-BD15-4AD8-AB0E-B9F31AD40E7D}" destId="{AC7B288B-F246-407F-A662-33D2A1BABDAB}" srcOrd="0" destOrd="0" presId="urn:microsoft.com/office/officeart/2018/2/layout/IconCircleList"/>
    <dgm:cxn modelId="{E46E8BA3-4C36-484F-8905-E52B1B406445}" type="presOf" srcId="{C011F3E9-AF73-482D-8BD1-7551D626EAC9}" destId="{100084CB-FDE9-4236-9BB7-DEE716886CDD}" srcOrd="0" destOrd="0" presId="urn:microsoft.com/office/officeart/2018/2/layout/IconCircleList"/>
    <dgm:cxn modelId="{3A649EA7-D1C3-409F-89EE-E4DAF8C373C6}" srcId="{10B642F5-B37A-4A84-A581-FBD6D43E8B25}" destId="{E4F3A76A-FD05-454D-82C4-8AD220948796}" srcOrd="0" destOrd="0" parTransId="{490CE674-6937-425A-B101-4FDFD7AE1C88}" sibTransId="{739F540D-5010-4BA9-BF1E-FC71BB92A5D7}"/>
    <dgm:cxn modelId="{259F16C8-98EA-456F-BF56-B5A25DB19D6B}" type="presOf" srcId="{49DAA143-D0B0-4777-982C-9BC6345E1BB3}" destId="{048B95E4-BA33-46B1-817F-87A9CFA5542E}" srcOrd="0" destOrd="0" presId="urn:microsoft.com/office/officeart/2018/2/layout/IconCircleList"/>
    <dgm:cxn modelId="{9C2033CD-203B-4AC7-816D-E02F7E0BFAFD}" srcId="{10B642F5-B37A-4A84-A581-FBD6D43E8B25}" destId="{EBF0286B-EEE2-4FF7-BADE-0B210FCEBF11}" srcOrd="3" destOrd="0" parTransId="{49B506CA-8179-47BF-8DDF-D2D7E0316B74}" sibTransId="{E6DAA288-3EAB-40EF-BC66-50DF414A6697}"/>
    <dgm:cxn modelId="{B75DBAD0-D170-4119-94E1-B7D04CAD8721}" type="presOf" srcId="{10B642F5-B37A-4A84-A581-FBD6D43E8B25}" destId="{3ED03CBF-F379-4C1D-B2D1-1B7123CE7F9B}" srcOrd="0" destOrd="0" presId="urn:microsoft.com/office/officeart/2018/2/layout/IconCircleList"/>
    <dgm:cxn modelId="{52C3C9F8-4F87-4B4B-9519-718E2CC1496F}" type="presOf" srcId="{E4F3A76A-FD05-454D-82C4-8AD220948796}" destId="{CECE4732-7AB0-4E37-94DE-44D818A142DB}" srcOrd="0" destOrd="0" presId="urn:microsoft.com/office/officeart/2018/2/layout/IconCircleList"/>
    <dgm:cxn modelId="{26483D81-5339-4096-9C9F-D9A3494622A4}" type="presParOf" srcId="{3ED03CBF-F379-4C1D-B2D1-1B7123CE7F9B}" destId="{1D27981E-A87E-4265-8DB0-15291CD12C49}" srcOrd="0" destOrd="0" presId="urn:microsoft.com/office/officeart/2018/2/layout/IconCircleList"/>
    <dgm:cxn modelId="{86E62721-BAAD-4662-B65B-2085AEA1F4B6}" type="presParOf" srcId="{1D27981E-A87E-4265-8DB0-15291CD12C49}" destId="{BBB5937A-003E-4725-A52C-D31174BACC70}" srcOrd="0" destOrd="0" presId="urn:microsoft.com/office/officeart/2018/2/layout/IconCircleList"/>
    <dgm:cxn modelId="{C6A36C6A-EE72-48F3-8EAA-295FF76B239A}" type="presParOf" srcId="{BBB5937A-003E-4725-A52C-D31174BACC70}" destId="{C41A116A-780F-415E-AB52-FAB43ED1D0C5}" srcOrd="0" destOrd="0" presId="urn:microsoft.com/office/officeart/2018/2/layout/IconCircleList"/>
    <dgm:cxn modelId="{83F93FD2-0F23-4F0F-A1C1-1E6A6508C658}" type="presParOf" srcId="{BBB5937A-003E-4725-A52C-D31174BACC70}" destId="{BB6C85BE-C0ED-47BA-A38F-887B161953E7}" srcOrd="1" destOrd="0" presId="urn:microsoft.com/office/officeart/2018/2/layout/IconCircleList"/>
    <dgm:cxn modelId="{BA5960C2-F7A0-4C5C-B6B8-D89BFC009CD7}" type="presParOf" srcId="{BBB5937A-003E-4725-A52C-D31174BACC70}" destId="{3BA0729F-A5B4-4D43-B779-441AAE69EFB5}" srcOrd="2" destOrd="0" presId="urn:microsoft.com/office/officeart/2018/2/layout/IconCircleList"/>
    <dgm:cxn modelId="{0F4D590C-1999-4A58-A254-034B891DF901}" type="presParOf" srcId="{BBB5937A-003E-4725-A52C-D31174BACC70}" destId="{CECE4732-7AB0-4E37-94DE-44D818A142DB}" srcOrd="3" destOrd="0" presId="urn:microsoft.com/office/officeart/2018/2/layout/IconCircleList"/>
    <dgm:cxn modelId="{37AE2650-E72E-4804-946A-C4887E1E3CC8}" type="presParOf" srcId="{1D27981E-A87E-4265-8DB0-15291CD12C49}" destId="{9771418B-0130-4D54-9DC1-E8DECEB9FB84}" srcOrd="1" destOrd="0" presId="urn:microsoft.com/office/officeart/2018/2/layout/IconCircleList"/>
    <dgm:cxn modelId="{830CE401-4544-4882-AFEE-A61D3268CBC4}" type="presParOf" srcId="{1D27981E-A87E-4265-8DB0-15291CD12C49}" destId="{9B3E1070-7530-454E-A0C1-CFAFF203D16F}" srcOrd="2" destOrd="0" presId="urn:microsoft.com/office/officeart/2018/2/layout/IconCircleList"/>
    <dgm:cxn modelId="{C1033850-E593-43D9-BF7D-1BC354F0EECD}" type="presParOf" srcId="{9B3E1070-7530-454E-A0C1-CFAFF203D16F}" destId="{86E197A3-68F7-454E-BE25-E17FD504BF60}" srcOrd="0" destOrd="0" presId="urn:microsoft.com/office/officeart/2018/2/layout/IconCircleList"/>
    <dgm:cxn modelId="{6F87B8A5-96FC-4EF3-B453-1B06179B4EB6}" type="presParOf" srcId="{9B3E1070-7530-454E-A0C1-CFAFF203D16F}" destId="{529909B4-7911-44EF-8A4C-5C519C16F1D4}" srcOrd="1" destOrd="0" presId="urn:microsoft.com/office/officeart/2018/2/layout/IconCircleList"/>
    <dgm:cxn modelId="{D681B033-617A-4AF2-AEFF-FEF44F1760F6}" type="presParOf" srcId="{9B3E1070-7530-454E-A0C1-CFAFF203D16F}" destId="{88A67EFC-BDED-4086-BE0E-A5E365C81CA7}" srcOrd="2" destOrd="0" presId="urn:microsoft.com/office/officeart/2018/2/layout/IconCircleList"/>
    <dgm:cxn modelId="{C116B381-38BA-4DC9-8D9F-9E2249837DB0}" type="presParOf" srcId="{9B3E1070-7530-454E-A0C1-CFAFF203D16F}" destId="{E859A6DC-178D-456D-A960-6CCD523495E7}" srcOrd="3" destOrd="0" presId="urn:microsoft.com/office/officeart/2018/2/layout/IconCircleList"/>
    <dgm:cxn modelId="{C36D47B2-F4F3-4056-9416-977858A46FDD}" type="presParOf" srcId="{1D27981E-A87E-4265-8DB0-15291CD12C49}" destId="{048B95E4-BA33-46B1-817F-87A9CFA5542E}" srcOrd="3" destOrd="0" presId="urn:microsoft.com/office/officeart/2018/2/layout/IconCircleList"/>
    <dgm:cxn modelId="{677D8EF2-17A0-427D-94DE-8BA7342FB901}" type="presParOf" srcId="{1D27981E-A87E-4265-8DB0-15291CD12C49}" destId="{C17FAE6B-50AF-44EE-A94E-41618093ADEA}" srcOrd="4" destOrd="0" presId="urn:microsoft.com/office/officeart/2018/2/layout/IconCircleList"/>
    <dgm:cxn modelId="{1DE4C1AC-131C-4D54-BE13-E2BD10D0170E}" type="presParOf" srcId="{C17FAE6B-50AF-44EE-A94E-41618093ADEA}" destId="{25EF39BA-F90C-42EE-8685-F59A7289355D}" srcOrd="0" destOrd="0" presId="urn:microsoft.com/office/officeart/2018/2/layout/IconCircleList"/>
    <dgm:cxn modelId="{0EFE7F5E-3659-4676-A67B-21D658239CC4}" type="presParOf" srcId="{C17FAE6B-50AF-44EE-A94E-41618093ADEA}" destId="{5F2F72A0-36CA-48F6-B65B-D898F6EBBB25}" srcOrd="1" destOrd="0" presId="urn:microsoft.com/office/officeart/2018/2/layout/IconCircleList"/>
    <dgm:cxn modelId="{B19B9A02-BBCE-4385-9EB1-319E4D075177}" type="presParOf" srcId="{C17FAE6B-50AF-44EE-A94E-41618093ADEA}" destId="{F6B298E4-9CBA-4679-8143-311905977C72}" srcOrd="2" destOrd="0" presId="urn:microsoft.com/office/officeart/2018/2/layout/IconCircleList"/>
    <dgm:cxn modelId="{1059D330-AD70-4193-8355-06264C10C748}" type="presParOf" srcId="{C17FAE6B-50AF-44EE-A94E-41618093ADEA}" destId="{100084CB-FDE9-4236-9BB7-DEE716886CDD}" srcOrd="3" destOrd="0" presId="urn:microsoft.com/office/officeart/2018/2/layout/IconCircleList"/>
    <dgm:cxn modelId="{0A69A7DD-8C68-4CA8-9BE6-4B0591FE24C1}" type="presParOf" srcId="{1D27981E-A87E-4265-8DB0-15291CD12C49}" destId="{AC7B288B-F246-407F-A662-33D2A1BABDAB}" srcOrd="5" destOrd="0" presId="urn:microsoft.com/office/officeart/2018/2/layout/IconCircleList"/>
    <dgm:cxn modelId="{F85F9F43-669A-4BCF-B319-B8A579260574}" type="presParOf" srcId="{1D27981E-A87E-4265-8DB0-15291CD12C49}" destId="{AD0361D3-1B7B-43E9-9336-1E04BBFC4DA8}" srcOrd="6" destOrd="0" presId="urn:microsoft.com/office/officeart/2018/2/layout/IconCircleList"/>
    <dgm:cxn modelId="{459927D5-F957-43E8-965A-89FB4F1BAD79}" type="presParOf" srcId="{AD0361D3-1B7B-43E9-9336-1E04BBFC4DA8}" destId="{5B29C3DD-6077-4E23-A1AC-E47E1FA01874}" srcOrd="0" destOrd="0" presId="urn:microsoft.com/office/officeart/2018/2/layout/IconCircleList"/>
    <dgm:cxn modelId="{BC05F846-D729-463F-AE13-EF8A22E635D9}" type="presParOf" srcId="{AD0361D3-1B7B-43E9-9336-1E04BBFC4DA8}" destId="{D92C4E24-DC59-4FFD-99A4-101B415478BA}" srcOrd="1" destOrd="0" presId="urn:microsoft.com/office/officeart/2018/2/layout/IconCircleList"/>
    <dgm:cxn modelId="{56BEACFB-DC25-41BF-9156-A1AF502C01DE}" type="presParOf" srcId="{AD0361D3-1B7B-43E9-9336-1E04BBFC4DA8}" destId="{6C450F68-30D6-4099-A5D7-18B6EBA8BF15}" srcOrd="2" destOrd="0" presId="urn:microsoft.com/office/officeart/2018/2/layout/IconCircleList"/>
    <dgm:cxn modelId="{629796CE-6D51-469B-ACB9-1272BC8844BF}" type="presParOf" srcId="{AD0361D3-1B7B-43E9-9336-1E04BBFC4DA8}" destId="{DD48DB47-6521-4A88-BF0D-5ABE1E2D5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9E2DF-5FA1-424A-AEB8-20EF76DB1B96}" type="doc">
      <dgm:prSet loTypeId="urn:microsoft.com/office/officeart/2005/8/layout/cycle3" loCatId="cycle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44C45A-F2E6-453E-9712-3C9022289644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BA419D35-F3D4-43AE-B313-44E2E3A158EA}" type="parTrans" cxnId="{0F502DF5-5A8D-452C-B5E4-BD06B95C648D}">
      <dgm:prSet/>
      <dgm:spPr/>
      <dgm:t>
        <a:bodyPr/>
        <a:lstStyle/>
        <a:p>
          <a:endParaRPr lang="en-US"/>
        </a:p>
      </dgm:t>
    </dgm:pt>
    <dgm:pt modelId="{FD72533E-2791-499F-A3A0-F275533C43F5}" type="sibTrans" cxnId="{0F502DF5-5A8D-452C-B5E4-BD06B95C648D}">
      <dgm:prSet/>
      <dgm:spPr/>
      <dgm:t>
        <a:bodyPr/>
        <a:lstStyle/>
        <a:p>
          <a:endParaRPr lang="en-US"/>
        </a:p>
      </dgm:t>
    </dgm:pt>
    <dgm:pt modelId="{2A7C60B8-B9A4-4B36-A7ED-7A87910A3BC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E80D4525-A952-4140-A1A2-EFA9906A680A}" type="parTrans" cxnId="{34AF93BF-6050-4BD7-AC67-EA408C3FAB89}">
      <dgm:prSet/>
      <dgm:spPr/>
      <dgm:t>
        <a:bodyPr/>
        <a:lstStyle/>
        <a:p>
          <a:endParaRPr lang="en-US"/>
        </a:p>
      </dgm:t>
    </dgm:pt>
    <dgm:pt modelId="{347082AC-E5C2-4653-9079-E24C73ADC7B4}" type="sibTrans" cxnId="{34AF93BF-6050-4BD7-AC67-EA408C3FAB89}">
      <dgm:prSet/>
      <dgm:spPr/>
      <dgm:t>
        <a:bodyPr/>
        <a:lstStyle/>
        <a:p>
          <a:endParaRPr lang="en-US"/>
        </a:p>
      </dgm:t>
    </dgm:pt>
    <dgm:pt modelId="{320511F5-6004-4A4C-8DB7-27DA7DF672A6}">
      <dgm:prSet phldrT="[Text]"/>
      <dgm:spPr/>
      <dgm:t>
        <a:bodyPr/>
        <a:lstStyle/>
        <a:p>
          <a:r>
            <a:rPr lang="en-US" dirty="0"/>
            <a:t>Determine methods</a:t>
          </a:r>
        </a:p>
      </dgm:t>
    </dgm:pt>
    <dgm:pt modelId="{B577034C-8A20-432C-B7DB-84543AC867C0}" type="parTrans" cxnId="{5D34C503-8374-46A4-95F3-CE77198DB50D}">
      <dgm:prSet/>
      <dgm:spPr/>
      <dgm:t>
        <a:bodyPr/>
        <a:lstStyle/>
        <a:p>
          <a:endParaRPr lang="en-US"/>
        </a:p>
      </dgm:t>
    </dgm:pt>
    <dgm:pt modelId="{CD1A8BBC-2B71-4391-94A1-7A6BA14CD984}" type="sibTrans" cxnId="{5D34C503-8374-46A4-95F3-CE77198DB50D}">
      <dgm:prSet/>
      <dgm:spPr/>
      <dgm:t>
        <a:bodyPr/>
        <a:lstStyle/>
        <a:p>
          <a:endParaRPr lang="en-US"/>
        </a:p>
      </dgm:t>
    </dgm:pt>
    <dgm:pt modelId="{3BFDA4D8-F3D2-43E6-84D9-49926B92BE32}">
      <dgm:prSet phldrT="[Text]"/>
      <dgm:spPr/>
      <dgm:t>
        <a:bodyPr/>
        <a:lstStyle/>
        <a:p>
          <a:r>
            <a:rPr lang="en-US" dirty="0"/>
            <a:t>Compute predictions</a:t>
          </a:r>
        </a:p>
      </dgm:t>
    </dgm:pt>
    <dgm:pt modelId="{8A8ADAE3-85D3-4034-B1AA-22202991CD9E}" type="parTrans" cxnId="{50BBAA06-E453-46A1-8CB0-35C307555D7A}">
      <dgm:prSet/>
      <dgm:spPr/>
      <dgm:t>
        <a:bodyPr/>
        <a:lstStyle/>
        <a:p>
          <a:endParaRPr lang="en-US"/>
        </a:p>
      </dgm:t>
    </dgm:pt>
    <dgm:pt modelId="{63E345D4-CC8E-4922-A7CB-E5B197B10F44}" type="sibTrans" cxnId="{50BBAA06-E453-46A1-8CB0-35C307555D7A}">
      <dgm:prSet/>
      <dgm:spPr/>
      <dgm:t>
        <a:bodyPr/>
        <a:lstStyle/>
        <a:p>
          <a:endParaRPr lang="en-US"/>
        </a:p>
      </dgm:t>
    </dgm:pt>
    <dgm:pt modelId="{74E450B8-D45B-4EAE-A747-84F511FB22B0}">
      <dgm:prSet phldrT="[Text]"/>
      <dgm:spPr/>
      <dgm:t>
        <a:bodyPr/>
        <a:lstStyle/>
        <a:p>
          <a:r>
            <a:rPr lang="en-US" dirty="0"/>
            <a:t>Evaluate model</a:t>
          </a:r>
        </a:p>
      </dgm:t>
    </dgm:pt>
    <dgm:pt modelId="{D57DC1AA-C573-4AC2-8DB6-933534F6599C}" type="parTrans" cxnId="{86014522-5EC6-483E-8A72-9C8C9CEEC95C}">
      <dgm:prSet/>
      <dgm:spPr/>
      <dgm:t>
        <a:bodyPr/>
        <a:lstStyle/>
        <a:p>
          <a:endParaRPr lang="en-US"/>
        </a:p>
      </dgm:t>
    </dgm:pt>
    <dgm:pt modelId="{B3D3C12F-8009-46F6-8A8B-7F2768145823}" type="sibTrans" cxnId="{86014522-5EC6-483E-8A72-9C8C9CEEC95C}">
      <dgm:prSet/>
      <dgm:spPr/>
      <dgm:t>
        <a:bodyPr/>
        <a:lstStyle/>
        <a:p>
          <a:endParaRPr lang="en-US"/>
        </a:p>
      </dgm:t>
    </dgm:pt>
    <dgm:pt modelId="{3242B238-932A-4ACA-9D3E-C70B56412887}">
      <dgm:prSet phldrT="[Text]"/>
      <dgm:spPr/>
      <dgm:t>
        <a:bodyPr/>
        <a:lstStyle/>
        <a:p>
          <a:r>
            <a:rPr lang="en-US" dirty="0"/>
            <a:t>Compute predictions</a:t>
          </a:r>
        </a:p>
      </dgm:t>
    </dgm:pt>
    <dgm:pt modelId="{759283CF-5EA8-44DC-A35B-EB01AEDF8F07}" type="parTrans" cxnId="{941B4414-08B9-4A5D-8511-CB2EDABFAFC7}">
      <dgm:prSet/>
      <dgm:spPr/>
      <dgm:t>
        <a:bodyPr/>
        <a:lstStyle/>
        <a:p>
          <a:endParaRPr lang="en-US"/>
        </a:p>
      </dgm:t>
    </dgm:pt>
    <dgm:pt modelId="{688BF0C3-776F-4F53-866F-ADC84844FB85}" type="sibTrans" cxnId="{941B4414-08B9-4A5D-8511-CB2EDABFAFC7}">
      <dgm:prSet/>
      <dgm:spPr/>
      <dgm:t>
        <a:bodyPr/>
        <a:lstStyle/>
        <a:p>
          <a:endParaRPr lang="en-US"/>
        </a:p>
      </dgm:t>
    </dgm:pt>
    <dgm:pt modelId="{003951B0-027C-447A-BC32-AA15EB566B7A}">
      <dgm:prSet phldrT="[Text]"/>
      <dgm:spPr/>
      <dgm:t>
        <a:bodyPr/>
        <a:lstStyle/>
        <a:p>
          <a:r>
            <a:rPr lang="en-US" dirty="0"/>
            <a:t>Evaluate model</a:t>
          </a:r>
        </a:p>
      </dgm:t>
    </dgm:pt>
    <dgm:pt modelId="{F6A37BEE-2177-4046-A2C8-998AB5B68C24}" type="parTrans" cxnId="{639CDDAB-D3BE-4956-AC10-95F9B10F4A2C}">
      <dgm:prSet/>
      <dgm:spPr/>
      <dgm:t>
        <a:bodyPr/>
        <a:lstStyle/>
        <a:p>
          <a:endParaRPr lang="en-US"/>
        </a:p>
      </dgm:t>
    </dgm:pt>
    <dgm:pt modelId="{862A75E5-723F-444E-8B2E-1433ACD93532}" type="sibTrans" cxnId="{639CDDAB-D3BE-4956-AC10-95F9B10F4A2C}">
      <dgm:prSet/>
      <dgm:spPr/>
      <dgm:t>
        <a:bodyPr/>
        <a:lstStyle/>
        <a:p>
          <a:endParaRPr lang="en-US"/>
        </a:p>
      </dgm:t>
    </dgm:pt>
    <dgm:pt modelId="{70600142-9139-45C3-B385-78F31E6735E8}" type="pres">
      <dgm:prSet presAssocID="{7A99E2DF-5FA1-424A-AEB8-20EF76DB1B96}" presName="Name0" presStyleCnt="0">
        <dgm:presLayoutVars>
          <dgm:dir/>
          <dgm:resizeHandles val="exact"/>
        </dgm:presLayoutVars>
      </dgm:prSet>
      <dgm:spPr/>
    </dgm:pt>
    <dgm:pt modelId="{11B8F023-89D5-4E26-B5F8-243183451B3C}" type="pres">
      <dgm:prSet presAssocID="{7A99E2DF-5FA1-424A-AEB8-20EF76DB1B96}" presName="cycle" presStyleCnt="0"/>
      <dgm:spPr/>
    </dgm:pt>
    <dgm:pt modelId="{C143E6D9-5607-42F1-A8B5-76286E259EB9}" type="pres">
      <dgm:prSet presAssocID="{7844C45A-F2E6-453E-9712-3C9022289644}" presName="nodeFirstNode" presStyleLbl="node1" presStyleIdx="0" presStyleCnt="7">
        <dgm:presLayoutVars>
          <dgm:bulletEnabled val="1"/>
        </dgm:presLayoutVars>
      </dgm:prSet>
      <dgm:spPr/>
    </dgm:pt>
    <dgm:pt modelId="{54BDB915-E341-4CC5-9678-1BCBFE02AFB2}" type="pres">
      <dgm:prSet presAssocID="{FD72533E-2791-499F-A3A0-F275533C43F5}" presName="sibTransFirstNode" presStyleLbl="bgShp" presStyleIdx="0" presStyleCnt="1"/>
      <dgm:spPr/>
    </dgm:pt>
    <dgm:pt modelId="{D47944DD-6DE9-4223-B4EE-EC81F36056D7}" type="pres">
      <dgm:prSet presAssocID="{2A7C60B8-B9A4-4B36-A7ED-7A87910A3BCF}" presName="nodeFollowingNodes" presStyleLbl="node1" presStyleIdx="1" presStyleCnt="7">
        <dgm:presLayoutVars>
          <dgm:bulletEnabled val="1"/>
        </dgm:presLayoutVars>
      </dgm:prSet>
      <dgm:spPr/>
    </dgm:pt>
    <dgm:pt modelId="{9F2F656D-4CCD-42DD-9F38-474BBD2BF7E6}" type="pres">
      <dgm:prSet presAssocID="{320511F5-6004-4A4C-8DB7-27DA7DF672A6}" presName="nodeFollowingNodes" presStyleLbl="node1" presStyleIdx="2" presStyleCnt="7">
        <dgm:presLayoutVars>
          <dgm:bulletEnabled val="1"/>
        </dgm:presLayoutVars>
      </dgm:prSet>
      <dgm:spPr/>
    </dgm:pt>
    <dgm:pt modelId="{AE83A85E-B72D-4B55-96FD-B6EE0E939C74}" type="pres">
      <dgm:prSet presAssocID="{3BFDA4D8-F3D2-43E6-84D9-49926B92BE32}" presName="nodeFollowingNodes" presStyleLbl="node1" presStyleIdx="3" presStyleCnt="7">
        <dgm:presLayoutVars>
          <dgm:bulletEnabled val="1"/>
        </dgm:presLayoutVars>
      </dgm:prSet>
      <dgm:spPr/>
    </dgm:pt>
    <dgm:pt modelId="{3BCFC20C-62CD-442C-A834-22D9367293E8}" type="pres">
      <dgm:prSet presAssocID="{74E450B8-D45B-4EAE-A747-84F511FB22B0}" presName="nodeFollowingNodes" presStyleLbl="node1" presStyleIdx="4" presStyleCnt="7">
        <dgm:presLayoutVars>
          <dgm:bulletEnabled val="1"/>
        </dgm:presLayoutVars>
      </dgm:prSet>
      <dgm:spPr/>
    </dgm:pt>
    <dgm:pt modelId="{7E42E981-B150-453D-BF65-A620D444FBBD}" type="pres">
      <dgm:prSet presAssocID="{3242B238-932A-4ACA-9D3E-C70B56412887}" presName="nodeFollowingNodes" presStyleLbl="node1" presStyleIdx="5" presStyleCnt="7">
        <dgm:presLayoutVars>
          <dgm:bulletEnabled val="1"/>
        </dgm:presLayoutVars>
      </dgm:prSet>
      <dgm:spPr/>
    </dgm:pt>
    <dgm:pt modelId="{F15D3598-2C34-4A5C-A1F2-ADBBE20AFD8A}" type="pres">
      <dgm:prSet presAssocID="{003951B0-027C-447A-BC32-AA15EB566B7A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5D34C503-8374-46A4-95F3-CE77198DB50D}" srcId="{7A99E2DF-5FA1-424A-AEB8-20EF76DB1B96}" destId="{320511F5-6004-4A4C-8DB7-27DA7DF672A6}" srcOrd="2" destOrd="0" parTransId="{B577034C-8A20-432C-B7DB-84543AC867C0}" sibTransId="{CD1A8BBC-2B71-4391-94A1-7A6BA14CD984}"/>
    <dgm:cxn modelId="{50BBAA06-E453-46A1-8CB0-35C307555D7A}" srcId="{7A99E2DF-5FA1-424A-AEB8-20EF76DB1B96}" destId="{3BFDA4D8-F3D2-43E6-84D9-49926B92BE32}" srcOrd="3" destOrd="0" parTransId="{8A8ADAE3-85D3-4034-B1AA-22202991CD9E}" sibTransId="{63E345D4-CC8E-4922-A7CB-E5B197B10F44}"/>
    <dgm:cxn modelId="{5CCA550C-E61D-4382-9796-F7F39618F030}" type="presOf" srcId="{7A99E2DF-5FA1-424A-AEB8-20EF76DB1B96}" destId="{70600142-9139-45C3-B385-78F31E6735E8}" srcOrd="0" destOrd="0" presId="urn:microsoft.com/office/officeart/2005/8/layout/cycle3"/>
    <dgm:cxn modelId="{941B4414-08B9-4A5D-8511-CB2EDABFAFC7}" srcId="{7A99E2DF-5FA1-424A-AEB8-20EF76DB1B96}" destId="{3242B238-932A-4ACA-9D3E-C70B56412887}" srcOrd="5" destOrd="0" parTransId="{759283CF-5EA8-44DC-A35B-EB01AEDF8F07}" sibTransId="{688BF0C3-776F-4F53-866F-ADC84844FB85}"/>
    <dgm:cxn modelId="{B524DA1E-0727-4DE5-BD87-158059B4AFEC}" type="presOf" srcId="{320511F5-6004-4A4C-8DB7-27DA7DF672A6}" destId="{9F2F656D-4CCD-42DD-9F38-474BBD2BF7E6}" srcOrd="0" destOrd="0" presId="urn:microsoft.com/office/officeart/2005/8/layout/cycle3"/>
    <dgm:cxn modelId="{86014522-5EC6-483E-8A72-9C8C9CEEC95C}" srcId="{7A99E2DF-5FA1-424A-AEB8-20EF76DB1B96}" destId="{74E450B8-D45B-4EAE-A747-84F511FB22B0}" srcOrd="4" destOrd="0" parTransId="{D57DC1AA-C573-4AC2-8DB6-933534F6599C}" sibTransId="{B3D3C12F-8009-46F6-8A8B-7F2768145823}"/>
    <dgm:cxn modelId="{210FAD28-0A27-46FF-BF4C-106B7D363C76}" type="presOf" srcId="{3242B238-932A-4ACA-9D3E-C70B56412887}" destId="{7E42E981-B150-453D-BF65-A620D444FBBD}" srcOrd="0" destOrd="0" presId="urn:microsoft.com/office/officeart/2005/8/layout/cycle3"/>
    <dgm:cxn modelId="{EE421194-948A-4C87-B9D6-25E2C9B43940}" type="presOf" srcId="{FD72533E-2791-499F-A3A0-F275533C43F5}" destId="{54BDB915-E341-4CC5-9678-1BCBFE02AFB2}" srcOrd="0" destOrd="0" presId="urn:microsoft.com/office/officeart/2005/8/layout/cycle3"/>
    <dgm:cxn modelId="{7314CDA0-83DC-4220-AA1A-4B8D818AE988}" type="presOf" srcId="{3BFDA4D8-F3D2-43E6-84D9-49926B92BE32}" destId="{AE83A85E-B72D-4B55-96FD-B6EE0E939C74}" srcOrd="0" destOrd="0" presId="urn:microsoft.com/office/officeart/2005/8/layout/cycle3"/>
    <dgm:cxn modelId="{9DA17AA9-E7B3-4347-A49E-13304703A44A}" type="presOf" srcId="{7844C45A-F2E6-453E-9712-3C9022289644}" destId="{C143E6D9-5607-42F1-A8B5-76286E259EB9}" srcOrd="0" destOrd="0" presId="urn:microsoft.com/office/officeart/2005/8/layout/cycle3"/>
    <dgm:cxn modelId="{639CDDAB-D3BE-4956-AC10-95F9B10F4A2C}" srcId="{7A99E2DF-5FA1-424A-AEB8-20EF76DB1B96}" destId="{003951B0-027C-447A-BC32-AA15EB566B7A}" srcOrd="6" destOrd="0" parTransId="{F6A37BEE-2177-4046-A2C8-998AB5B68C24}" sibTransId="{862A75E5-723F-444E-8B2E-1433ACD93532}"/>
    <dgm:cxn modelId="{34AF93BF-6050-4BD7-AC67-EA408C3FAB89}" srcId="{7A99E2DF-5FA1-424A-AEB8-20EF76DB1B96}" destId="{2A7C60B8-B9A4-4B36-A7ED-7A87910A3BCF}" srcOrd="1" destOrd="0" parTransId="{E80D4525-A952-4140-A1A2-EFA9906A680A}" sibTransId="{347082AC-E5C2-4653-9079-E24C73ADC7B4}"/>
    <dgm:cxn modelId="{15F8C7C2-BA03-4B8E-A29C-8306FFC99A34}" type="presOf" srcId="{74E450B8-D45B-4EAE-A747-84F511FB22B0}" destId="{3BCFC20C-62CD-442C-A834-22D9367293E8}" srcOrd="0" destOrd="0" presId="urn:microsoft.com/office/officeart/2005/8/layout/cycle3"/>
    <dgm:cxn modelId="{D612CCD1-6152-4FB1-A2C5-60208E944DEB}" type="presOf" srcId="{2A7C60B8-B9A4-4B36-A7ED-7A87910A3BCF}" destId="{D47944DD-6DE9-4223-B4EE-EC81F36056D7}" srcOrd="0" destOrd="0" presId="urn:microsoft.com/office/officeart/2005/8/layout/cycle3"/>
    <dgm:cxn modelId="{2DECA7D8-D260-46A0-8E26-DCA186DF1AFE}" type="presOf" srcId="{003951B0-027C-447A-BC32-AA15EB566B7A}" destId="{F15D3598-2C34-4A5C-A1F2-ADBBE20AFD8A}" srcOrd="0" destOrd="0" presId="urn:microsoft.com/office/officeart/2005/8/layout/cycle3"/>
    <dgm:cxn modelId="{0F502DF5-5A8D-452C-B5E4-BD06B95C648D}" srcId="{7A99E2DF-5FA1-424A-AEB8-20EF76DB1B96}" destId="{7844C45A-F2E6-453E-9712-3C9022289644}" srcOrd="0" destOrd="0" parTransId="{BA419D35-F3D4-43AE-B313-44E2E3A158EA}" sibTransId="{FD72533E-2791-499F-A3A0-F275533C43F5}"/>
    <dgm:cxn modelId="{D95BBA7A-071B-48F7-BF95-8448A8471750}" type="presParOf" srcId="{70600142-9139-45C3-B385-78F31E6735E8}" destId="{11B8F023-89D5-4E26-B5F8-243183451B3C}" srcOrd="0" destOrd="0" presId="urn:microsoft.com/office/officeart/2005/8/layout/cycle3"/>
    <dgm:cxn modelId="{4BD354CF-896E-4073-839D-32C2302FDBCA}" type="presParOf" srcId="{11B8F023-89D5-4E26-B5F8-243183451B3C}" destId="{C143E6D9-5607-42F1-A8B5-76286E259EB9}" srcOrd="0" destOrd="0" presId="urn:microsoft.com/office/officeart/2005/8/layout/cycle3"/>
    <dgm:cxn modelId="{100D4F8E-76FA-4FC9-BAC5-F8374FD7FBEC}" type="presParOf" srcId="{11B8F023-89D5-4E26-B5F8-243183451B3C}" destId="{54BDB915-E341-4CC5-9678-1BCBFE02AFB2}" srcOrd="1" destOrd="0" presId="urn:microsoft.com/office/officeart/2005/8/layout/cycle3"/>
    <dgm:cxn modelId="{259B8259-5345-4DD0-9537-7D6E272CD381}" type="presParOf" srcId="{11B8F023-89D5-4E26-B5F8-243183451B3C}" destId="{D47944DD-6DE9-4223-B4EE-EC81F36056D7}" srcOrd="2" destOrd="0" presId="urn:microsoft.com/office/officeart/2005/8/layout/cycle3"/>
    <dgm:cxn modelId="{16D5AD7F-C0EF-4DC3-B9C9-D6745C5A8BE9}" type="presParOf" srcId="{11B8F023-89D5-4E26-B5F8-243183451B3C}" destId="{9F2F656D-4CCD-42DD-9F38-474BBD2BF7E6}" srcOrd="3" destOrd="0" presId="urn:microsoft.com/office/officeart/2005/8/layout/cycle3"/>
    <dgm:cxn modelId="{76AA887F-BD2A-4552-864C-E26E5F3ED963}" type="presParOf" srcId="{11B8F023-89D5-4E26-B5F8-243183451B3C}" destId="{AE83A85E-B72D-4B55-96FD-B6EE0E939C74}" srcOrd="4" destOrd="0" presId="urn:microsoft.com/office/officeart/2005/8/layout/cycle3"/>
    <dgm:cxn modelId="{B455E604-2F62-4643-8377-8A2391DE3F2A}" type="presParOf" srcId="{11B8F023-89D5-4E26-B5F8-243183451B3C}" destId="{3BCFC20C-62CD-442C-A834-22D9367293E8}" srcOrd="5" destOrd="0" presId="urn:microsoft.com/office/officeart/2005/8/layout/cycle3"/>
    <dgm:cxn modelId="{CA0E94A4-0D2B-48DE-847C-0D388A021D61}" type="presParOf" srcId="{11B8F023-89D5-4E26-B5F8-243183451B3C}" destId="{7E42E981-B150-453D-BF65-A620D444FBBD}" srcOrd="6" destOrd="0" presId="urn:microsoft.com/office/officeart/2005/8/layout/cycle3"/>
    <dgm:cxn modelId="{309F7589-7FC9-43DB-A73A-0B3BBF4BD8E7}" type="presParOf" srcId="{11B8F023-89D5-4E26-B5F8-243183451B3C}" destId="{F15D3598-2C34-4A5C-A1F2-ADBBE20AFD8A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7C085-5720-4976-A46B-37E40064697D}">
      <dsp:nvSpPr>
        <dsp:cNvPr id="0" name=""/>
        <dsp:cNvSpPr/>
      </dsp:nvSpPr>
      <dsp:spPr>
        <a:xfrm>
          <a:off x="556800" y="23642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28039-8593-4997-A260-65FEC7D0DE05}">
      <dsp:nvSpPr>
        <dsp:cNvPr id="0" name=""/>
        <dsp:cNvSpPr/>
      </dsp:nvSpPr>
      <dsp:spPr>
        <a:xfrm>
          <a:off x="61800" y="1317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RMD = R Markdown</a:t>
          </a:r>
        </a:p>
      </dsp:txBody>
      <dsp:txXfrm>
        <a:off x="61800" y="1317981"/>
        <a:ext cx="1800000" cy="720000"/>
      </dsp:txXfrm>
    </dsp:sp>
    <dsp:sp modelId="{15F58700-BB7B-4436-8A59-D5BC4AB65693}">
      <dsp:nvSpPr>
        <dsp:cNvPr id="0" name=""/>
        <dsp:cNvSpPr/>
      </dsp:nvSpPr>
      <dsp:spPr>
        <a:xfrm>
          <a:off x="2671800" y="23642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EBE65-6896-4D0D-8689-86230A54E7EB}">
      <dsp:nvSpPr>
        <dsp:cNvPr id="0" name=""/>
        <dsp:cNvSpPr/>
      </dsp:nvSpPr>
      <dsp:spPr>
        <a:xfrm>
          <a:off x="2176800" y="1317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shorthand version of HTML </a:t>
          </a:r>
        </a:p>
      </dsp:txBody>
      <dsp:txXfrm>
        <a:off x="2176800" y="1317981"/>
        <a:ext cx="1800000" cy="720000"/>
      </dsp:txXfrm>
    </dsp:sp>
    <dsp:sp modelId="{05DADBF4-6138-445A-B373-5796ACF91036}">
      <dsp:nvSpPr>
        <dsp:cNvPr id="0" name=""/>
        <dsp:cNvSpPr/>
      </dsp:nvSpPr>
      <dsp:spPr>
        <a:xfrm>
          <a:off x="1614300" y="248798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F34CB-41EE-46EA-89DB-5F0687852AE8}">
      <dsp:nvSpPr>
        <dsp:cNvPr id="0" name=""/>
        <dsp:cNvSpPr/>
      </dsp:nvSpPr>
      <dsp:spPr>
        <a:xfrm>
          <a:off x="1119300" y="35695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Affects the look of your knitted file</a:t>
          </a:r>
        </a:p>
      </dsp:txBody>
      <dsp:txXfrm>
        <a:off x="1119300" y="356953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A116A-780F-415E-AB52-FAB43ED1D0C5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C85BE-C0ED-47BA-A38F-887B161953E7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E4732-7AB0-4E37-94DE-44D818A142DB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 </a:t>
          </a:r>
          <a:r>
            <a:rPr lang="en-US" sz="1700" u="sng" kern="1200"/>
            <a:t>all libraries</a:t>
          </a:r>
          <a:r>
            <a:rPr lang="en-US" sz="1700" kern="1200"/>
            <a:t> in first code chunk</a:t>
          </a:r>
        </a:p>
      </dsp:txBody>
      <dsp:txXfrm>
        <a:off x="1366323" y="800136"/>
        <a:ext cx="2370505" cy="1005669"/>
      </dsp:txXfrm>
    </dsp:sp>
    <dsp:sp modelId="{86E197A3-68F7-454E-BE25-E17FD504BF60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909B4-7911-44EF-8A4C-5C519C16F1D4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9A6DC-178D-456D-A960-6CCD523495E7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steps can be combined into a single code chunk</a:t>
          </a:r>
        </a:p>
      </dsp:txBody>
      <dsp:txXfrm>
        <a:off x="5371040" y="800136"/>
        <a:ext cx="2370505" cy="1005669"/>
      </dsp:txXfrm>
    </dsp:sp>
    <dsp:sp modelId="{25EF39BA-F90C-42EE-8685-F59A7289355D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F72A0-36CA-48F6-B65B-D898F6EBBB25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084CB-FDE9-4236-9BB7-DEE716886CDD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</a:t>
          </a:r>
          <a:r>
            <a:rPr lang="en-US" sz="1700" u="sng" kern="1200"/>
            <a:t>comments</a:t>
          </a:r>
          <a:r>
            <a:rPr lang="en-US" sz="1700" kern="1200"/>
            <a:t> in each code chunk that explain </a:t>
          </a:r>
          <a:r>
            <a:rPr lang="en-US" sz="1700" u="sng" kern="1200"/>
            <a:t>what those particular commands are doing</a:t>
          </a:r>
          <a:endParaRPr lang="en-US" sz="1700" kern="1200"/>
        </a:p>
      </dsp:txBody>
      <dsp:txXfrm>
        <a:off x="1366323" y="2545532"/>
        <a:ext cx="2370505" cy="1005669"/>
      </dsp:txXfrm>
    </dsp:sp>
    <dsp:sp modelId="{5B29C3DD-6077-4E23-A1AC-E47E1FA01874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C4E24-DC59-4FFD-99A4-101B415478BA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8DB47-6521-4A88-BF0D-5ABE1E2D572F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 not simply copy code from async without understanding</a:t>
          </a:r>
        </a:p>
      </dsp:txBody>
      <dsp:txXfrm>
        <a:off x="5371040" y="2545532"/>
        <a:ext cx="2370505" cy="100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DB915-E341-4CC5-9678-1BCBFE02AFB2}">
      <dsp:nvSpPr>
        <dsp:cNvPr id="0" name=""/>
        <dsp:cNvSpPr/>
      </dsp:nvSpPr>
      <dsp:spPr>
        <a:xfrm>
          <a:off x="1694611" y="-30029"/>
          <a:ext cx="4497477" cy="4497477"/>
        </a:xfrm>
        <a:prstGeom prst="circularArrow">
          <a:avLst>
            <a:gd name="adj1" fmla="val 5544"/>
            <a:gd name="adj2" fmla="val 330680"/>
            <a:gd name="adj3" fmla="val 14506463"/>
            <a:gd name="adj4" fmla="val 16955560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43E6D9-5607-42F1-A8B5-76286E259EB9}">
      <dsp:nvSpPr>
        <dsp:cNvPr id="0" name=""/>
        <dsp:cNvSpPr/>
      </dsp:nvSpPr>
      <dsp:spPr>
        <a:xfrm>
          <a:off x="3238630" y="373"/>
          <a:ext cx="1409439" cy="70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Research question</a:t>
          </a:r>
        </a:p>
      </dsp:txBody>
      <dsp:txXfrm>
        <a:off x="3273032" y="34775"/>
        <a:ext cx="1340635" cy="635915"/>
      </dsp:txXfrm>
    </dsp:sp>
    <dsp:sp modelId="{D47944DD-6DE9-4223-B4EE-EC81F36056D7}">
      <dsp:nvSpPr>
        <dsp:cNvPr id="0" name=""/>
        <dsp:cNvSpPr/>
      </dsp:nvSpPr>
      <dsp:spPr>
        <a:xfrm>
          <a:off x="4738105" y="722482"/>
          <a:ext cx="1409439" cy="70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4772507" y="756884"/>
        <a:ext cx="1340635" cy="635915"/>
      </dsp:txXfrm>
    </dsp:sp>
    <dsp:sp modelId="{9F2F656D-4CCD-42DD-9F38-474BBD2BF7E6}">
      <dsp:nvSpPr>
        <dsp:cNvPr id="0" name=""/>
        <dsp:cNvSpPr/>
      </dsp:nvSpPr>
      <dsp:spPr>
        <a:xfrm>
          <a:off x="5108445" y="2345047"/>
          <a:ext cx="1409439" cy="70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Determine methods</a:t>
          </a:r>
        </a:p>
      </dsp:txBody>
      <dsp:txXfrm>
        <a:off x="5142847" y="2379449"/>
        <a:ext cx="1340635" cy="635915"/>
      </dsp:txXfrm>
    </dsp:sp>
    <dsp:sp modelId="{AE83A85E-B72D-4B55-96FD-B6EE0E939C74}">
      <dsp:nvSpPr>
        <dsp:cNvPr id="0" name=""/>
        <dsp:cNvSpPr/>
      </dsp:nvSpPr>
      <dsp:spPr>
        <a:xfrm>
          <a:off x="4070776" y="3646243"/>
          <a:ext cx="1409439" cy="70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Compute predictions</a:t>
          </a:r>
        </a:p>
      </dsp:txBody>
      <dsp:txXfrm>
        <a:off x="4105178" y="3680645"/>
        <a:ext cx="1340635" cy="635915"/>
      </dsp:txXfrm>
    </dsp:sp>
    <dsp:sp modelId="{3BCFC20C-62CD-442C-A834-22D9367293E8}">
      <dsp:nvSpPr>
        <dsp:cNvPr id="0" name=""/>
        <dsp:cNvSpPr/>
      </dsp:nvSpPr>
      <dsp:spPr>
        <a:xfrm>
          <a:off x="2406484" y="3646243"/>
          <a:ext cx="1409439" cy="70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model</a:t>
          </a:r>
        </a:p>
      </dsp:txBody>
      <dsp:txXfrm>
        <a:off x="2440886" y="3680645"/>
        <a:ext cx="1340635" cy="635915"/>
      </dsp:txXfrm>
    </dsp:sp>
    <dsp:sp modelId="{7E42E981-B150-453D-BF65-A620D444FBBD}">
      <dsp:nvSpPr>
        <dsp:cNvPr id="0" name=""/>
        <dsp:cNvSpPr/>
      </dsp:nvSpPr>
      <dsp:spPr>
        <a:xfrm>
          <a:off x="1368815" y="2345047"/>
          <a:ext cx="1409439" cy="70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Compute predictions</a:t>
          </a:r>
        </a:p>
      </dsp:txBody>
      <dsp:txXfrm>
        <a:off x="1403217" y="2379449"/>
        <a:ext cx="1340635" cy="635915"/>
      </dsp:txXfrm>
    </dsp:sp>
    <dsp:sp modelId="{F15D3598-2C34-4A5C-A1F2-ADBBE20AFD8A}">
      <dsp:nvSpPr>
        <dsp:cNvPr id="0" name=""/>
        <dsp:cNvSpPr/>
      </dsp:nvSpPr>
      <dsp:spPr>
        <a:xfrm>
          <a:off x="1739154" y="722482"/>
          <a:ext cx="1409439" cy="70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model</a:t>
          </a:r>
        </a:p>
      </dsp:txBody>
      <dsp:txXfrm>
        <a:off x="1773556" y="756884"/>
        <a:ext cx="1340635" cy="6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9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48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557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3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1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ookdown.org/yihui/rmarkdown/html-docum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cs typeface="Arial" panose="020B0604020202020204" pitchFamily="34" charset="0"/>
              </a:rPr>
              <a:t>Week 2 Review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LLO 8200, Introduction to Data Science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1800" dirty="0">
                <a:solidFill>
                  <a:prstClr val="black"/>
                </a:solidFill>
              </a:rPr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185070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5FCD-17B3-467E-BC44-B9307DA5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Language</a:t>
            </a:r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15AE3BB9-B687-4BEF-9A22-A3E5577B9D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9061513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12238B-8FBA-480D-A8FD-7FB908C41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4862724" y="1645533"/>
            <a:ext cx="3824076" cy="4525963"/>
          </a:xfrm>
        </p:spPr>
      </p:pic>
    </p:spTree>
    <p:extLst>
      <p:ext uri="{BB962C8B-B14F-4D97-AF65-F5344CB8AC3E}">
        <p14:creationId xmlns:p14="http://schemas.microsoft.com/office/powerpoint/2010/main" val="128604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1241-361A-41F6-8B3B-E038F468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D332-C2DE-4865-818D-1A80D015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5312"/>
            <a:ext cx="7886700" cy="4718753"/>
          </a:xfrm>
        </p:spPr>
        <p:txBody>
          <a:bodyPr>
            <a:normAutofit/>
          </a:bodyPr>
          <a:lstStyle/>
          <a:p>
            <a:r>
              <a:rPr lang="en-US" dirty="0"/>
              <a:t>Make sure your document has a </a:t>
            </a:r>
            <a:r>
              <a:rPr lang="en-US" u="sng" dirty="0"/>
              <a:t>header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>
              <a:hlinkClick r:id="rId2"/>
            </a:endParaRPr>
          </a:p>
          <a:p>
            <a:pPr lvl="1"/>
            <a:endParaRPr lang="en-US" dirty="0">
              <a:hlinkClick r:id="rId2"/>
            </a:endParaRPr>
          </a:p>
          <a:p>
            <a:pPr lvl="1"/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https://bookdown.org/yihui/rmarkdown/html-document.html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E8E97-286B-4A4E-AF75-46C6B8AB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12" y="2634453"/>
            <a:ext cx="2534004" cy="163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C305B-E10A-4795-B031-E1644927E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299" y="2388067"/>
            <a:ext cx="350568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7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E3BF-C7C0-4E90-8BD5-F1B55A35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Notes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8DF27-C326-4898-B582-FE5158BE4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547562"/>
              </p:ext>
            </p:extLst>
          </p:nvPr>
        </p:nvGraphicFramePr>
        <p:xfrm>
          <a:off x="628650" y="1735313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4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B738-4E8D-487F-AB60-F7C5C31F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(fixing errors)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EE9F-FA45-49B1-B85C-AD2EDE43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READ</a:t>
            </a:r>
            <a:r>
              <a:rPr lang="en-US" sz="2000" dirty="0"/>
              <a:t> the text of the error. It will often tell you where and what the problem is (usually)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FF0000"/>
                </a:solidFill>
              </a:rPr>
              <a:t>___ not found</a:t>
            </a:r>
            <a:r>
              <a:rPr lang="en-US" sz="2000" dirty="0"/>
              <a:t>” – make sure (1) your files are saved in the same folder, (2) your objects are properly defined within the .</a:t>
            </a:r>
            <a:r>
              <a:rPr lang="en-US" sz="2000" dirty="0" err="1"/>
              <a:t>Rmd</a:t>
            </a:r>
            <a:r>
              <a:rPr lang="en-US" sz="2000" dirty="0"/>
              <a:t> file, and (3) you have loaded all necessary libraries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000" dirty="0"/>
              <a:t>You may need to Google (or Bing) the first few words of the error</a:t>
            </a:r>
          </a:p>
          <a:p>
            <a:pPr lvl="1">
              <a:spcAft>
                <a:spcPts val="2400"/>
              </a:spcAft>
            </a:pPr>
            <a:r>
              <a:rPr lang="en-US" sz="1800" dirty="0"/>
              <a:t>Good sources: </a:t>
            </a:r>
            <a:r>
              <a:rPr lang="en-US" sz="1800" dirty="0" err="1"/>
              <a:t>Rstudio</a:t>
            </a:r>
            <a:r>
              <a:rPr lang="en-US" sz="1800" dirty="0"/>
              <a:t> Community; Stack Overflow; GitHub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200" dirty="0"/>
              <a:t>Use the Wall (2VU) – discussion there does not count against the 3 partner limit on HW</a:t>
            </a:r>
          </a:p>
        </p:txBody>
      </p:sp>
    </p:spTree>
    <p:extLst>
      <p:ext uri="{BB962C8B-B14F-4D97-AF65-F5344CB8AC3E}">
        <p14:creationId xmlns:p14="http://schemas.microsoft.com/office/powerpoint/2010/main" val="416104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ED09-4EE9-4267-B152-39BA1390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5DB2-4E6B-4D6C-BBC3-4A1D1FD7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Conditional Mean </a:t>
            </a:r>
            <a:r>
              <a:rPr lang="en-US" dirty="0"/>
              <a:t>= finding the averages of different divisions of the data</a:t>
            </a:r>
            <a:endParaRPr lang="en-US" i="1" dirty="0"/>
          </a:p>
          <a:p>
            <a:r>
              <a:rPr lang="en-US" i="1" dirty="0"/>
              <a:t>RMSE = </a:t>
            </a:r>
            <a:r>
              <a:rPr lang="en-US" dirty="0"/>
              <a:t>average distance between prediction and actual value for all values in dataset</a:t>
            </a:r>
          </a:p>
          <a:p>
            <a:endParaRPr lang="en-US" dirty="0"/>
          </a:p>
          <a:p>
            <a:r>
              <a:rPr lang="en-US" dirty="0"/>
              <a:t>When might the RMSE be zero?</a:t>
            </a:r>
          </a:p>
          <a:p>
            <a:r>
              <a:rPr lang="en-US" dirty="0"/>
              <a:t>Can RMSE be negative?</a:t>
            </a:r>
          </a:p>
          <a:p>
            <a:r>
              <a:rPr lang="en-US" dirty="0"/>
              <a:t>Is there a maximum value for RMSE?</a:t>
            </a:r>
          </a:p>
        </p:txBody>
      </p:sp>
    </p:spTree>
    <p:extLst>
      <p:ext uri="{BB962C8B-B14F-4D97-AF65-F5344CB8AC3E}">
        <p14:creationId xmlns:p14="http://schemas.microsoft.com/office/powerpoint/2010/main" val="9780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CA66-8956-4106-90B4-E7745B54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Building and Evaluating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E893-4917-444B-96A1-D1858F87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model </a:t>
            </a:r>
            <a:r>
              <a:rPr lang="en-US" dirty="0"/>
              <a:t>(in data science) is made up of three parts:</a:t>
            </a:r>
          </a:p>
          <a:p>
            <a:pPr lvl="1"/>
            <a:r>
              <a:rPr lang="en-US" dirty="0"/>
              <a:t>Dependent (outcome) and independent (predictor) variables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Predictions/predicted values</a:t>
            </a:r>
          </a:p>
          <a:p>
            <a:r>
              <a:rPr lang="en-US" b="1" dirty="0"/>
              <a:t>Model fit </a:t>
            </a:r>
            <a:r>
              <a:rPr lang="en-US" dirty="0"/>
              <a:t>describes how well the predictions match the dependent variable (e.g., low RMSE)</a:t>
            </a:r>
            <a:endParaRPr lang="en-US" b="1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DV: college debt, IV: type of school, selectiveness,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Algorithm: conditional means</a:t>
            </a:r>
          </a:p>
          <a:p>
            <a:pPr lvl="1"/>
            <a:r>
              <a:rPr lang="en-US" dirty="0"/>
              <a:t>Mean values for each level of the IV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6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9DBD-9E2D-4687-BAE1-13353B49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Building and Evaluating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03D90F-FE31-4143-B908-EE3F661C8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275470"/>
              </p:ext>
            </p:extLst>
          </p:nvPr>
        </p:nvGraphicFramePr>
        <p:xfrm>
          <a:off x="628650" y="1735138"/>
          <a:ext cx="78867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85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1065-C8F1-41D2-825A-F2F9AB31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Building and Evaluating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C562-A01F-4547-AFA2-70CDCFAE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Research questions may be confined by available data</a:t>
            </a:r>
          </a:p>
          <a:p>
            <a:pPr lvl="1"/>
            <a:r>
              <a:rPr lang="en-US" dirty="0"/>
              <a:t>Independent variables should be selected based on context from a literature review (and available data)</a:t>
            </a:r>
          </a:p>
          <a:p>
            <a:pPr lvl="1"/>
            <a:r>
              <a:rPr lang="en-US" dirty="0"/>
              <a:t>Generally, more IV will result in better model fit, HOWEVER, need to balance precision with accuracy</a:t>
            </a:r>
          </a:p>
          <a:p>
            <a:pPr lvl="1"/>
            <a:r>
              <a:rPr lang="en-US" dirty="0"/>
              <a:t>In a paper, you would report your series of models, resulting the final one with best fit.</a:t>
            </a:r>
          </a:p>
        </p:txBody>
      </p:sp>
    </p:spTree>
    <p:extLst>
      <p:ext uri="{BB962C8B-B14F-4D97-AF65-F5344CB8AC3E}">
        <p14:creationId xmlns:p14="http://schemas.microsoft.com/office/powerpoint/2010/main" val="2670238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426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1_Office Theme</vt:lpstr>
      <vt:lpstr>Week 2 Review</vt:lpstr>
      <vt:lpstr>Markdown Language</vt:lpstr>
      <vt:lpstr>Programming Notes</vt:lpstr>
      <vt:lpstr>Programming Notes</vt:lpstr>
      <vt:lpstr>Debugging (fixing errors)</vt:lpstr>
      <vt:lpstr>Conditional Means</vt:lpstr>
      <vt:lpstr>Building and Evaluating Models</vt:lpstr>
      <vt:lpstr>Building and Evaluating Models</vt:lpstr>
      <vt:lpstr>Building and Evaluating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Review</dc:title>
  <dc:creator>Brittany Mosby</dc:creator>
  <cp:lastModifiedBy>Brittany Mosby</cp:lastModifiedBy>
  <cp:revision>1</cp:revision>
  <dcterms:created xsi:type="dcterms:W3CDTF">2021-01-26T01:21:00Z</dcterms:created>
  <dcterms:modified xsi:type="dcterms:W3CDTF">2021-01-26T03:32:02Z</dcterms:modified>
</cp:coreProperties>
</file>