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1" r:id="rId4"/>
    <p:sldId id="264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2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9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0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4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55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19970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43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1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Week 3 Review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185070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42D5-AC8A-4649-BEF2-B2FB9C67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05CC-06A1-4DB7-A4C5-F867EAA4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dependent (and independent) variable. Classify as discrete or continuous.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key characteristic of the variable to be displayed.</a:t>
            </a:r>
          </a:p>
          <a:p>
            <a:pPr lvl="1"/>
            <a:r>
              <a:rPr lang="en-US" dirty="0"/>
              <a:t>Exploratory, distribution/range,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a graph type (in </a:t>
            </a:r>
            <a:r>
              <a:rPr lang="en-US" dirty="0" err="1"/>
              <a:t>ggplot</a:t>
            </a:r>
            <a:r>
              <a:rPr lang="en-US" dirty="0"/>
              <a:t>, a </a:t>
            </a:r>
            <a:r>
              <a:rPr lang="en-US" b="1" dirty="0" err="1"/>
              <a:t>geom</a:t>
            </a:r>
            <a:r>
              <a:rPr lang="en-US" dirty="0"/>
              <a:t>) that best fits these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visual components</a:t>
            </a:r>
          </a:p>
        </p:txBody>
      </p:sp>
    </p:spTree>
    <p:extLst>
      <p:ext uri="{BB962C8B-B14F-4D97-AF65-F5344CB8AC3E}">
        <p14:creationId xmlns:p14="http://schemas.microsoft.com/office/powerpoint/2010/main" val="387338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ADCC50-270D-4D8A-B82C-9873242E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9970"/>
            <a:ext cx="8198827" cy="1325563"/>
          </a:xfrm>
        </p:spPr>
        <p:txBody>
          <a:bodyPr/>
          <a:lstStyle/>
          <a:p>
            <a:r>
              <a:rPr lang="en-US" dirty="0"/>
              <a:t>Statistical Graphing with ggplot2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0CAFC5-ECCC-42D9-9D1B-8DBB2F1D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“gg” = “</a:t>
            </a:r>
            <a:r>
              <a:rPr lang="en-US" i="1" dirty="0"/>
              <a:t>grammar of graphics</a:t>
            </a:r>
            <a:r>
              <a:rPr lang="en-US" dirty="0"/>
              <a:t>”</a:t>
            </a:r>
          </a:p>
          <a:p>
            <a:r>
              <a:rPr lang="en-US" dirty="0"/>
              <a:t>Every statistical graph the same simple components:</a:t>
            </a:r>
          </a:p>
          <a:p>
            <a:pPr lvl="1"/>
            <a:r>
              <a:rPr lang="en-US" dirty="0"/>
              <a:t>Data + Aesthetics (color, shape, size) + Geometries (points, lines, bars)</a:t>
            </a:r>
          </a:p>
          <a:p>
            <a:pPr lvl="1"/>
            <a:r>
              <a:rPr lang="en-US" dirty="0"/>
              <a:t>Statistical transformations  </a:t>
            </a:r>
          </a:p>
          <a:p>
            <a:pPr lvl="1"/>
            <a:r>
              <a:rPr lang="en-US" dirty="0"/>
              <a:t>Positions (dodge, stack, fill, jitter)</a:t>
            </a:r>
          </a:p>
          <a:p>
            <a:r>
              <a:rPr lang="en-US" dirty="0"/>
              <a:t>Build in layers (iteratively)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1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02BC3-80A8-40DE-973A-07E07D69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4901" y="643466"/>
            <a:ext cx="6554196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00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ADCC50-270D-4D8A-B82C-9873242E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9970"/>
            <a:ext cx="8198827" cy="1325563"/>
          </a:xfrm>
        </p:spPr>
        <p:txBody>
          <a:bodyPr/>
          <a:lstStyle/>
          <a:p>
            <a:r>
              <a:rPr lang="en-US" dirty="0"/>
              <a:t>Statistical Graphing with ggplot2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0CAFC5-ECCC-42D9-9D1B-8DBB2F1D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7B5EA8-B65E-4AC2-BFFE-D7125F81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1645533"/>
            <a:ext cx="701137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3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128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1_Office Theme</vt:lpstr>
      <vt:lpstr>Week 3 Review</vt:lpstr>
      <vt:lpstr>Statistical Graphing</vt:lpstr>
      <vt:lpstr>Statistical Graphing with ggplot2</vt:lpstr>
      <vt:lpstr>PowerPoint Presentation</vt:lpstr>
      <vt:lpstr>Statistical Graphing with ggplot2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Review</dc:title>
  <dc:creator>Brittany Mosby</dc:creator>
  <cp:lastModifiedBy>Brittany Mosby</cp:lastModifiedBy>
  <cp:revision>3</cp:revision>
  <dcterms:created xsi:type="dcterms:W3CDTF">2021-02-02T00:49:44Z</dcterms:created>
  <dcterms:modified xsi:type="dcterms:W3CDTF">2021-02-02T03:28:06Z</dcterms:modified>
</cp:coreProperties>
</file>