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1" r:id="rId2"/>
    <p:sldId id="286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42EC9-F36F-46AC-AF0E-CA95C1B04273}" v="510" dt="2021-04-13T00:09:58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any Mosby" userId="0717444ddc361485" providerId="LiveId" clId="{F7542EC9-F36F-46AC-AF0E-CA95C1B04273}"/>
    <pc:docChg chg="undo custSel addSld delSld modSld sldOrd">
      <pc:chgData name="Brittany Mosby" userId="0717444ddc361485" providerId="LiveId" clId="{F7542EC9-F36F-46AC-AF0E-CA95C1B04273}" dt="2021-04-13T00:10:28.911" v="3959" actId="6549"/>
      <pc:docMkLst>
        <pc:docMk/>
      </pc:docMkLst>
      <pc:sldChg chg="del">
        <pc:chgData name="Brittany Mosby" userId="0717444ddc361485" providerId="LiveId" clId="{F7542EC9-F36F-46AC-AF0E-CA95C1B04273}" dt="2021-03-10T02:07:07.269" v="1" actId="47"/>
        <pc:sldMkLst>
          <pc:docMk/>
          <pc:sldMk cId="987771246" sldId="267"/>
        </pc:sldMkLst>
      </pc:sldChg>
      <pc:sldChg chg="addSp delSp modSp add del mod ord">
        <pc:chgData name="Brittany Mosby" userId="0717444ddc361485" providerId="LiveId" clId="{F7542EC9-F36F-46AC-AF0E-CA95C1B04273}" dt="2021-04-13T00:07:57.802" v="3886" actId="47"/>
        <pc:sldMkLst>
          <pc:docMk/>
          <pc:sldMk cId="3426418071" sldId="268"/>
        </pc:sldMkLst>
        <pc:spChg chg="add mod">
          <ac:chgData name="Brittany Mosby" userId="0717444ddc361485" providerId="LiveId" clId="{F7542EC9-F36F-46AC-AF0E-CA95C1B04273}" dt="2021-04-13T00:05:51.534" v="3867" actId="21"/>
          <ac:spMkLst>
            <pc:docMk/>
            <pc:sldMk cId="3426418071" sldId="268"/>
            <ac:spMk id="3" creationId="{F355044A-DF6C-4603-9F7B-03712E627450}"/>
          </ac:spMkLst>
        </pc:spChg>
        <pc:spChg chg="mod">
          <ac:chgData name="Brittany Mosby" userId="0717444ddc361485" providerId="LiveId" clId="{F7542EC9-F36F-46AC-AF0E-CA95C1B04273}" dt="2021-03-15T23:09:56.520" v="514" actId="20577"/>
          <ac:spMkLst>
            <pc:docMk/>
            <pc:sldMk cId="3426418071" sldId="268"/>
            <ac:spMk id="4" creationId="{D66FA33E-E8FB-4C63-A5E3-4810C71E7C51}"/>
          </ac:spMkLst>
        </pc:spChg>
        <pc:spChg chg="del">
          <ac:chgData name="Brittany Mosby" userId="0717444ddc361485" providerId="LiveId" clId="{F7542EC9-F36F-46AC-AF0E-CA95C1B04273}" dt="2021-04-13T00:05:51.534" v="3867" actId="21"/>
          <ac:spMkLst>
            <pc:docMk/>
            <pc:sldMk cId="3426418071" sldId="268"/>
            <ac:spMk id="5" creationId="{C3B05E20-F107-4CBE-9F9E-CB349B28AB78}"/>
          </ac:spMkLst>
        </pc:spChg>
        <pc:spChg chg="del">
          <ac:chgData name="Brittany Mosby" userId="0717444ddc361485" providerId="LiveId" clId="{F7542EC9-F36F-46AC-AF0E-CA95C1B04273}" dt="2021-04-13T00:05:51.534" v="3867" actId="21"/>
          <ac:spMkLst>
            <pc:docMk/>
            <pc:sldMk cId="3426418071" sldId="268"/>
            <ac:spMk id="7" creationId="{A7F42DDB-62DF-4AE8-B774-341F1C2C5278}"/>
          </ac:spMkLst>
        </pc:spChg>
        <pc:spChg chg="add mod">
          <ac:chgData name="Brittany Mosby" userId="0717444ddc361485" providerId="LiveId" clId="{F7542EC9-F36F-46AC-AF0E-CA95C1B04273}" dt="2021-04-13T00:05:51.534" v="3867" actId="21"/>
          <ac:spMkLst>
            <pc:docMk/>
            <pc:sldMk cId="3426418071" sldId="268"/>
            <ac:spMk id="8" creationId="{DF8E5CA4-26B3-490D-92EA-AD0F968A792F}"/>
          </ac:spMkLst>
        </pc:spChg>
        <pc:spChg chg="add mod">
          <ac:chgData name="Brittany Mosby" userId="0717444ddc361485" providerId="LiveId" clId="{F7542EC9-F36F-46AC-AF0E-CA95C1B04273}" dt="2021-04-13T00:05:51.534" v="3867" actId="21"/>
          <ac:spMkLst>
            <pc:docMk/>
            <pc:sldMk cId="3426418071" sldId="268"/>
            <ac:spMk id="12" creationId="{6149E3FC-2BD0-4989-AECC-246FAFC0E0E3}"/>
          </ac:spMkLst>
        </pc:spChg>
        <pc:spChg chg="add mod">
          <ac:chgData name="Brittany Mosby" userId="0717444ddc361485" providerId="LiveId" clId="{F7542EC9-F36F-46AC-AF0E-CA95C1B04273}" dt="2021-04-13T00:05:51.534" v="3867" actId="21"/>
          <ac:spMkLst>
            <pc:docMk/>
            <pc:sldMk cId="3426418071" sldId="268"/>
            <ac:spMk id="14" creationId="{1E9BF83C-3E33-48F2-A7B3-F75ED736DDD0}"/>
          </ac:spMkLst>
        </pc:spChg>
        <pc:picChg chg="del">
          <ac:chgData name="Brittany Mosby" userId="0717444ddc361485" providerId="LiveId" clId="{F7542EC9-F36F-46AC-AF0E-CA95C1B04273}" dt="2021-04-13T00:05:51.534" v="3867" actId="21"/>
          <ac:picMkLst>
            <pc:docMk/>
            <pc:sldMk cId="3426418071" sldId="268"/>
            <ac:picMk id="9" creationId="{03D32D12-BFCA-456C-A0E5-F04791EB5458}"/>
          </ac:picMkLst>
        </pc:picChg>
        <pc:picChg chg="del">
          <ac:chgData name="Brittany Mosby" userId="0717444ddc361485" providerId="LiveId" clId="{F7542EC9-F36F-46AC-AF0E-CA95C1B04273}" dt="2021-04-13T00:05:51.534" v="3867" actId="21"/>
          <ac:picMkLst>
            <pc:docMk/>
            <pc:sldMk cId="3426418071" sldId="268"/>
            <ac:picMk id="10" creationId="{1BBBE996-DC8B-42DC-8595-34048C7CCB46}"/>
          </ac:picMkLst>
        </pc:picChg>
      </pc:sldChg>
      <pc:sldChg chg="del ord">
        <pc:chgData name="Brittany Mosby" userId="0717444ddc361485" providerId="LiveId" clId="{F7542EC9-F36F-46AC-AF0E-CA95C1B04273}" dt="2021-03-15T23:15:33.204" v="767" actId="47"/>
        <pc:sldMkLst>
          <pc:docMk/>
          <pc:sldMk cId="457824893" sldId="269"/>
        </pc:sldMkLst>
      </pc:sldChg>
      <pc:sldChg chg="modSp mod">
        <pc:chgData name="Brittany Mosby" userId="0717444ddc361485" providerId="LiveId" clId="{F7542EC9-F36F-46AC-AF0E-CA95C1B04273}" dt="2021-04-13T00:10:28.911" v="3959" actId="6549"/>
        <pc:sldMkLst>
          <pc:docMk/>
          <pc:sldMk cId="4141100136" sldId="271"/>
        </pc:sldMkLst>
        <pc:spChg chg="mod">
          <ac:chgData name="Brittany Mosby" userId="0717444ddc361485" providerId="LiveId" clId="{F7542EC9-F36F-46AC-AF0E-CA95C1B04273}" dt="2021-04-13T00:10:28.911" v="3959" actId="6549"/>
          <ac:spMkLst>
            <pc:docMk/>
            <pc:sldMk cId="4141100136" sldId="271"/>
            <ac:spMk id="4" creationId="{00000000-0000-0000-0000-000000000000}"/>
          </ac:spMkLst>
        </pc:spChg>
      </pc:sldChg>
      <pc:sldChg chg="add">
        <pc:chgData name="Brittany Mosby" userId="0717444ddc361485" providerId="LiveId" clId="{F7542EC9-F36F-46AC-AF0E-CA95C1B04273}" dt="2021-04-13T00:08:15.651" v="3890"/>
        <pc:sldMkLst>
          <pc:docMk/>
          <pc:sldMk cId="194154703" sldId="272"/>
        </pc:sldMkLst>
      </pc:sldChg>
      <pc:sldChg chg="modSp add del mod ord">
        <pc:chgData name="Brittany Mosby" userId="0717444ddc361485" providerId="LiveId" clId="{F7542EC9-F36F-46AC-AF0E-CA95C1B04273}" dt="2021-04-13T00:08:08.296" v="3889" actId="2696"/>
        <pc:sldMkLst>
          <pc:docMk/>
          <pc:sldMk cId="2288513464" sldId="272"/>
        </pc:sldMkLst>
        <pc:spChg chg="mod">
          <ac:chgData name="Brittany Mosby" userId="0717444ddc361485" providerId="LiveId" clId="{F7542EC9-F36F-46AC-AF0E-CA95C1B04273}" dt="2021-03-15T23:16:47.350" v="870" actId="20577"/>
          <ac:spMkLst>
            <pc:docMk/>
            <pc:sldMk cId="2288513464" sldId="272"/>
            <ac:spMk id="2" creationId="{0B611B40-2719-44C1-81B7-A950465A9712}"/>
          </ac:spMkLst>
        </pc:spChg>
      </pc:sldChg>
      <pc:sldChg chg="addSp delSp modSp add del mod">
        <pc:chgData name="Brittany Mosby" userId="0717444ddc361485" providerId="LiveId" clId="{F7542EC9-F36F-46AC-AF0E-CA95C1B04273}" dt="2021-03-15T23:13:37.812" v="733" actId="47"/>
        <pc:sldMkLst>
          <pc:docMk/>
          <pc:sldMk cId="2991681239" sldId="274"/>
        </pc:sldMkLst>
        <pc:spChg chg="mod">
          <ac:chgData name="Brittany Mosby" userId="0717444ddc361485" providerId="LiveId" clId="{F7542EC9-F36F-46AC-AF0E-CA95C1B04273}" dt="2021-03-15T23:10:35.453" v="555" actId="20577"/>
          <ac:spMkLst>
            <pc:docMk/>
            <pc:sldMk cId="2991681239" sldId="274"/>
            <ac:spMk id="2" creationId="{F5FAAC12-27C7-4480-8672-AE9990700F18}"/>
          </ac:spMkLst>
        </pc:spChg>
        <pc:spChg chg="add mod">
          <ac:chgData name="Brittany Mosby" userId="0717444ddc361485" providerId="LiveId" clId="{F7542EC9-F36F-46AC-AF0E-CA95C1B04273}" dt="2021-03-15T23:13:02.070" v="730" actId="21"/>
          <ac:spMkLst>
            <pc:docMk/>
            <pc:sldMk cId="2991681239" sldId="274"/>
            <ac:spMk id="5" creationId="{81F640A0-2853-483B-BD44-9F660428C231}"/>
          </ac:spMkLst>
        </pc:spChg>
        <pc:picChg chg="del">
          <ac:chgData name="Brittany Mosby" userId="0717444ddc361485" providerId="LiveId" clId="{F7542EC9-F36F-46AC-AF0E-CA95C1B04273}" dt="2021-03-15T23:13:02.070" v="730" actId="21"/>
          <ac:picMkLst>
            <pc:docMk/>
            <pc:sldMk cId="2991681239" sldId="274"/>
            <ac:picMk id="4" creationId="{43E79D5C-5DA7-4609-9A73-488C7E194FC8}"/>
          </ac:picMkLst>
        </pc:picChg>
      </pc:sldChg>
      <pc:sldChg chg="addSp delSp modSp new del mod modClrScheme chgLayout">
        <pc:chgData name="Brittany Mosby" userId="0717444ddc361485" providerId="LiveId" clId="{F7542EC9-F36F-46AC-AF0E-CA95C1B04273}" dt="2021-04-13T00:07:58.962" v="3887" actId="47"/>
        <pc:sldMkLst>
          <pc:docMk/>
          <pc:sldMk cId="962368762" sldId="275"/>
        </pc:sldMkLst>
        <pc:spChg chg="mod ord">
          <ac:chgData name="Brittany Mosby" userId="0717444ddc361485" providerId="LiveId" clId="{F7542EC9-F36F-46AC-AF0E-CA95C1B04273}" dt="2021-03-15T23:13:43.908" v="743" actId="20577"/>
          <ac:spMkLst>
            <pc:docMk/>
            <pc:sldMk cId="962368762" sldId="275"/>
            <ac:spMk id="2" creationId="{DA0DB9BB-FABC-40C9-B17A-BA6DA27F6CDA}"/>
          </ac:spMkLst>
        </pc:spChg>
        <pc:spChg chg="del mod ord">
          <ac:chgData name="Brittany Mosby" userId="0717444ddc361485" providerId="LiveId" clId="{F7542EC9-F36F-46AC-AF0E-CA95C1B04273}" dt="2021-03-10T02:11:03.751" v="20" actId="700"/>
          <ac:spMkLst>
            <pc:docMk/>
            <pc:sldMk cId="962368762" sldId="275"/>
            <ac:spMk id="3" creationId="{86631928-0130-42FC-B462-4292664B72D2}"/>
          </ac:spMkLst>
        </pc:spChg>
        <pc:spChg chg="add del mod ord">
          <ac:chgData name="Brittany Mosby" userId="0717444ddc361485" providerId="LiveId" clId="{F7542EC9-F36F-46AC-AF0E-CA95C1B04273}" dt="2021-03-10T02:11:15.452" v="21" actId="3680"/>
          <ac:spMkLst>
            <pc:docMk/>
            <pc:sldMk cId="962368762" sldId="275"/>
            <ac:spMk id="4" creationId="{72C6B8A8-379D-4414-A377-3CC7A8442C93}"/>
          </ac:spMkLst>
        </pc:spChg>
        <pc:spChg chg="add del mod ord">
          <ac:chgData name="Brittany Mosby" userId="0717444ddc361485" providerId="LiveId" clId="{F7542EC9-F36F-46AC-AF0E-CA95C1B04273}" dt="2021-03-15T23:12:41.248" v="727" actId="700"/>
          <ac:spMkLst>
            <pc:docMk/>
            <pc:sldMk cId="962368762" sldId="275"/>
            <ac:spMk id="4" creationId="{8EC4B563-AE86-4853-A759-5192F337BBA9}"/>
          </ac:spMkLst>
        </pc:spChg>
        <pc:spChg chg="add mod ord">
          <ac:chgData name="Brittany Mosby" userId="0717444ddc361485" providerId="LiveId" clId="{F7542EC9-F36F-46AC-AF0E-CA95C1B04273}" dt="2021-03-15T23:12:41.248" v="727" actId="700"/>
          <ac:spMkLst>
            <pc:docMk/>
            <pc:sldMk cId="962368762" sldId="275"/>
            <ac:spMk id="5" creationId="{AC68E622-A586-4017-98CE-A8FF1898B279}"/>
          </ac:spMkLst>
        </pc:spChg>
        <pc:graphicFrameChg chg="add del mod ord modGraphic">
          <ac:chgData name="Brittany Mosby" userId="0717444ddc361485" providerId="LiveId" clId="{F7542EC9-F36F-46AC-AF0E-CA95C1B04273}" dt="2021-03-15T23:12:34.866" v="726" actId="21"/>
          <ac:graphicFrameMkLst>
            <pc:docMk/>
            <pc:sldMk cId="962368762" sldId="275"/>
            <ac:graphicFrameMk id="6" creationId="{487D8A41-E27B-4897-9F9A-DB97C61F3CAA}"/>
          </ac:graphicFrameMkLst>
        </pc:graphicFrameChg>
        <pc:picChg chg="add del mod">
          <ac:chgData name="Brittany Mosby" userId="0717444ddc361485" providerId="LiveId" clId="{F7542EC9-F36F-46AC-AF0E-CA95C1B04273}" dt="2021-04-13T00:06:08.109" v="3870" actId="21"/>
          <ac:picMkLst>
            <pc:docMk/>
            <pc:sldMk cId="962368762" sldId="275"/>
            <ac:picMk id="7" creationId="{3928BF0B-4EF3-4A91-BA9E-8A56E082EFC7}"/>
          </ac:picMkLst>
        </pc:picChg>
      </pc:sldChg>
      <pc:sldChg chg="modSp new del mod">
        <pc:chgData name="Brittany Mosby" userId="0717444ddc361485" providerId="LiveId" clId="{F7542EC9-F36F-46AC-AF0E-CA95C1B04273}" dt="2021-03-15T23:28:18.676" v="2005" actId="47"/>
        <pc:sldMkLst>
          <pc:docMk/>
          <pc:sldMk cId="2223923103" sldId="276"/>
        </pc:sldMkLst>
        <pc:spChg chg="mod">
          <ac:chgData name="Brittany Mosby" userId="0717444ddc361485" providerId="LiveId" clId="{F7542EC9-F36F-46AC-AF0E-CA95C1B04273}" dt="2021-03-15T23:15:58.289" v="812" actId="113"/>
          <ac:spMkLst>
            <pc:docMk/>
            <pc:sldMk cId="2223923103" sldId="276"/>
            <ac:spMk id="2" creationId="{CE0CD3FA-E022-46EB-9298-7968BC9AE810}"/>
          </ac:spMkLst>
        </pc:spChg>
        <pc:spChg chg="mod">
          <ac:chgData name="Brittany Mosby" userId="0717444ddc361485" providerId="LiveId" clId="{F7542EC9-F36F-46AC-AF0E-CA95C1B04273}" dt="2021-03-10T02:21:41.628" v="358" actId="20577"/>
          <ac:spMkLst>
            <pc:docMk/>
            <pc:sldMk cId="2223923103" sldId="276"/>
            <ac:spMk id="3" creationId="{651290B4-9D9B-4E80-A0CA-FF41F0B13EEF}"/>
          </ac:spMkLst>
        </pc:spChg>
        <pc:spChg chg="mod">
          <ac:chgData name="Brittany Mosby" userId="0717444ddc361485" providerId="LiveId" clId="{F7542EC9-F36F-46AC-AF0E-CA95C1B04273}" dt="2021-03-10T02:23:04.024" v="417" actId="20577"/>
          <ac:spMkLst>
            <pc:docMk/>
            <pc:sldMk cId="2223923103" sldId="276"/>
            <ac:spMk id="4" creationId="{F8063EA5-C34B-41F5-8F17-AC9663282027}"/>
          </ac:spMkLst>
        </pc:spChg>
      </pc:sldChg>
      <pc:sldChg chg="addSp delSp modSp new del mod">
        <pc:chgData name="Brittany Mosby" userId="0717444ddc361485" providerId="LiveId" clId="{F7542EC9-F36F-46AC-AF0E-CA95C1B04273}" dt="2021-03-15T23:47:45.902" v="3078" actId="47"/>
        <pc:sldMkLst>
          <pc:docMk/>
          <pc:sldMk cId="4002780462" sldId="277"/>
        </pc:sldMkLst>
        <pc:spChg chg="mod">
          <ac:chgData name="Brittany Mosby" userId="0717444ddc361485" providerId="LiveId" clId="{F7542EC9-F36F-46AC-AF0E-CA95C1B04273}" dt="2021-03-15T23:14:04.620" v="758" actId="20577"/>
          <ac:spMkLst>
            <pc:docMk/>
            <pc:sldMk cId="4002780462" sldId="277"/>
            <ac:spMk id="2" creationId="{CDEF187C-DD67-4D77-9265-7E7CF3194481}"/>
          </ac:spMkLst>
        </pc:spChg>
        <pc:spChg chg="del">
          <ac:chgData name="Brittany Mosby" userId="0717444ddc361485" providerId="LiveId" clId="{F7542EC9-F36F-46AC-AF0E-CA95C1B04273}" dt="2021-03-15T23:12:54.605" v="729"/>
          <ac:spMkLst>
            <pc:docMk/>
            <pc:sldMk cId="4002780462" sldId="277"/>
            <ac:spMk id="3" creationId="{851C2AC3-94BF-4A0E-BC71-0C7DC35854EA}"/>
          </ac:spMkLst>
        </pc:spChg>
        <pc:spChg chg="add del mod">
          <ac:chgData name="Brittany Mosby" userId="0717444ddc361485" providerId="LiveId" clId="{F7542EC9-F36F-46AC-AF0E-CA95C1B04273}" dt="2021-03-15T23:16:55.161" v="871"/>
          <ac:spMkLst>
            <pc:docMk/>
            <pc:sldMk cId="4002780462" sldId="277"/>
            <ac:spMk id="6" creationId="{C7BEE115-EC1F-40E4-A9A7-E9EA6EBE1C58}"/>
          </ac:spMkLst>
        </pc:spChg>
        <pc:spChg chg="add mod">
          <ac:chgData name="Brittany Mosby" userId="0717444ddc361485" providerId="LiveId" clId="{F7542EC9-F36F-46AC-AF0E-CA95C1B04273}" dt="2021-03-15T23:47:35.843" v="3075" actId="21"/>
          <ac:spMkLst>
            <pc:docMk/>
            <pc:sldMk cId="4002780462" sldId="277"/>
            <ac:spMk id="9" creationId="{1C645B24-67C4-4936-8EB5-CF88AC00876A}"/>
          </ac:spMkLst>
        </pc:spChg>
        <pc:graphicFrameChg chg="add del mod">
          <ac:chgData name="Brittany Mosby" userId="0717444ddc361485" providerId="LiveId" clId="{F7542EC9-F36F-46AC-AF0E-CA95C1B04273}" dt="2021-03-15T23:14:14.351" v="759" actId="21"/>
          <ac:graphicFrameMkLst>
            <pc:docMk/>
            <pc:sldMk cId="4002780462" sldId="277"/>
            <ac:graphicFrameMk id="4" creationId="{D2480930-A567-4803-BE7A-F7139C395248}"/>
          </ac:graphicFrameMkLst>
        </pc:graphicFrameChg>
        <pc:graphicFrameChg chg="add del mod">
          <ac:chgData name="Brittany Mosby" userId="0717444ddc361485" providerId="LiveId" clId="{F7542EC9-F36F-46AC-AF0E-CA95C1B04273}" dt="2021-03-15T23:47:35.843" v="3075" actId="21"/>
          <ac:graphicFrameMkLst>
            <pc:docMk/>
            <pc:sldMk cId="4002780462" sldId="277"/>
            <ac:graphicFrameMk id="7" creationId="{97242DFC-9A2B-4BAA-995F-6E69AF233E78}"/>
          </ac:graphicFrameMkLst>
        </pc:graphicFrameChg>
      </pc:sldChg>
      <pc:sldChg chg="addSp delSp modSp new del mod ord modClrScheme chgLayout">
        <pc:chgData name="Brittany Mosby" userId="0717444ddc361485" providerId="LiveId" clId="{F7542EC9-F36F-46AC-AF0E-CA95C1B04273}" dt="2021-04-13T00:08:29.175" v="3891" actId="47"/>
        <pc:sldMkLst>
          <pc:docMk/>
          <pc:sldMk cId="2156140729" sldId="278"/>
        </pc:sldMkLst>
        <pc:spChg chg="mod ord">
          <ac:chgData name="Brittany Mosby" userId="0717444ddc361485" providerId="LiveId" clId="{F7542EC9-F36F-46AC-AF0E-CA95C1B04273}" dt="2021-03-15T23:17:51.081" v="872" actId="700"/>
          <ac:spMkLst>
            <pc:docMk/>
            <pc:sldMk cId="2156140729" sldId="278"/>
            <ac:spMk id="2" creationId="{5EFA3BAA-6C05-4586-BCF0-1B8E515DC113}"/>
          </ac:spMkLst>
        </pc:spChg>
        <pc:spChg chg="del mod ord">
          <ac:chgData name="Brittany Mosby" userId="0717444ddc361485" providerId="LiveId" clId="{F7542EC9-F36F-46AC-AF0E-CA95C1B04273}" dt="2021-03-15T23:17:51.081" v="872" actId="700"/>
          <ac:spMkLst>
            <pc:docMk/>
            <pc:sldMk cId="2156140729" sldId="278"/>
            <ac:spMk id="3" creationId="{5E49707B-F9C7-42A3-8C80-B28823A603F9}"/>
          </ac:spMkLst>
        </pc:spChg>
        <pc:spChg chg="del">
          <ac:chgData name="Brittany Mosby" userId="0717444ddc361485" providerId="LiveId" clId="{F7542EC9-F36F-46AC-AF0E-CA95C1B04273}" dt="2021-03-15T23:17:51.081" v="872" actId="700"/>
          <ac:spMkLst>
            <pc:docMk/>
            <pc:sldMk cId="2156140729" sldId="278"/>
            <ac:spMk id="4" creationId="{2AF04DD2-24FF-4B2D-BBB1-8F020148F753}"/>
          </ac:spMkLst>
        </pc:spChg>
        <pc:spChg chg="add mod ord">
          <ac:chgData name="Brittany Mosby" userId="0717444ddc361485" providerId="LiveId" clId="{F7542EC9-F36F-46AC-AF0E-CA95C1B04273}" dt="2021-03-15T23:54:14.768" v="3354" actId="20577"/>
          <ac:spMkLst>
            <pc:docMk/>
            <pc:sldMk cId="2156140729" sldId="278"/>
            <ac:spMk id="5" creationId="{BADCB237-B0C5-428F-A296-CC38EF432BB9}"/>
          </ac:spMkLst>
        </pc:spChg>
        <pc:spChg chg="add mod">
          <ac:chgData name="Brittany Mosby" userId="0717444ddc361485" providerId="LiveId" clId="{F7542EC9-F36F-46AC-AF0E-CA95C1B04273}" dt="2021-03-16T00:09:18.952" v="3713" actId="1076"/>
          <ac:spMkLst>
            <pc:docMk/>
            <pc:sldMk cId="2156140729" sldId="278"/>
            <ac:spMk id="7" creationId="{3D1300B0-C48B-4FEC-BE1E-9DACFFC65AF0}"/>
          </ac:spMkLst>
        </pc:spChg>
        <pc:spChg chg="add mod">
          <ac:chgData name="Brittany Mosby" userId="0717444ddc361485" providerId="LiveId" clId="{F7542EC9-F36F-46AC-AF0E-CA95C1B04273}" dt="2021-03-16T00:09:13.818" v="3712" actId="20577"/>
          <ac:spMkLst>
            <pc:docMk/>
            <pc:sldMk cId="2156140729" sldId="278"/>
            <ac:spMk id="8" creationId="{231A509D-8840-4CC7-895C-04EBED0ADD33}"/>
          </ac:spMkLst>
        </pc:spChg>
        <pc:graphicFrameChg chg="add mod modGraphic">
          <ac:chgData name="Brittany Mosby" userId="0717444ddc361485" providerId="LiveId" clId="{F7542EC9-F36F-46AC-AF0E-CA95C1B04273}" dt="2021-03-15T23:55:18.190" v="3359" actId="1076"/>
          <ac:graphicFrameMkLst>
            <pc:docMk/>
            <pc:sldMk cId="2156140729" sldId="278"/>
            <ac:graphicFrameMk id="6" creationId="{3B1FB207-35D5-4B3F-A1AA-E92B02187B9C}"/>
          </ac:graphicFrameMkLst>
        </pc:graphicFrameChg>
      </pc:sldChg>
      <pc:sldChg chg="addSp delSp modSp add del mod">
        <pc:chgData name="Brittany Mosby" userId="0717444ddc361485" providerId="LiveId" clId="{F7542EC9-F36F-46AC-AF0E-CA95C1B04273}" dt="2021-04-13T00:08:35.854" v="3892" actId="47"/>
        <pc:sldMkLst>
          <pc:docMk/>
          <pc:sldMk cId="91511497" sldId="279"/>
        </pc:sldMkLst>
        <pc:spChg chg="add del mod">
          <ac:chgData name="Brittany Mosby" userId="0717444ddc361485" providerId="LiveId" clId="{F7542EC9-F36F-46AC-AF0E-CA95C1B04273}" dt="2021-03-15T23:20:44.310" v="1089" actId="3680"/>
          <ac:spMkLst>
            <pc:docMk/>
            <pc:sldMk cId="91511497" sldId="279"/>
            <ac:spMk id="4" creationId="{12CFD0C6-4E43-419F-8522-EFB12C4B1346}"/>
          </ac:spMkLst>
        </pc:spChg>
        <pc:spChg chg="del">
          <ac:chgData name="Brittany Mosby" userId="0717444ddc361485" providerId="LiveId" clId="{F7542EC9-F36F-46AC-AF0E-CA95C1B04273}" dt="2021-03-15T23:20:22.208" v="1088" actId="478"/>
          <ac:spMkLst>
            <pc:docMk/>
            <pc:sldMk cId="91511497" sldId="279"/>
            <ac:spMk id="5" creationId="{BADCB237-B0C5-428F-A296-CC38EF432BB9}"/>
          </ac:spMkLst>
        </pc:spChg>
        <pc:spChg chg="add mod">
          <ac:chgData name="Brittany Mosby" userId="0717444ddc361485" providerId="LiveId" clId="{F7542EC9-F36F-46AC-AF0E-CA95C1B04273}" dt="2021-03-15T23:27:43.692" v="2004" actId="1076"/>
          <ac:spMkLst>
            <pc:docMk/>
            <pc:sldMk cId="91511497" sldId="279"/>
            <ac:spMk id="7" creationId="{3F30A4A9-E49F-4243-B48E-EF94B77987B6}"/>
          </ac:spMkLst>
        </pc:spChg>
        <pc:graphicFrameChg chg="add mod ord modGraphic">
          <ac:chgData name="Brittany Mosby" userId="0717444ddc361485" providerId="LiveId" clId="{F7542EC9-F36F-46AC-AF0E-CA95C1B04273}" dt="2021-03-16T00:10:03.826" v="3723" actId="20577"/>
          <ac:graphicFrameMkLst>
            <pc:docMk/>
            <pc:sldMk cId="91511497" sldId="279"/>
            <ac:graphicFrameMk id="6" creationId="{9E4D731B-FC2D-4D44-9D29-37417DC9D396}"/>
          </ac:graphicFrameMkLst>
        </pc:graphicFrameChg>
      </pc:sldChg>
      <pc:sldChg chg="addSp delSp modSp new del mod modClrScheme chgLayout">
        <pc:chgData name="Brittany Mosby" userId="0717444ddc361485" providerId="LiveId" clId="{F7542EC9-F36F-46AC-AF0E-CA95C1B04273}" dt="2021-04-13T00:08:45.108" v="3894" actId="47"/>
        <pc:sldMkLst>
          <pc:docMk/>
          <pc:sldMk cId="3148268979" sldId="280"/>
        </pc:sldMkLst>
        <pc:spChg chg="mod ord">
          <ac:chgData name="Brittany Mosby" userId="0717444ddc361485" providerId="LiveId" clId="{F7542EC9-F36F-46AC-AF0E-CA95C1B04273}" dt="2021-03-15T23:28:50.347" v="2055" actId="700"/>
          <ac:spMkLst>
            <pc:docMk/>
            <pc:sldMk cId="3148268979" sldId="280"/>
            <ac:spMk id="2" creationId="{23DDF937-707B-48C9-AD72-DAA9431BCC9C}"/>
          </ac:spMkLst>
        </pc:spChg>
        <pc:spChg chg="del mod ord">
          <ac:chgData name="Brittany Mosby" userId="0717444ddc361485" providerId="LiveId" clId="{F7542EC9-F36F-46AC-AF0E-CA95C1B04273}" dt="2021-03-15T23:28:50.347" v="2055" actId="700"/>
          <ac:spMkLst>
            <pc:docMk/>
            <pc:sldMk cId="3148268979" sldId="280"/>
            <ac:spMk id="3" creationId="{B1478DE9-0E6B-4B70-80E1-C6F3CF71BE5F}"/>
          </ac:spMkLst>
        </pc:spChg>
        <pc:spChg chg="add mod ord">
          <ac:chgData name="Brittany Mosby" userId="0717444ddc361485" providerId="LiveId" clId="{F7542EC9-F36F-46AC-AF0E-CA95C1B04273}" dt="2021-03-15T23:32:23.014" v="2295" actId="20577"/>
          <ac:spMkLst>
            <pc:docMk/>
            <pc:sldMk cId="3148268979" sldId="280"/>
            <ac:spMk id="4" creationId="{650B9117-46CB-4A14-AB85-79D217BC520D}"/>
          </ac:spMkLst>
        </pc:spChg>
        <pc:spChg chg="add del mod ord">
          <ac:chgData name="Brittany Mosby" userId="0717444ddc361485" providerId="LiveId" clId="{F7542EC9-F36F-46AC-AF0E-CA95C1B04273}" dt="2021-03-15T23:32:44.789" v="2296" actId="3680"/>
          <ac:spMkLst>
            <pc:docMk/>
            <pc:sldMk cId="3148268979" sldId="280"/>
            <ac:spMk id="5" creationId="{FD16998A-3B84-47D8-AAE0-F634CEB0A350}"/>
          </ac:spMkLst>
        </pc:spChg>
        <pc:graphicFrameChg chg="add mod ord modGraphic">
          <ac:chgData name="Brittany Mosby" userId="0717444ddc361485" providerId="LiveId" clId="{F7542EC9-F36F-46AC-AF0E-CA95C1B04273}" dt="2021-03-15T23:34:54.107" v="2414" actId="122"/>
          <ac:graphicFrameMkLst>
            <pc:docMk/>
            <pc:sldMk cId="3148268979" sldId="280"/>
            <ac:graphicFrameMk id="6" creationId="{D629366A-1364-40AC-AAE1-07FD8027B915}"/>
          </ac:graphicFrameMkLst>
        </pc:graphicFrameChg>
      </pc:sldChg>
      <pc:sldChg chg="modSp new del mod">
        <pc:chgData name="Brittany Mosby" userId="0717444ddc361485" providerId="LiveId" clId="{F7542EC9-F36F-46AC-AF0E-CA95C1B04273}" dt="2021-04-13T00:08:46.654" v="3895" actId="47"/>
        <pc:sldMkLst>
          <pc:docMk/>
          <pc:sldMk cId="2066319536" sldId="281"/>
        </pc:sldMkLst>
        <pc:spChg chg="mod">
          <ac:chgData name="Brittany Mosby" userId="0717444ddc361485" providerId="LiveId" clId="{F7542EC9-F36F-46AC-AF0E-CA95C1B04273}" dt="2021-03-15T23:35:18.462" v="2416"/>
          <ac:spMkLst>
            <pc:docMk/>
            <pc:sldMk cId="2066319536" sldId="281"/>
            <ac:spMk id="2" creationId="{360CFC12-55E1-4A97-B401-FF0B7DF4DA02}"/>
          </ac:spMkLst>
        </pc:spChg>
        <pc:spChg chg="mod">
          <ac:chgData name="Brittany Mosby" userId="0717444ddc361485" providerId="LiveId" clId="{F7542EC9-F36F-46AC-AF0E-CA95C1B04273}" dt="2021-03-15T23:40:57.728" v="2606" actId="14100"/>
          <ac:spMkLst>
            <pc:docMk/>
            <pc:sldMk cId="2066319536" sldId="281"/>
            <ac:spMk id="3" creationId="{00C014D0-F08B-4A08-9F6E-7FC963B11E47}"/>
          </ac:spMkLst>
        </pc:spChg>
        <pc:spChg chg="mod">
          <ac:chgData name="Brittany Mosby" userId="0717444ddc361485" providerId="LiveId" clId="{F7542EC9-F36F-46AC-AF0E-CA95C1B04273}" dt="2021-03-16T00:12:07.212" v="3765" actId="20577"/>
          <ac:spMkLst>
            <pc:docMk/>
            <pc:sldMk cId="2066319536" sldId="281"/>
            <ac:spMk id="4" creationId="{F40D656D-D4D8-49DA-B8D9-8EB0B45B0B25}"/>
          </ac:spMkLst>
        </pc:spChg>
      </pc:sldChg>
      <pc:sldChg chg="addSp delSp modSp new del mod modClrScheme chgLayout">
        <pc:chgData name="Brittany Mosby" userId="0717444ddc361485" providerId="LiveId" clId="{F7542EC9-F36F-46AC-AF0E-CA95C1B04273}" dt="2021-04-13T00:08:47.398" v="3896" actId="47"/>
        <pc:sldMkLst>
          <pc:docMk/>
          <pc:sldMk cId="3838935565" sldId="282"/>
        </pc:sldMkLst>
        <pc:spChg chg="mod ord">
          <ac:chgData name="Brittany Mosby" userId="0717444ddc361485" providerId="LiveId" clId="{F7542EC9-F36F-46AC-AF0E-CA95C1B04273}" dt="2021-03-15T23:42:16.619" v="2664" actId="700"/>
          <ac:spMkLst>
            <pc:docMk/>
            <pc:sldMk cId="3838935565" sldId="282"/>
            <ac:spMk id="2" creationId="{43199C1E-4076-46B7-AAD4-665B3282331F}"/>
          </ac:spMkLst>
        </pc:spChg>
        <pc:spChg chg="del mod ord">
          <ac:chgData name="Brittany Mosby" userId="0717444ddc361485" providerId="LiveId" clId="{F7542EC9-F36F-46AC-AF0E-CA95C1B04273}" dt="2021-03-15T23:42:16.619" v="2664" actId="700"/>
          <ac:spMkLst>
            <pc:docMk/>
            <pc:sldMk cId="3838935565" sldId="282"/>
            <ac:spMk id="3" creationId="{6CA977CB-6015-49A8-BD58-CC92293754E5}"/>
          </ac:spMkLst>
        </pc:spChg>
        <pc:spChg chg="del">
          <ac:chgData name="Brittany Mosby" userId="0717444ddc361485" providerId="LiveId" clId="{F7542EC9-F36F-46AC-AF0E-CA95C1B04273}" dt="2021-03-15T23:42:16.619" v="2664" actId="700"/>
          <ac:spMkLst>
            <pc:docMk/>
            <pc:sldMk cId="3838935565" sldId="282"/>
            <ac:spMk id="4" creationId="{906CA847-56CA-45D6-A7C0-ACB7C118CBB6}"/>
          </ac:spMkLst>
        </pc:spChg>
        <pc:spChg chg="add mod ord">
          <ac:chgData name="Brittany Mosby" userId="0717444ddc361485" providerId="LiveId" clId="{F7542EC9-F36F-46AC-AF0E-CA95C1B04273}" dt="2021-03-16T00:14:44.940" v="3802" actId="6549"/>
          <ac:spMkLst>
            <pc:docMk/>
            <pc:sldMk cId="3838935565" sldId="282"/>
            <ac:spMk id="5" creationId="{8E53BF3B-1B43-4334-8340-0A1AC53DA1C2}"/>
          </ac:spMkLst>
        </pc:spChg>
        <pc:cxnChg chg="add mod">
          <ac:chgData name="Brittany Mosby" userId="0717444ddc361485" providerId="LiveId" clId="{F7542EC9-F36F-46AC-AF0E-CA95C1B04273}" dt="2021-03-16T00:14:52.668" v="3803" actId="1076"/>
          <ac:cxnSpMkLst>
            <pc:docMk/>
            <pc:sldMk cId="3838935565" sldId="282"/>
            <ac:cxnSpMk id="7" creationId="{F84D1887-00CE-439E-8E7B-981269476EE9}"/>
          </ac:cxnSpMkLst>
        </pc:cxnChg>
      </pc:sldChg>
      <pc:sldChg chg="addSp delSp modSp new del mod">
        <pc:chgData name="Brittany Mosby" userId="0717444ddc361485" providerId="LiveId" clId="{F7542EC9-F36F-46AC-AF0E-CA95C1B04273}" dt="2021-04-13T00:08:00.915" v="3888" actId="47"/>
        <pc:sldMkLst>
          <pc:docMk/>
          <pc:sldMk cId="1493277717" sldId="283"/>
        </pc:sldMkLst>
        <pc:spChg chg="mod">
          <ac:chgData name="Brittany Mosby" userId="0717444ddc361485" providerId="LiveId" clId="{F7542EC9-F36F-46AC-AF0E-CA95C1B04273}" dt="2021-03-15T23:49:34.078" v="3117" actId="20577"/>
          <ac:spMkLst>
            <pc:docMk/>
            <pc:sldMk cId="1493277717" sldId="283"/>
            <ac:spMk id="2" creationId="{9A87B826-81C4-441B-A053-4D7669DFD99F}"/>
          </ac:spMkLst>
        </pc:spChg>
        <pc:spChg chg="del">
          <ac:chgData name="Brittany Mosby" userId="0717444ddc361485" providerId="LiveId" clId="{F7542EC9-F36F-46AC-AF0E-CA95C1B04273}" dt="2021-03-15T23:50:12.725" v="3118" actId="1032"/>
          <ac:spMkLst>
            <pc:docMk/>
            <pc:sldMk cId="1493277717" sldId="283"/>
            <ac:spMk id="3" creationId="{65C1A574-1CBF-4E67-AB91-51E06E665D6A}"/>
          </ac:spMkLst>
        </pc:spChg>
        <pc:graphicFrameChg chg="add mod modGraphic">
          <ac:chgData name="Brittany Mosby" userId="0717444ddc361485" providerId="LiveId" clId="{F7542EC9-F36F-46AC-AF0E-CA95C1B04273}" dt="2021-03-15T23:52:43.450" v="3335" actId="20577"/>
          <ac:graphicFrameMkLst>
            <pc:docMk/>
            <pc:sldMk cId="1493277717" sldId="283"/>
            <ac:graphicFrameMk id="4" creationId="{A8DD50CA-2678-45E0-82A2-6FA1D7E1C651}"/>
          </ac:graphicFrameMkLst>
        </pc:graphicFrameChg>
      </pc:sldChg>
      <pc:sldChg chg="modSp new del mod">
        <pc:chgData name="Brittany Mosby" userId="0717444ddc361485" providerId="LiveId" clId="{F7542EC9-F36F-46AC-AF0E-CA95C1B04273}" dt="2021-04-13T00:08:48.592" v="3897" actId="47"/>
        <pc:sldMkLst>
          <pc:docMk/>
          <pc:sldMk cId="916587150" sldId="284"/>
        </pc:sldMkLst>
        <pc:spChg chg="mod">
          <ac:chgData name="Brittany Mosby" userId="0717444ddc361485" providerId="LiveId" clId="{F7542EC9-F36F-46AC-AF0E-CA95C1B04273}" dt="2021-03-15T23:58:55.887" v="3395" actId="20577"/>
          <ac:spMkLst>
            <pc:docMk/>
            <pc:sldMk cId="916587150" sldId="284"/>
            <ac:spMk id="2" creationId="{528B4E0F-36B6-4BE0-8EA6-A49AC3DF5A78}"/>
          </ac:spMkLst>
        </pc:spChg>
        <pc:spChg chg="mod">
          <ac:chgData name="Brittany Mosby" userId="0717444ddc361485" providerId="LiveId" clId="{F7542EC9-F36F-46AC-AF0E-CA95C1B04273}" dt="2021-03-16T00:05:22.293" v="3696" actId="20577"/>
          <ac:spMkLst>
            <pc:docMk/>
            <pc:sldMk cId="916587150" sldId="284"/>
            <ac:spMk id="3" creationId="{8642B24B-1272-45D0-9C9E-5584EB82F720}"/>
          </ac:spMkLst>
        </pc:spChg>
      </pc:sldChg>
      <pc:sldChg chg="addSp delSp modSp new del mod">
        <pc:chgData name="Brittany Mosby" userId="0717444ddc361485" providerId="LiveId" clId="{F7542EC9-F36F-46AC-AF0E-CA95C1B04273}" dt="2021-04-13T00:08:37.331" v="3893" actId="47"/>
        <pc:sldMkLst>
          <pc:docMk/>
          <pc:sldMk cId="1740823827" sldId="285"/>
        </pc:sldMkLst>
        <pc:spChg chg="del">
          <ac:chgData name="Brittany Mosby" userId="0717444ddc361485" providerId="LiveId" clId="{F7542EC9-F36F-46AC-AF0E-CA95C1B04273}" dt="2021-03-16T00:17:26.214" v="3851"/>
          <ac:spMkLst>
            <pc:docMk/>
            <pc:sldMk cId="1740823827" sldId="285"/>
            <ac:spMk id="2" creationId="{79E8F446-3DD4-4ED1-95D9-CC3FB31C4151}"/>
          </ac:spMkLst>
        </pc:spChg>
        <pc:spChg chg="del">
          <ac:chgData name="Brittany Mosby" userId="0717444ddc361485" providerId="LiveId" clId="{F7542EC9-F36F-46AC-AF0E-CA95C1B04273}" dt="2021-03-16T00:15:34.159" v="3805"/>
          <ac:spMkLst>
            <pc:docMk/>
            <pc:sldMk cId="1740823827" sldId="285"/>
            <ac:spMk id="3" creationId="{A47393D8-5248-4149-B7D6-2B507C22252C}"/>
          </ac:spMkLst>
        </pc:spChg>
        <pc:spChg chg="add mod">
          <ac:chgData name="Brittany Mosby" userId="0717444ddc361485" providerId="LiveId" clId="{F7542EC9-F36F-46AC-AF0E-CA95C1B04273}" dt="2021-03-16T00:17:26.214" v="3851"/>
          <ac:spMkLst>
            <pc:docMk/>
            <pc:sldMk cId="1740823827" sldId="285"/>
            <ac:spMk id="5" creationId="{D1181446-3787-409F-BD5A-214803941DB7}"/>
          </ac:spMkLst>
        </pc:spChg>
        <pc:graphicFrameChg chg="add mod modGraphic">
          <ac:chgData name="Brittany Mosby" userId="0717444ddc361485" providerId="LiveId" clId="{F7542EC9-F36F-46AC-AF0E-CA95C1B04273}" dt="2021-03-16T00:21:21.292" v="3861" actId="122"/>
          <ac:graphicFrameMkLst>
            <pc:docMk/>
            <pc:sldMk cId="1740823827" sldId="285"/>
            <ac:graphicFrameMk id="4" creationId="{CE03328F-D0B8-492C-AA70-918DF9AB03A2}"/>
          </ac:graphicFrameMkLst>
        </pc:graphicFrameChg>
      </pc:sldChg>
      <pc:sldChg chg="new del">
        <pc:chgData name="Brittany Mosby" userId="0717444ddc361485" providerId="LiveId" clId="{F7542EC9-F36F-46AC-AF0E-CA95C1B04273}" dt="2021-04-13T00:05:28.652" v="3865" actId="680"/>
        <pc:sldMkLst>
          <pc:docMk/>
          <pc:sldMk cId="523532722" sldId="286"/>
        </pc:sldMkLst>
      </pc:sldChg>
      <pc:sldChg chg="addSp delSp modSp new mod modClrScheme chgLayout">
        <pc:chgData name="Brittany Mosby" userId="0717444ddc361485" providerId="LiveId" clId="{F7542EC9-F36F-46AC-AF0E-CA95C1B04273}" dt="2021-04-13T00:10:19.214" v="3958" actId="1076"/>
        <pc:sldMkLst>
          <pc:docMk/>
          <pc:sldMk cId="2651747136" sldId="286"/>
        </pc:sldMkLst>
        <pc:spChg chg="del mod ord">
          <ac:chgData name="Brittany Mosby" userId="0717444ddc361485" providerId="LiveId" clId="{F7542EC9-F36F-46AC-AF0E-CA95C1B04273}" dt="2021-04-13T00:05:59.749" v="3869" actId="700"/>
          <ac:spMkLst>
            <pc:docMk/>
            <pc:sldMk cId="2651747136" sldId="286"/>
            <ac:spMk id="2" creationId="{E7EA1033-DF77-4D25-BAC3-5466C75353CD}"/>
          </ac:spMkLst>
        </pc:spChg>
        <pc:spChg chg="del">
          <ac:chgData name="Brittany Mosby" userId="0717444ddc361485" providerId="LiveId" clId="{F7542EC9-F36F-46AC-AF0E-CA95C1B04273}" dt="2021-04-13T00:05:59.749" v="3869" actId="700"/>
          <ac:spMkLst>
            <pc:docMk/>
            <pc:sldMk cId="2651747136" sldId="286"/>
            <ac:spMk id="3" creationId="{2F6D678F-5A81-4C9E-BE3A-785DF8A68FC3}"/>
          </ac:spMkLst>
        </pc:spChg>
        <pc:spChg chg="add del mod">
          <ac:chgData name="Brittany Mosby" userId="0717444ddc361485" providerId="LiveId" clId="{F7542EC9-F36F-46AC-AF0E-CA95C1B04273}" dt="2021-04-13T00:07:39.207" v="3882" actId="478"/>
          <ac:spMkLst>
            <pc:docMk/>
            <pc:sldMk cId="2651747136" sldId="286"/>
            <ac:spMk id="4" creationId="{9B878521-254F-4088-A8E6-3477A019887D}"/>
          </ac:spMkLst>
        </pc:spChg>
        <pc:spChg chg="add del mod">
          <ac:chgData name="Brittany Mosby" userId="0717444ddc361485" providerId="LiveId" clId="{F7542EC9-F36F-46AC-AF0E-CA95C1B04273}" dt="2021-04-13T00:07:41.770" v="3883" actId="478"/>
          <ac:spMkLst>
            <pc:docMk/>
            <pc:sldMk cId="2651747136" sldId="286"/>
            <ac:spMk id="6" creationId="{8F681167-BE9A-41E6-83A5-EBDEE33AAB43}"/>
          </ac:spMkLst>
        </pc:spChg>
        <pc:spChg chg="add del mod ord">
          <ac:chgData name="Brittany Mosby" userId="0717444ddc361485" providerId="LiveId" clId="{F7542EC9-F36F-46AC-AF0E-CA95C1B04273}" dt="2021-04-13T00:06:20.112" v="3873" actId="478"/>
          <ac:spMkLst>
            <pc:docMk/>
            <pc:sldMk cId="2651747136" sldId="286"/>
            <ac:spMk id="8" creationId="{B1755FFE-0AED-4143-B2FC-03E987AE8888}"/>
          </ac:spMkLst>
        </pc:spChg>
        <pc:spChg chg="add mod">
          <ac:chgData name="Brittany Mosby" userId="0717444ddc361485" providerId="LiveId" clId="{F7542EC9-F36F-46AC-AF0E-CA95C1B04273}" dt="2021-04-13T00:09:16.208" v="3917" actId="1076"/>
          <ac:spMkLst>
            <pc:docMk/>
            <pc:sldMk cId="2651747136" sldId="286"/>
            <ac:spMk id="10" creationId="{91B84585-55C7-41DF-8B56-67F8AC285B6B}"/>
          </ac:spMkLst>
        </pc:spChg>
        <pc:spChg chg="add mod">
          <ac:chgData name="Brittany Mosby" userId="0717444ddc361485" providerId="LiveId" clId="{F7542EC9-F36F-46AC-AF0E-CA95C1B04273}" dt="2021-04-13T00:09:48.227" v="3940" actId="1076"/>
          <ac:spMkLst>
            <pc:docMk/>
            <pc:sldMk cId="2651747136" sldId="286"/>
            <ac:spMk id="11" creationId="{DADDFC3B-FCC1-4F86-AAEE-A8EF650B2095}"/>
          </ac:spMkLst>
        </pc:spChg>
        <pc:spChg chg="add mod">
          <ac:chgData name="Brittany Mosby" userId="0717444ddc361485" providerId="LiveId" clId="{F7542EC9-F36F-46AC-AF0E-CA95C1B04273}" dt="2021-04-13T00:10:19.214" v="3958" actId="1076"/>
          <ac:spMkLst>
            <pc:docMk/>
            <pc:sldMk cId="2651747136" sldId="286"/>
            <ac:spMk id="12" creationId="{FE029D19-FFEA-44B3-9EB4-741C019ADC1A}"/>
          </ac:spMkLst>
        </pc:spChg>
        <pc:picChg chg="add mod">
          <ac:chgData name="Brittany Mosby" userId="0717444ddc361485" providerId="LiveId" clId="{F7542EC9-F36F-46AC-AF0E-CA95C1B04273}" dt="2021-04-13T00:09:23.140" v="3920" actId="1076"/>
          <ac:picMkLst>
            <pc:docMk/>
            <pc:sldMk cId="2651747136" sldId="286"/>
            <ac:picMk id="5" creationId="{AF205636-1D8E-4DA9-8B8F-218BAAC5967F}"/>
          </ac:picMkLst>
        </pc:picChg>
        <pc:picChg chg="add mod">
          <ac:chgData name="Brittany Mosby" userId="0717444ddc361485" providerId="LiveId" clId="{F7542EC9-F36F-46AC-AF0E-CA95C1B04273}" dt="2021-04-13T00:07:49.144" v="3885" actId="1076"/>
          <ac:picMkLst>
            <pc:docMk/>
            <pc:sldMk cId="2651747136" sldId="286"/>
            <ac:picMk id="7" creationId="{56947598-0BBB-4241-B22C-A279146F2E04}"/>
          </ac:picMkLst>
        </pc:picChg>
        <pc:picChg chg="add mod">
          <ac:chgData name="Brittany Mosby" userId="0717444ddc361485" providerId="LiveId" clId="{F7542EC9-F36F-46AC-AF0E-CA95C1B04273}" dt="2021-04-13T00:07:34.048" v="3881" actId="1076"/>
          <ac:picMkLst>
            <pc:docMk/>
            <pc:sldMk cId="2651747136" sldId="286"/>
            <ac:picMk id="9" creationId="{7AB4EAF9-DEC9-4786-8D30-DAA96124BC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C1D853-2523-4D6A-AE9C-6D562E15614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83C0A7-7552-48EC-99E4-26B1555DBAC7}"/>
              </a:ext>
            </a:extLst>
          </p:cNvPr>
          <p:cNvSpPr/>
          <p:nvPr userDrawn="1"/>
        </p:nvSpPr>
        <p:spPr>
          <a:xfrm>
            <a:off x="0" y="433355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946AB3-C2B9-418C-BBBC-E0633E7D1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384"/>
            <a:ext cx="9146036" cy="512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3F1168-C071-46FC-9FD5-10A5F3B2CC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5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3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0732DD-CAA1-4B31-AEF3-F251596FCA35}"/>
              </a:ext>
            </a:extLst>
          </p:cNvPr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3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5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BD9D-0050-49AC-B431-1280E7A87E49}"/>
              </a:ext>
            </a:extLst>
          </p:cNvPr>
          <p:cNvSpPr/>
          <p:nvPr userDrawn="1"/>
        </p:nvSpPr>
        <p:spPr>
          <a:xfrm>
            <a:off x="0" y="6697760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439E2D-5D6D-4FFF-8515-3F96C8EE7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1" y="6724650"/>
            <a:ext cx="9146036" cy="133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91F56A-2CC4-470F-80DD-7D94EBD0DB5C}"/>
              </a:ext>
            </a:extLst>
          </p:cNvPr>
          <p:cNvSpPr/>
          <p:nvPr userDrawn="1"/>
        </p:nvSpPr>
        <p:spPr>
          <a:xfrm>
            <a:off x="0" y="300835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160AE6-5601-4892-8FC5-C96ADA554DC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3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b="1" dirty="0"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LLO 8200, Introduction to Data Science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1800" dirty="0">
                <a:solidFill>
                  <a:prstClr val="black"/>
                </a:solidFill>
              </a:rPr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414110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AF205636-1D8E-4DA9-8B8F-218BAAC5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16" y="635032"/>
            <a:ext cx="3030141" cy="2793968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56947598-0BBB-4241-B22C-A279146F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53" y="635032"/>
            <a:ext cx="3031331" cy="2748908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AB4EAF9-DEC9-4786-8D30-DAA96124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16" y="3429000"/>
            <a:ext cx="6754168" cy="3153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B84585-55C7-41DF-8B56-67F8AC285B6B}"/>
              </a:ext>
            </a:extLst>
          </p:cNvPr>
          <p:cNvSpPr txBox="1"/>
          <p:nvPr/>
        </p:nvSpPr>
        <p:spPr>
          <a:xfrm rot="16200000">
            <a:off x="45915" y="1652711"/>
            <a:ext cx="192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Mean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3B-FCC1-4F86-AAEE-A8EF650B2095}"/>
              </a:ext>
            </a:extLst>
          </p:cNvPr>
          <p:cNvSpPr txBox="1"/>
          <p:nvPr/>
        </p:nvSpPr>
        <p:spPr>
          <a:xfrm rot="5400000">
            <a:off x="7169416" y="1652712"/>
            <a:ext cx="192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29D19-FFEA-44B3-9EB4-741C019ADC1A}"/>
              </a:ext>
            </a:extLst>
          </p:cNvPr>
          <p:cNvSpPr txBox="1"/>
          <p:nvPr/>
        </p:nvSpPr>
        <p:spPr>
          <a:xfrm rot="16200000">
            <a:off x="303901" y="4704666"/>
            <a:ext cx="141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5174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1B40-2719-44C1-81B7-A950465A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Recap: Regression &amp; Classification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BA0ED3-1C19-4D3D-BBA4-33CE7170A3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232660"/>
          <a:ext cx="788670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718062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942743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73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7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Nature of 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5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Model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root 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4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547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48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Review</vt:lpstr>
      <vt:lpstr>PowerPoint Presentation</vt:lpstr>
      <vt:lpstr>Recap: Regression &amp;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and Overview </dc:title>
  <dc:creator>Brittany Mosby</dc:creator>
  <cp:lastModifiedBy>Brittany Mosby</cp:lastModifiedBy>
  <cp:revision>3</cp:revision>
  <dcterms:created xsi:type="dcterms:W3CDTF">2021-02-16T01:02:26Z</dcterms:created>
  <dcterms:modified xsi:type="dcterms:W3CDTF">2021-04-13T00:25:33Z</dcterms:modified>
</cp:coreProperties>
</file>