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267" r:id="rId4"/>
    <p:sldId id="265" r:id="rId5"/>
    <p:sldId id="258" r:id="rId6"/>
    <p:sldId id="264" r:id="rId7"/>
    <p:sldId id="263" r:id="rId8"/>
    <p:sldId id="260" r:id="rId9"/>
    <p:sldId id="259" r:id="rId10"/>
    <p:sldId id="261"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D2B0C0-2F13-481B-9521-A706F45EF767}"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US"/>
        </a:p>
      </dgm:t>
    </dgm:pt>
    <dgm:pt modelId="{850B6E03-B939-43BB-9A9F-E164245736CA}">
      <dgm:prSet phldrT="[Text]"/>
      <dgm:spPr/>
      <dgm:t>
        <a:bodyPr/>
        <a:lstStyle/>
        <a:p>
          <a:r>
            <a:rPr lang="en-US" dirty="0"/>
            <a:t>Co-requisite Implementation</a:t>
          </a:r>
        </a:p>
      </dgm:t>
    </dgm:pt>
    <dgm:pt modelId="{739CCEF7-3298-41E1-9747-A26ECE9F450C}" type="parTrans" cxnId="{7942F0C3-5FA8-4FAE-A179-03050C393921}">
      <dgm:prSet/>
      <dgm:spPr/>
      <dgm:t>
        <a:bodyPr/>
        <a:lstStyle/>
        <a:p>
          <a:endParaRPr lang="en-US"/>
        </a:p>
      </dgm:t>
    </dgm:pt>
    <dgm:pt modelId="{ED6A81E1-FD43-4438-8C8C-BCA174FFFAFA}" type="sibTrans" cxnId="{7942F0C3-5FA8-4FAE-A179-03050C393921}">
      <dgm:prSet/>
      <dgm:spPr/>
      <dgm:t>
        <a:bodyPr/>
        <a:lstStyle/>
        <a:p>
          <a:endParaRPr lang="en-US"/>
        </a:p>
      </dgm:t>
    </dgm:pt>
    <dgm:pt modelId="{4368795B-4E2C-44AD-B698-8D0760384CE4}">
      <dgm:prSet phldrT="[Text]"/>
      <dgm:spPr/>
      <dgm:t>
        <a:bodyPr/>
        <a:lstStyle/>
        <a:p>
          <a:r>
            <a:rPr lang="en-US" dirty="0"/>
            <a:t>Tutoring/ Testing</a:t>
          </a:r>
        </a:p>
      </dgm:t>
    </dgm:pt>
    <dgm:pt modelId="{6AADEE6C-8199-40AE-8EC0-411798227132}" type="parTrans" cxnId="{42B8C521-E19E-4C8C-8C19-CD1AE39F8379}">
      <dgm:prSet/>
      <dgm:spPr/>
      <dgm:t>
        <a:bodyPr/>
        <a:lstStyle/>
        <a:p>
          <a:endParaRPr lang="en-US"/>
        </a:p>
      </dgm:t>
    </dgm:pt>
    <dgm:pt modelId="{DDA5E7BA-27A1-4246-8422-3D1C9BB25BB6}" type="sibTrans" cxnId="{42B8C521-E19E-4C8C-8C19-CD1AE39F8379}">
      <dgm:prSet/>
      <dgm:spPr/>
      <dgm:t>
        <a:bodyPr/>
        <a:lstStyle/>
        <a:p>
          <a:endParaRPr lang="en-US"/>
        </a:p>
      </dgm:t>
    </dgm:pt>
    <dgm:pt modelId="{ACB3381D-C9AB-4D6F-A40D-F7B0C6B16CDA}">
      <dgm:prSet phldrT="[Text]"/>
      <dgm:spPr/>
      <dgm:t>
        <a:bodyPr/>
        <a:lstStyle/>
        <a:p>
          <a:r>
            <a:rPr lang="en-US" dirty="0"/>
            <a:t>Course Sequencing</a:t>
          </a:r>
        </a:p>
      </dgm:t>
    </dgm:pt>
    <dgm:pt modelId="{D072F83D-49B0-4F0E-864F-A88FC354D139}" type="parTrans" cxnId="{22098809-AE7C-42F4-B08E-D83872730328}">
      <dgm:prSet/>
      <dgm:spPr/>
      <dgm:t>
        <a:bodyPr/>
        <a:lstStyle/>
        <a:p>
          <a:endParaRPr lang="en-US"/>
        </a:p>
      </dgm:t>
    </dgm:pt>
    <dgm:pt modelId="{05938D3A-DCDB-4BC6-BD56-9D8A797CA872}" type="sibTrans" cxnId="{22098809-AE7C-42F4-B08E-D83872730328}">
      <dgm:prSet/>
      <dgm:spPr/>
      <dgm:t>
        <a:bodyPr/>
        <a:lstStyle/>
        <a:p>
          <a:endParaRPr lang="en-US"/>
        </a:p>
      </dgm:t>
    </dgm:pt>
    <dgm:pt modelId="{0F3E7EA9-D43F-49DF-8823-463E1F442596}">
      <dgm:prSet phldrT="[Text]"/>
      <dgm:spPr/>
      <dgm:t>
        <a:bodyPr/>
        <a:lstStyle/>
        <a:p>
          <a:r>
            <a:rPr lang="en-US" dirty="0"/>
            <a:t>Faculty load hours</a:t>
          </a:r>
        </a:p>
      </dgm:t>
    </dgm:pt>
    <dgm:pt modelId="{F2318A85-3979-4FC6-A723-A8EAB268DB8D}" type="parTrans" cxnId="{E89179E3-B263-4686-8A20-3B5EADDF37E7}">
      <dgm:prSet/>
      <dgm:spPr/>
      <dgm:t>
        <a:bodyPr/>
        <a:lstStyle/>
        <a:p>
          <a:endParaRPr lang="en-US"/>
        </a:p>
      </dgm:t>
    </dgm:pt>
    <dgm:pt modelId="{651BD901-7E61-4E12-8CAF-FE959D7010DA}" type="sibTrans" cxnId="{E89179E3-B263-4686-8A20-3B5EADDF37E7}">
      <dgm:prSet/>
      <dgm:spPr/>
      <dgm:t>
        <a:bodyPr/>
        <a:lstStyle/>
        <a:p>
          <a:endParaRPr lang="en-US"/>
        </a:p>
      </dgm:t>
    </dgm:pt>
    <dgm:pt modelId="{3B7B55A7-B22A-466B-86AB-9FB2A68DB562}">
      <dgm:prSet phldrT="[Text]"/>
      <dgm:spPr/>
      <dgm:t>
        <a:bodyPr/>
        <a:lstStyle/>
        <a:p>
          <a:r>
            <a:rPr lang="en-US" dirty="0"/>
            <a:t>Course registration</a:t>
          </a:r>
        </a:p>
      </dgm:t>
    </dgm:pt>
    <dgm:pt modelId="{C116E3E0-FFA5-4349-AEC1-61988BB4D8B0}" type="parTrans" cxnId="{0AB6DE87-27AE-4095-A960-89F9D8B66E7B}">
      <dgm:prSet/>
      <dgm:spPr/>
      <dgm:t>
        <a:bodyPr/>
        <a:lstStyle/>
        <a:p>
          <a:endParaRPr lang="en-US"/>
        </a:p>
      </dgm:t>
    </dgm:pt>
    <dgm:pt modelId="{D4568747-45B8-4E3B-91B4-6656DF2CB163}" type="sibTrans" cxnId="{0AB6DE87-27AE-4095-A960-89F9D8B66E7B}">
      <dgm:prSet/>
      <dgm:spPr/>
      <dgm:t>
        <a:bodyPr/>
        <a:lstStyle/>
        <a:p>
          <a:endParaRPr lang="en-US"/>
        </a:p>
      </dgm:t>
    </dgm:pt>
    <dgm:pt modelId="{DB0C441A-D361-4B8F-9739-6DCDD7632C15}">
      <dgm:prSet phldrT="[Text]"/>
      <dgm:spPr/>
      <dgm:t>
        <a:bodyPr/>
        <a:lstStyle/>
        <a:p>
          <a:r>
            <a:rPr lang="en-US" dirty="0"/>
            <a:t>Curriculum approval</a:t>
          </a:r>
        </a:p>
      </dgm:t>
    </dgm:pt>
    <dgm:pt modelId="{F7E82615-31AE-42DC-804E-5218A7D568ED}" type="parTrans" cxnId="{6941D404-0A0C-4447-9E0B-C3F61828D14C}">
      <dgm:prSet/>
      <dgm:spPr/>
      <dgm:t>
        <a:bodyPr/>
        <a:lstStyle/>
        <a:p>
          <a:endParaRPr lang="en-US"/>
        </a:p>
      </dgm:t>
    </dgm:pt>
    <dgm:pt modelId="{15314A09-8223-406C-A958-6AF99321A7D6}" type="sibTrans" cxnId="{6941D404-0A0C-4447-9E0B-C3F61828D14C}">
      <dgm:prSet/>
      <dgm:spPr/>
      <dgm:t>
        <a:bodyPr/>
        <a:lstStyle/>
        <a:p>
          <a:endParaRPr lang="en-US"/>
        </a:p>
      </dgm:t>
    </dgm:pt>
    <dgm:pt modelId="{172AA25F-576B-4E77-A089-6EDC4C6B301A}">
      <dgm:prSet phldrT="[Text]"/>
      <dgm:spPr/>
      <dgm:t>
        <a:bodyPr/>
        <a:lstStyle/>
        <a:p>
          <a:r>
            <a:rPr lang="en-US" dirty="0"/>
            <a:t>Financial aid</a:t>
          </a:r>
        </a:p>
      </dgm:t>
    </dgm:pt>
    <dgm:pt modelId="{0FD9D90E-A8DF-4169-B56B-66FD1AAF4A3A}" type="parTrans" cxnId="{A5FD46CA-D923-4CA7-BC5D-42D1948630C4}">
      <dgm:prSet/>
      <dgm:spPr/>
      <dgm:t>
        <a:bodyPr/>
        <a:lstStyle/>
        <a:p>
          <a:endParaRPr lang="en-US"/>
        </a:p>
      </dgm:t>
    </dgm:pt>
    <dgm:pt modelId="{1463DF88-5237-4B3D-9CE1-6A86BF554355}" type="sibTrans" cxnId="{A5FD46CA-D923-4CA7-BC5D-42D1948630C4}">
      <dgm:prSet/>
      <dgm:spPr/>
      <dgm:t>
        <a:bodyPr/>
        <a:lstStyle/>
        <a:p>
          <a:endParaRPr lang="en-US"/>
        </a:p>
      </dgm:t>
    </dgm:pt>
    <dgm:pt modelId="{DFBDF8D1-103A-4282-9E4B-AA20736FFB24}" type="pres">
      <dgm:prSet presAssocID="{1ED2B0C0-2F13-481B-9521-A706F45EF767}" presName="Name0" presStyleCnt="0">
        <dgm:presLayoutVars>
          <dgm:chMax val="1"/>
          <dgm:chPref val="1"/>
          <dgm:dir/>
          <dgm:animOne val="branch"/>
          <dgm:animLvl val="lvl"/>
        </dgm:presLayoutVars>
      </dgm:prSet>
      <dgm:spPr/>
    </dgm:pt>
    <dgm:pt modelId="{E95B6008-522E-43D8-9798-FB0735ABAE50}" type="pres">
      <dgm:prSet presAssocID="{850B6E03-B939-43BB-9A9F-E164245736CA}" presName="Parent" presStyleLbl="node0" presStyleIdx="0" presStyleCnt="1">
        <dgm:presLayoutVars>
          <dgm:chMax val="6"/>
          <dgm:chPref val="6"/>
        </dgm:presLayoutVars>
      </dgm:prSet>
      <dgm:spPr/>
    </dgm:pt>
    <dgm:pt modelId="{7C88A601-3485-4144-B5C2-172C91191E62}" type="pres">
      <dgm:prSet presAssocID="{4368795B-4E2C-44AD-B698-8D0760384CE4}" presName="Accent1" presStyleCnt="0"/>
      <dgm:spPr/>
    </dgm:pt>
    <dgm:pt modelId="{0C364753-AD79-4047-802A-0705CA7551BB}" type="pres">
      <dgm:prSet presAssocID="{4368795B-4E2C-44AD-B698-8D0760384CE4}" presName="Accent" presStyleLbl="bgShp" presStyleIdx="0" presStyleCnt="6"/>
      <dgm:spPr/>
    </dgm:pt>
    <dgm:pt modelId="{FA14E9A0-B22E-4425-925E-5C01F673BFC6}" type="pres">
      <dgm:prSet presAssocID="{4368795B-4E2C-44AD-B698-8D0760384CE4}" presName="Child1" presStyleLbl="node1" presStyleIdx="0" presStyleCnt="6">
        <dgm:presLayoutVars>
          <dgm:chMax val="0"/>
          <dgm:chPref val="0"/>
          <dgm:bulletEnabled val="1"/>
        </dgm:presLayoutVars>
      </dgm:prSet>
      <dgm:spPr/>
    </dgm:pt>
    <dgm:pt modelId="{0C6F9DF1-DFB2-42BD-8859-5FC1E32C73D4}" type="pres">
      <dgm:prSet presAssocID="{ACB3381D-C9AB-4D6F-A40D-F7B0C6B16CDA}" presName="Accent2" presStyleCnt="0"/>
      <dgm:spPr/>
    </dgm:pt>
    <dgm:pt modelId="{DA8C5D6A-B62F-4F09-846C-D2D53448B64B}" type="pres">
      <dgm:prSet presAssocID="{ACB3381D-C9AB-4D6F-A40D-F7B0C6B16CDA}" presName="Accent" presStyleLbl="bgShp" presStyleIdx="1" presStyleCnt="6"/>
      <dgm:spPr/>
    </dgm:pt>
    <dgm:pt modelId="{0E5E0BD8-D68A-420A-BC04-0F95333E80A8}" type="pres">
      <dgm:prSet presAssocID="{ACB3381D-C9AB-4D6F-A40D-F7B0C6B16CDA}" presName="Child2" presStyleLbl="node1" presStyleIdx="1" presStyleCnt="6">
        <dgm:presLayoutVars>
          <dgm:chMax val="0"/>
          <dgm:chPref val="0"/>
          <dgm:bulletEnabled val="1"/>
        </dgm:presLayoutVars>
      </dgm:prSet>
      <dgm:spPr/>
    </dgm:pt>
    <dgm:pt modelId="{7C62EDC3-5934-4BA1-80B7-060DBF6E7823}" type="pres">
      <dgm:prSet presAssocID="{0F3E7EA9-D43F-49DF-8823-463E1F442596}" presName="Accent3" presStyleCnt="0"/>
      <dgm:spPr/>
    </dgm:pt>
    <dgm:pt modelId="{C9E7A3B4-F515-4F57-9B77-E0B5976DE966}" type="pres">
      <dgm:prSet presAssocID="{0F3E7EA9-D43F-49DF-8823-463E1F442596}" presName="Accent" presStyleLbl="bgShp" presStyleIdx="2" presStyleCnt="6"/>
      <dgm:spPr/>
    </dgm:pt>
    <dgm:pt modelId="{7EEA0EB7-3074-4A76-B7D8-4453F8298471}" type="pres">
      <dgm:prSet presAssocID="{0F3E7EA9-D43F-49DF-8823-463E1F442596}" presName="Child3" presStyleLbl="node1" presStyleIdx="2" presStyleCnt="6">
        <dgm:presLayoutVars>
          <dgm:chMax val="0"/>
          <dgm:chPref val="0"/>
          <dgm:bulletEnabled val="1"/>
        </dgm:presLayoutVars>
      </dgm:prSet>
      <dgm:spPr/>
    </dgm:pt>
    <dgm:pt modelId="{80FA068E-95E3-4A38-99FF-0AA394C89A1C}" type="pres">
      <dgm:prSet presAssocID="{3B7B55A7-B22A-466B-86AB-9FB2A68DB562}" presName="Accent4" presStyleCnt="0"/>
      <dgm:spPr/>
    </dgm:pt>
    <dgm:pt modelId="{6261DC82-B528-4C60-AA36-9130165B3B04}" type="pres">
      <dgm:prSet presAssocID="{3B7B55A7-B22A-466B-86AB-9FB2A68DB562}" presName="Accent" presStyleLbl="bgShp" presStyleIdx="3" presStyleCnt="6"/>
      <dgm:spPr/>
    </dgm:pt>
    <dgm:pt modelId="{C33073DD-51F3-41F5-823D-981550ACEE13}" type="pres">
      <dgm:prSet presAssocID="{3B7B55A7-B22A-466B-86AB-9FB2A68DB562}" presName="Child4" presStyleLbl="node1" presStyleIdx="3" presStyleCnt="6">
        <dgm:presLayoutVars>
          <dgm:chMax val="0"/>
          <dgm:chPref val="0"/>
          <dgm:bulletEnabled val="1"/>
        </dgm:presLayoutVars>
      </dgm:prSet>
      <dgm:spPr/>
    </dgm:pt>
    <dgm:pt modelId="{371464B1-6551-4A00-ACDD-E3BE9C05C5A5}" type="pres">
      <dgm:prSet presAssocID="{DB0C441A-D361-4B8F-9739-6DCDD7632C15}" presName="Accent5" presStyleCnt="0"/>
      <dgm:spPr/>
    </dgm:pt>
    <dgm:pt modelId="{83357B9B-36E6-4186-96A4-CAC53B98EA12}" type="pres">
      <dgm:prSet presAssocID="{DB0C441A-D361-4B8F-9739-6DCDD7632C15}" presName="Accent" presStyleLbl="bgShp" presStyleIdx="4" presStyleCnt="6"/>
      <dgm:spPr/>
    </dgm:pt>
    <dgm:pt modelId="{6DEB6F13-6DBC-4938-914F-1C9E5868B567}" type="pres">
      <dgm:prSet presAssocID="{DB0C441A-D361-4B8F-9739-6DCDD7632C15}" presName="Child5" presStyleLbl="node1" presStyleIdx="4" presStyleCnt="6">
        <dgm:presLayoutVars>
          <dgm:chMax val="0"/>
          <dgm:chPref val="0"/>
          <dgm:bulletEnabled val="1"/>
        </dgm:presLayoutVars>
      </dgm:prSet>
      <dgm:spPr/>
    </dgm:pt>
    <dgm:pt modelId="{94B40349-2C40-43C7-A7F2-6D4CB9128C4A}" type="pres">
      <dgm:prSet presAssocID="{172AA25F-576B-4E77-A089-6EDC4C6B301A}" presName="Accent6" presStyleCnt="0"/>
      <dgm:spPr/>
    </dgm:pt>
    <dgm:pt modelId="{C7D8D6ED-5242-492D-9A30-DD11659A3573}" type="pres">
      <dgm:prSet presAssocID="{172AA25F-576B-4E77-A089-6EDC4C6B301A}" presName="Accent" presStyleLbl="bgShp" presStyleIdx="5" presStyleCnt="6"/>
      <dgm:spPr/>
    </dgm:pt>
    <dgm:pt modelId="{2C22A9EC-5052-4321-984F-09D1D34A904D}" type="pres">
      <dgm:prSet presAssocID="{172AA25F-576B-4E77-A089-6EDC4C6B301A}" presName="Child6" presStyleLbl="node1" presStyleIdx="5" presStyleCnt="6">
        <dgm:presLayoutVars>
          <dgm:chMax val="0"/>
          <dgm:chPref val="0"/>
          <dgm:bulletEnabled val="1"/>
        </dgm:presLayoutVars>
      </dgm:prSet>
      <dgm:spPr/>
    </dgm:pt>
  </dgm:ptLst>
  <dgm:cxnLst>
    <dgm:cxn modelId="{6941D404-0A0C-4447-9E0B-C3F61828D14C}" srcId="{850B6E03-B939-43BB-9A9F-E164245736CA}" destId="{DB0C441A-D361-4B8F-9739-6DCDD7632C15}" srcOrd="4" destOrd="0" parTransId="{F7E82615-31AE-42DC-804E-5218A7D568ED}" sibTransId="{15314A09-8223-406C-A958-6AF99321A7D6}"/>
    <dgm:cxn modelId="{E7E1E006-61A7-4F94-BB7E-478CDC0B0FB1}" type="presOf" srcId="{3B7B55A7-B22A-466B-86AB-9FB2A68DB562}" destId="{C33073DD-51F3-41F5-823D-981550ACEE13}" srcOrd="0" destOrd="0" presId="urn:microsoft.com/office/officeart/2011/layout/HexagonRadial"/>
    <dgm:cxn modelId="{22098809-AE7C-42F4-B08E-D83872730328}" srcId="{850B6E03-B939-43BB-9A9F-E164245736CA}" destId="{ACB3381D-C9AB-4D6F-A40D-F7B0C6B16CDA}" srcOrd="1" destOrd="0" parTransId="{D072F83D-49B0-4F0E-864F-A88FC354D139}" sibTransId="{05938D3A-DCDB-4BC6-BD56-9D8A797CA872}"/>
    <dgm:cxn modelId="{42B8C521-E19E-4C8C-8C19-CD1AE39F8379}" srcId="{850B6E03-B939-43BB-9A9F-E164245736CA}" destId="{4368795B-4E2C-44AD-B698-8D0760384CE4}" srcOrd="0" destOrd="0" parTransId="{6AADEE6C-8199-40AE-8EC0-411798227132}" sibTransId="{DDA5E7BA-27A1-4246-8422-3D1C9BB25BB6}"/>
    <dgm:cxn modelId="{D151D269-3DC9-436B-B857-CA73537BA887}" type="presOf" srcId="{1ED2B0C0-2F13-481B-9521-A706F45EF767}" destId="{DFBDF8D1-103A-4282-9E4B-AA20736FFB24}" srcOrd="0" destOrd="0" presId="urn:microsoft.com/office/officeart/2011/layout/HexagonRadial"/>
    <dgm:cxn modelId="{8439C153-D7ED-4769-9EB3-A6AEFBC8BA4C}" type="presOf" srcId="{4368795B-4E2C-44AD-B698-8D0760384CE4}" destId="{FA14E9A0-B22E-4425-925E-5C01F673BFC6}" srcOrd="0" destOrd="0" presId="urn:microsoft.com/office/officeart/2011/layout/HexagonRadial"/>
    <dgm:cxn modelId="{5E900E56-1507-4912-935C-AA4DEB82CB69}" type="presOf" srcId="{DB0C441A-D361-4B8F-9739-6DCDD7632C15}" destId="{6DEB6F13-6DBC-4938-914F-1C9E5868B567}" srcOrd="0" destOrd="0" presId="urn:microsoft.com/office/officeart/2011/layout/HexagonRadial"/>
    <dgm:cxn modelId="{C40A6D5A-D0A7-42B7-87DF-51138005DF3C}" type="presOf" srcId="{ACB3381D-C9AB-4D6F-A40D-F7B0C6B16CDA}" destId="{0E5E0BD8-D68A-420A-BC04-0F95333E80A8}" srcOrd="0" destOrd="0" presId="urn:microsoft.com/office/officeart/2011/layout/HexagonRadial"/>
    <dgm:cxn modelId="{0AB6DE87-27AE-4095-A960-89F9D8B66E7B}" srcId="{850B6E03-B939-43BB-9A9F-E164245736CA}" destId="{3B7B55A7-B22A-466B-86AB-9FB2A68DB562}" srcOrd="3" destOrd="0" parTransId="{C116E3E0-FFA5-4349-AEC1-61988BB4D8B0}" sibTransId="{D4568747-45B8-4E3B-91B4-6656DF2CB163}"/>
    <dgm:cxn modelId="{D7DF2A95-93D1-406C-A260-A8DFC39D3B67}" type="presOf" srcId="{0F3E7EA9-D43F-49DF-8823-463E1F442596}" destId="{7EEA0EB7-3074-4A76-B7D8-4453F8298471}" srcOrd="0" destOrd="0" presId="urn:microsoft.com/office/officeart/2011/layout/HexagonRadial"/>
    <dgm:cxn modelId="{9FB318A6-8F50-4CDB-A34D-26D068F9C80A}" type="presOf" srcId="{172AA25F-576B-4E77-A089-6EDC4C6B301A}" destId="{2C22A9EC-5052-4321-984F-09D1D34A904D}" srcOrd="0" destOrd="0" presId="urn:microsoft.com/office/officeart/2011/layout/HexagonRadial"/>
    <dgm:cxn modelId="{7942F0C3-5FA8-4FAE-A179-03050C393921}" srcId="{1ED2B0C0-2F13-481B-9521-A706F45EF767}" destId="{850B6E03-B939-43BB-9A9F-E164245736CA}" srcOrd="0" destOrd="0" parTransId="{739CCEF7-3298-41E1-9747-A26ECE9F450C}" sibTransId="{ED6A81E1-FD43-4438-8C8C-BCA174FFFAFA}"/>
    <dgm:cxn modelId="{A5FD46CA-D923-4CA7-BC5D-42D1948630C4}" srcId="{850B6E03-B939-43BB-9A9F-E164245736CA}" destId="{172AA25F-576B-4E77-A089-6EDC4C6B301A}" srcOrd="5" destOrd="0" parTransId="{0FD9D90E-A8DF-4169-B56B-66FD1AAF4A3A}" sibTransId="{1463DF88-5237-4B3D-9CE1-6A86BF554355}"/>
    <dgm:cxn modelId="{E89179E3-B263-4686-8A20-3B5EADDF37E7}" srcId="{850B6E03-B939-43BB-9A9F-E164245736CA}" destId="{0F3E7EA9-D43F-49DF-8823-463E1F442596}" srcOrd="2" destOrd="0" parTransId="{F2318A85-3979-4FC6-A723-A8EAB268DB8D}" sibTransId="{651BD901-7E61-4E12-8CAF-FE959D7010DA}"/>
    <dgm:cxn modelId="{DB5DE0FC-AD27-4F50-A759-55ED78556331}" type="presOf" srcId="{850B6E03-B939-43BB-9A9F-E164245736CA}" destId="{E95B6008-522E-43D8-9798-FB0735ABAE50}" srcOrd="0" destOrd="0" presId="urn:microsoft.com/office/officeart/2011/layout/HexagonRadial"/>
    <dgm:cxn modelId="{EC62613D-2B4C-4736-9841-0806A3DFAEB6}" type="presParOf" srcId="{DFBDF8D1-103A-4282-9E4B-AA20736FFB24}" destId="{E95B6008-522E-43D8-9798-FB0735ABAE50}" srcOrd="0" destOrd="0" presId="urn:microsoft.com/office/officeart/2011/layout/HexagonRadial"/>
    <dgm:cxn modelId="{576108B7-DE96-4788-8A97-2B09262C20AC}" type="presParOf" srcId="{DFBDF8D1-103A-4282-9E4B-AA20736FFB24}" destId="{7C88A601-3485-4144-B5C2-172C91191E62}" srcOrd="1" destOrd="0" presId="urn:microsoft.com/office/officeart/2011/layout/HexagonRadial"/>
    <dgm:cxn modelId="{9B2718A2-BBFE-439C-9A31-8D7CCC0B1DB9}" type="presParOf" srcId="{7C88A601-3485-4144-B5C2-172C91191E62}" destId="{0C364753-AD79-4047-802A-0705CA7551BB}" srcOrd="0" destOrd="0" presId="urn:microsoft.com/office/officeart/2011/layout/HexagonRadial"/>
    <dgm:cxn modelId="{DDD0CE02-F0D9-4F6F-95EB-2F1CBBA75597}" type="presParOf" srcId="{DFBDF8D1-103A-4282-9E4B-AA20736FFB24}" destId="{FA14E9A0-B22E-4425-925E-5C01F673BFC6}" srcOrd="2" destOrd="0" presId="urn:microsoft.com/office/officeart/2011/layout/HexagonRadial"/>
    <dgm:cxn modelId="{4F3A166B-D713-44E3-BF1E-D9C2BD574836}" type="presParOf" srcId="{DFBDF8D1-103A-4282-9E4B-AA20736FFB24}" destId="{0C6F9DF1-DFB2-42BD-8859-5FC1E32C73D4}" srcOrd="3" destOrd="0" presId="urn:microsoft.com/office/officeart/2011/layout/HexagonRadial"/>
    <dgm:cxn modelId="{53ECB0D2-BBA1-43D3-BCDA-EB87ECA8827C}" type="presParOf" srcId="{0C6F9DF1-DFB2-42BD-8859-5FC1E32C73D4}" destId="{DA8C5D6A-B62F-4F09-846C-D2D53448B64B}" srcOrd="0" destOrd="0" presId="urn:microsoft.com/office/officeart/2011/layout/HexagonRadial"/>
    <dgm:cxn modelId="{A5B382C8-856A-43AD-8B18-58CF1E95BB7E}" type="presParOf" srcId="{DFBDF8D1-103A-4282-9E4B-AA20736FFB24}" destId="{0E5E0BD8-D68A-420A-BC04-0F95333E80A8}" srcOrd="4" destOrd="0" presId="urn:microsoft.com/office/officeart/2011/layout/HexagonRadial"/>
    <dgm:cxn modelId="{F84410B3-A269-4C66-9C89-505B16F0792F}" type="presParOf" srcId="{DFBDF8D1-103A-4282-9E4B-AA20736FFB24}" destId="{7C62EDC3-5934-4BA1-80B7-060DBF6E7823}" srcOrd="5" destOrd="0" presId="urn:microsoft.com/office/officeart/2011/layout/HexagonRadial"/>
    <dgm:cxn modelId="{B60B779D-DCA6-4636-A857-472CD69AB24D}" type="presParOf" srcId="{7C62EDC3-5934-4BA1-80B7-060DBF6E7823}" destId="{C9E7A3B4-F515-4F57-9B77-E0B5976DE966}" srcOrd="0" destOrd="0" presId="urn:microsoft.com/office/officeart/2011/layout/HexagonRadial"/>
    <dgm:cxn modelId="{5A401F06-5ADD-470C-9526-D1A5689DBE13}" type="presParOf" srcId="{DFBDF8D1-103A-4282-9E4B-AA20736FFB24}" destId="{7EEA0EB7-3074-4A76-B7D8-4453F8298471}" srcOrd="6" destOrd="0" presId="urn:microsoft.com/office/officeart/2011/layout/HexagonRadial"/>
    <dgm:cxn modelId="{10C77D92-9796-4CDF-B9B8-0B9E50C492C3}" type="presParOf" srcId="{DFBDF8D1-103A-4282-9E4B-AA20736FFB24}" destId="{80FA068E-95E3-4A38-99FF-0AA394C89A1C}" srcOrd="7" destOrd="0" presId="urn:microsoft.com/office/officeart/2011/layout/HexagonRadial"/>
    <dgm:cxn modelId="{C44CA06D-84DA-4BED-B80A-C636E0F3596C}" type="presParOf" srcId="{80FA068E-95E3-4A38-99FF-0AA394C89A1C}" destId="{6261DC82-B528-4C60-AA36-9130165B3B04}" srcOrd="0" destOrd="0" presId="urn:microsoft.com/office/officeart/2011/layout/HexagonRadial"/>
    <dgm:cxn modelId="{398BB803-BB72-4FBA-B073-3F11CEE7C66F}" type="presParOf" srcId="{DFBDF8D1-103A-4282-9E4B-AA20736FFB24}" destId="{C33073DD-51F3-41F5-823D-981550ACEE13}" srcOrd="8" destOrd="0" presId="urn:microsoft.com/office/officeart/2011/layout/HexagonRadial"/>
    <dgm:cxn modelId="{C5D52D99-610F-49E7-A72E-FC1C3467CEDA}" type="presParOf" srcId="{DFBDF8D1-103A-4282-9E4B-AA20736FFB24}" destId="{371464B1-6551-4A00-ACDD-E3BE9C05C5A5}" srcOrd="9" destOrd="0" presId="urn:microsoft.com/office/officeart/2011/layout/HexagonRadial"/>
    <dgm:cxn modelId="{C6D0FC67-2B43-4BFB-932E-1F29B5645D0E}" type="presParOf" srcId="{371464B1-6551-4A00-ACDD-E3BE9C05C5A5}" destId="{83357B9B-36E6-4186-96A4-CAC53B98EA12}" srcOrd="0" destOrd="0" presId="urn:microsoft.com/office/officeart/2011/layout/HexagonRadial"/>
    <dgm:cxn modelId="{8FA05A44-0EE1-43DD-A66C-0E20B31FDCB0}" type="presParOf" srcId="{DFBDF8D1-103A-4282-9E4B-AA20736FFB24}" destId="{6DEB6F13-6DBC-4938-914F-1C9E5868B567}" srcOrd="10" destOrd="0" presId="urn:microsoft.com/office/officeart/2011/layout/HexagonRadial"/>
    <dgm:cxn modelId="{29ECFA04-00D9-406A-93F6-7C370D354599}" type="presParOf" srcId="{DFBDF8D1-103A-4282-9E4B-AA20736FFB24}" destId="{94B40349-2C40-43C7-A7F2-6D4CB9128C4A}" srcOrd="11" destOrd="0" presId="urn:microsoft.com/office/officeart/2011/layout/HexagonRadial"/>
    <dgm:cxn modelId="{DCFAFAE2-7DBB-4232-9635-5213A004E36A}" type="presParOf" srcId="{94B40349-2C40-43C7-A7F2-6D4CB9128C4A}" destId="{C7D8D6ED-5242-492D-9A30-DD11659A3573}" srcOrd="0" destOrd="0" presId="urn:microsoft.com/office/officeart/2011/layout/HexagonRadial"/>
    <dgm:cxn modelId="{9EDA80B2-1781-4E63-89F6-FA7D16545618}" type="presParOf" srcId="{DFBDF8D1-103A-4282-9E4B-AA20736FFB24}" destId="{2C22A9EC-5052-4321-984F-09D1D34A904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594E4B-1605-4D8A-9AB5-48DC40599EF5}" type="doc">
      <dgm:prSet loTypeId="urn:microsoft.com/office/officeart/2008/layout/VerticalCircleList" loCatId="list" qsTypeId="urn:microsoft.com/office/officeart/2005/8/quickstyle/simple1" qsCatId="simple" csTypeId="urn:microsoft.com/office/officeart/2005/8/colors/colorful1" csCatId="colorful" phldr="1"/>
      <dgm:spPr/>
    </dgm:pt>
    <dgm:pt modelId="{3A0359E9-16C1-4513-A423-E1CFFCEF056A}">
      <dgm:prSet phldrT="[Text]"/>
      <dgm:spPr/>
      <dgm:t>
        <a:bodyPr/>
        <a:lstStyle/>
        <a:p>
          <a:r>
            <a:rPr lang="en-US" dirty="0"/>
            <a:t>Ripple effects of change</a:t>
          </a:r>
        </a:p>
      </dgm:t>
    </dgm:pt>
    <dgm:pt modelId="{251775C2-ED8B-47DE-BCC3-78AD9A4B842D}" type="parTrans" cxnId="{D0A6E10B-CFCC-49F0-9A9A-22ABF8BA1A58}">
      <dgm:prSet/>
      <dgm:spPr/>
      <dgm:t>
        <a:bodyPr/>
        <a:lstStyle/>
        <a:p>
          <a:endParaRPr lang="en-US"/>
        </a:p>
      </dgm:t>
    </dgm:pt>
    <dgm:pt modelId="{29DA81E5-0830-410D-B1E5-06CCD5DD5365}" type="sibTrans" cxnId="{D0A6E10B-CFCC-49F0-9A9A-22ABF8BA1A58}">
      <dgm:prSet/>
      <dgm:spPr/>
      <dgm:t>
        <a:bodyPr/>
        <a:lstStyle/>
        <a:p>
          <a:endParaRPr lang="en-US"/>
        </a:p>
      </dgm:t>
    </dgm:pt>
    <dgm:pt modelId="{1D8066E9-358C-4018-8C6C-735CAC65232D}">
      <dgm:prSet phldrT="[Text]"/>
      <dgm:spPr/>
      <dgm:t>
        <a:bodyPr/>
        <a:lstStyle/>
        <a:p>
          <a:r>
            <a:rPr lang="en-US" dirty="0"/>
            <a:t>Distribute the work: allow others to work to their strengths</a:t>
          </a:r>
        </a:p>
      </dgm:t>
    </dgm:pt>
    <dgm:pt modelId="{CEBD5831-EE98-4B2D-A2FF-01D66E9CEA0D}" type="parTrans" cxnId="{8F3D2AA0-D5DD-477A-83CC-3E0F9094440A}">
      <dgm:prSet/>
      <dgm:spPr/>
      <dgm:t>
        <a:bodyPr/>
        <a:lstStyle/>
        <a:p>
          <a:endParaRPr lang="en-US"/>
        </a:p>
      </dgm:t>
    </dgm:pt>
    <dgm:pt modelId="{9B585B6A-AC26-4EA9-94A9-B3D4572CFFE5}" type="sibTrans" cxnId="{8F3D2AA0-D5DD-477A-83CC-3E0F9094440A}">
      <dgm:prSet/>
      <dgm:spPr/>
      <dgm:t>
        <a:bodyPr/>
        <a:lstStyle/>
        <a:p>
          <a:endParaRPr lang="en-US"/>
        </a:p>
      </dgm:t>
    </dgm:pt>
    <dgm:pt modelId="{87ABB06B-4032-46C0-B78A-EF3CA0988F7C}">
      <dgm:prSet phldrT="[Text]"/>
      <dgm:spPr/>
      <dgm:t>
        <a:bodyPr/>
        <a:lstStyle/>
        <a:p>
          <a:r>
            <a:rPr lang="en-US" dirty="0"/>
            <a:t>Need for involvement outside of the academic department</a:t>
          </a:r>
        </a:p>
      </dgm:t>
    </dgm:pt>
    <dgm:pt modelId="{78B20906-5F43-4B43-B590-0E9D365D16D3}" type="sibTrans" cxnId="{906183FF-7568-4D22-ADFD-9BE3715431E0}">
      <dgm:prSet/>
      <dgm:spPr/>
      <dgm:t>
        <a:bodyPr/>
        <a:lstStyle/>
        <a:p>
          <a:endParaRPr lang="en-US"/>
        </a:p>
      </dgm:t>
    </dgm:pt>
    <dgm:pt modelId="{84AEA53C-6CE6-44E9-8EC4-904F452DC8B9}" type="parTrans" cxnId="{906183FF-7568-4D22-ADFD-9BE3715431E0}">
      <dgm:prSet/>
      <dgm:spPr/>
      <dgm:t>
        <a:bodyPr/>
        <a:lstStyle/>
        <a:p>
          <a:endParaRPr lang="en-US"/>
        </a:p>
      </dgm:t>
    </dgm:pt>
    <dgm:pt modelId="{A3233291-D0AE-424E-97E1-E8982405EE72}" type="pres">
      <dgm:prSet presAssocID="{D1594E4B-1605-4D8A-9AB5-48DC40599EF5}" presName="Name0" presStyleCnt="0">
        <dgm:presLayoutVars>
          <dgm:dir/>
        </dgm:presLayoutVars>
      </dgm:prSet>
      <dgm:spPr/>
    </dgm:pt>
    <dgm:pt modelId="{3C98A063-5672-44F3-8017-7C56E8D9FFDB}" type="pres">
      <dgm:prSet presAssocID="{3A0359E9-16C1-4513-A423-E1CFFCEF056A}" presName="noChildren" presStyleCnt="0"/>
      <dgm:spPr/>
    </dgm:pt>
    <dgm:pt modelId="{D1C0901A-93C7-4258-83FD-B1291F22B09A}" type="pres">
      <dgm:prSet presAssocID="{3A0359E9-16C1-4513-A423-E1CFFCEF056A}" presName="gap" presStyleCnt="0"/>
      <dgm:spPr/>
    </dgm:pt>
    <dgm:pt modelId="{D58AB72B-F4FB-44DC-A817-F542934E081A}" type="pres">
      <dgm:prSet presAssocID="{3A0359E9-16C1-4513-A423-E1CFFCEF056A}" presName="medCircle2" presStyleLbl="vennNode1" presStyleIdx="0" presStyleCnt="3"/>
      <dgm:spPr/>
    </dgm:pt>
    <dgm:pt modelId="{B583E177-0938-46A4-B6C0-EB33DED27D11}" type="pres">
      <dgm:prSet presAssocID="{3A0359E9-16C1-4513-A423-E1CFFCEF056A}" presName="txLvlOnly1" presStyleLbl="revTx" presStyleIdx="0" presStyleCnt="3"/>
      <dgm:spPr/>
    </dgm:pt>
    <dgm:pt modelId="{3BA8C0AF-0D19-40EB-8F42-853D3DA91CB5}" type="pres">
      <dgm:prSet presAssocID="{87ABB06B-4032-46C0-B78A-EF3CA0988F7C}" presName="noChildren" presStyleCnt="0"/>
      <dgm:spPr/>
    </dgm:pt>
    <dgm:pt modelId="{DDAB4E3C-52BC-4F76-9682-F89BFC20A8D2}" type="pres">
      <dgm:prSet presAssocID="{87ABB06B-4032-46C0-B78A-EF3CA0988F7C}" presName="gap" presStyleCnt="0"/>
      <dgm:spPr/>
    </dgm:pt>
    <dgm:pt modelId="{81FCABEC-A6B2-4FAC-BE5C-FE8B55C85A36}" type="pres">
      <dgm:prSet presAssocID="{87ABB06B-4032-46C0-B78A-EF3CA0988F7C}" presName="medCircle2" presStyleLbl="vennNode1" presStyleIdx="1" presStyleCnt="3"/>
      <dgm:spPr/>
    </dgm:pt>
    <dgm:pt modelId="{A14429AA-74E9-438B-806C-A7C1B5FBFFE5}" type="pres">
      <dgm:prSet presAssocID="{87ABB06B-4032-46C0-B78A-EF3CA0988F7C}" presName="txLvlOnly1" presStyleLbl="revTx" presStyleIdx="1" presStyleCnt="3"/>
      <dgm:spPr/>
    </dgm:pt>
    <dgm:pt modelId="{9C26C981-EEF0-4C48-8753-C88301462ED0}" type="pres">
      <dgm:prSet presAssocID="{1D8066E9-358C-4018-8C6C-735CAC65232D}" presName="noChildren" presStyleCnt="0"/>
      <dgm:spPr/>
    </dgm:pt>
    <dgm:pt modelId="{BBB63DAC-C8C4-42E6-916C-C00E0DB0336B}" type="pres">
      <dgm:prSet presAssocID="{1D8066E9-358C-4018-8C6C-735CAC65232D}" presName="gap" presStyleCnt="0"/>
      <dgm:spPr/>
    </dgm:pt>
    <dgm:pt modelId="{FA647FAF-976C-4566-AF50-9AC2BAD9C3B1}" type="pres">
      <dgm:prSet presAssocID="{1D8066E9-358C-4018-8C6C-735CAC65232D}" presName="medCircle2" presStyleLbl="vennNode1" presStyleIdx="2" presStyleCnt="3"/>
      <dgm:spPr/>
    </dgm:pt>
    <dgm:pt modelId="{27D0CC0F-58D6-4F4E-9CED-A13735B433E0}" type="pres">
      <dgm:prSet presAssocID="{1D8066E9-358C-4018-8C6C-735CAC65232D}" presName="txLvlOnly1" presStyleLbl="revTx" presStyleIdx="2" presStyleCnt="3"/>
      <dgm:spPr/>
    </dgm:pt>
  </dgm:ptLst>
  <dgm:cxnLst>
    <dgm:cxn modelId="{D0A6E10B-CFCC-49F0-9A9A-22ABF8BA1A58}" srcId="{D1594E4B-1605-4D8A-9AB5-48DC40599EF5}" destId="{3A0359E9-16C1-4513-A423-E1CFFCEF056A}" srcOrd="0" destOrd="0" parTransId="{251775C2-ED8B-47DE-BCC3-78AD9A4B842D}" sibTransId="{29DA81E5-0830-410D-B1E5-06CCD5DD5365}"/>
    <dgm:cxn modelId="{07408565-B823-435F-B570-4C2409810532}" type="presOf" srcId="{3A0359E9-16C1-4513-A423-E1CFFCEF056A}" destId="{B583E177-0938-46A4-B6C0-EB33DED27D11}" srcOrd="0" destOrd="0" presId="urn:microsoft.com/office/officeart/2008/layout/VerticalCircleList"/>
    <dgm:cxn modelId="{53C8439C-79B6-4526-8680-DE05AD0C46E7}" type="presOf" srcId="{87ABB06B-4032-46C0-B78A-EF3CA0988F7C}" destId="{A14429AA-74E9-438B-806C-A7C1B5FBFFE5}" srcOrd="0" destOrd="0" presId="urn:microsoft.com/office/officeart/2008/layout/VerticalCircleList"/>
    <dgm:cxn modelId="{8F3D2AA0-D5DD-477A-83CC-3E0F9094440A}" srcId="{D1594E4B-1605-4D8A-9AB5-48DC40599EF5}" destId="{1D8066E9-358C-4018-8C6C-735CAC65232D}" srcOrd="2" destOrd="0" parTransId="{CEBD5831-EE98-4B2D-A2FF-01D66E9CEA0D}" sibTransId="{9B585B6A-AC26-4EA9-94A9-B3D4572CFFE5}"/>
    <dgm:cxn modelId="{A550B1B1-F8BC-4F62-95DF-4C6F829F1CC6}" type="presOf" srcId="{1D8066E9-358C-4018-8C6C-735CAC65232D}" destId="{27D0CC0F-58D6-4F4E-9CED-A13735B433E0}" srcOrd="0" destOrd="0" presId="urn:microsoft.com/office/officeart/2008/layout/VerticalCircleList"/>
    <dgm:cxn modelId="{DA8DA0DE-A2D2-4E8C-A7BF-0B0C0990BD23}" type="presOf" srcId="{D1594E4B-1605-4D8A-9AB5-48DC40599EF5}" destId="{A3233291-D0AE-424E-97E1-E8982405EE72}" srcOrd="0" destOrd="0" presId="urn:microsoft.com/office/officeart/2008/layout/VerticalCircleList"/>
    <dgm:cxn modelId="{906183FF-7568-4D22-ADFD-9BE3715431E0}" srcId="{D1594E4B-1605-4D8A-9AB5-48DC40599EF5}" destId="{87ABB06B-4032-46C0-B78A-EF3CA0988F7C}" srcOrd="1" destOrd="0" parTransId="{84AEA53C-6CE6-44E9-8EC4-904F452DC8B9}" sibTransId="{78B20906-5F43-4B43-B590-0E9D365D16D3}"/>
    <dgm:cxn modelId="{62589FCF-40B5-40B9-9ECA-6BB9F41205E4}" type="presParOf" srcId="{A3233291-D0AE-424E-97E1-E8982405EE72}" destId="{3C98A063-5672-44F3-8017-7C56E8D9FFDB}" srcOrd="0" destOrd="0" presId="urn:microsoft.com/office/officeart/2008/layout/VerticalCircleList"/>
    <dgm:cxn modelId="{B01D0941-BDBB-4A9A-9C08-10D3B4D09695}" type="presParOf" srcId="{3C98A063-5672-44F3-8017-7C56E8D9FFDB}" destId="{D1C0901A-93C7-4258-83FD-B1291F22B09A}" srcOrd="0" destOrd="0" presId="urn:microsoft.com/office/officeart/2008/layout/VerticalCircleList"/>
    <dgm:cxn modelId="{AE22741D-1212-45DC-BC9A-4113AF752597}" type="presParOf" srcId="{3C98A063-5672-44F3-8017-7C56E8D9FFDB}" destId="{D58AB72B-F4FB-44DC-A817-F542934E081A}" srcOrd="1" destOrd="0" presId="urn:microsoft.com/office/officeart/2008/layout/VerticalCircleList"/>
    <dgm:cxn modelId="{1BF96DE4-61C5-4F5F-A7F9-3FA263AD00D2}" type="presParOf" srcId="{3C98A063-5672-44F3-8017-7C56E8D9FFDB}" destId="{B583E177-0938-46A4-B6C0-EB33DED27D11}" srcOrd="2" destOrd="0" presId="urn:microsoft.com/office/officeart/2008/layout/VerticalCircleList"/>
    <dgm:cxn modelId="{CD3D4AAD-792D-4FB3-ABD0-E55EFC6AF565}" type="presParOf" srcId="{A3233291-D0AE-424E-97E1-E8982405EE72}" destId="{3BA8C0AF-0D19-40EB-8F42-853D3DA91CB5}" srcOrd="1" destOrd="0" presId="urn:microsoft.com/office/officeart/2008/layout/VerticalCircleList"/>
    <dgm:cxn modelId="{04F363ED-AC28-4FD6-A886-008A2FDEA0AC}" type="presParOf" srcId="{3BA8C0AF-0D19-40EB-8F42-853D3DA91CB5}" destId="{DDAB4E3C-52BC-4F76-9682-F89BFC20A8D2}" srcOrd="0" destOrd="0" presId="urn:microsoft.com/office/officeart/2008/layout/VerticalCircleList"/>
    <dgm:cxn modelId="{DCA83DDB-8556-4964-BEE0-AACBACE2CD2D}" type="presParOf" srcId="{3BA8C0AF-0D19-40EB-8F42-853D3DA91CB5}" destId="{81FCABEC-A6B2-4FAC-BE5C-FE8B55C85A36}" srcOrd="1" destOrd="0" presId="urn:microsoft.com/office/officeart/2008/layout/VerticalCircleList"/>
    <dgm:cxn modelId="{852A7E3A-E520-4055-84A6-BC6292810395}" type="presParOf" srcId="{3BA8C0AF-0D19-40EB-8F42-853D3DA91CB5}" destId="{A14429AA-74E9-438B-806C-A7C1B5FBFFE5}" srcOrd="2" destOrd="0" presId="urn:microsoft.com/office/officeart/2008/layout/VerticalCircleList"/>
    <dgm:cxn modelId="{3D092B96-C745-4EDE-B9E8-08F191DA0628}" type="presParOf" srcId="{A3233291-D0AE-424E-97E1-E8982405EE72}" destId="{9C26C981-EEF0-4C48-8753-C88301462ED0}" srcOrd="2" destOrd="0" presId="urn:microsoft.com/office/officeart/2008/layout/VerticalCircleList"/>
    <dgm:cxn modelId="{C023539B-33D0-484B-8E44-0885683A0C65}" type="presParOf" srcId="{9C26C981-EEF0-4C48-8753-C88301462ED0}" destId="{BBB63DAC-C8C4-42E6-916C-C00E0DB0336B}" srcOrd="0" destOrd="0" presId="urn:microsoft.com/office/officeart/2008/layout/VerticalCircleList"/>
    <dgm:cxn modelId="{B24DB59A-5997-490F-9850-D9ACAE4DD6CB}" type="presParOf" srcId="{9C26C981-EEF0-4C48-8753-C88301462ED0}" destId="{FA647FAF-976C-4566-AF50-9AC2BAD9C3B1}" srcOrd="1" destOrd="0" presId="urn:microsoft.com/office/officeart/2008/layout/VerticalCircleList"/>
    <dgm:cxn modelId="{CFEEDC9A-8D8C-4B83-B156-BBDEB2A5B58F}" type="presParOf" srcId="{9C26C981-EEF0-4C48-8753-C88301462ED0}" destId="{27D0CC0F-58D6-4F4E-9CED-A13735B433E0}"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A4C448-4547-46FB-A44F-CBFE9E78F98B}" type="doc">
      <dgm:prSet loTypeId="urn:microsoft.com/office/officeart/2005/8/layout/hProcess9" loCatId="process" qsTypeId="urn:microsoft.com/office/officeart/2005/8/quickstyle/simple1" qsCatId="simple" csTypeId="urn:microsoft.com/office/officeart/2005/8/colors/accent1_1" csCatId="accent1" phldr="1"/>
      <dgm:spPr/>
    </dgm:pt>
    <dgm:pt modelId="{E11E25B2-BC78-48F6-8063-BD2191B937FC}">
      <dgm:prSet phldrT="[Text]"/>
      <dgm:spPr/>
      <dgm:t>
        <a:bodyPr/>
        <a:lstStyle/>
        <a:p>
          <a:r>
            <a:rPr lang="en-US" dirty="0"/>
            <a:t>Department faculty</a:t>
          </a:r>
        </a:p>
      </dgm:t>
    </dgm:pt>
    <dgm:pt modelId="{58D5005C-C6D7-4ED1-8A30-9427EC3B8941}" type="parTrans" cxnId="{7ED8C3DD-7419-46F4-8B5F-1250D9F4E0AF}">
      <dgm:prSet/>
      <dgm:spPr/>
      <dgm:t>
        <a:bodyPr/>
        <a:lstStyle/>
        <a:p>
          <a:endParaRPr lang="en-US"/>
        </a:p>
      </dgm:t>
    </dgm:pt>
    <dgm:pt modelId="{B2CE069E-88DF-43BD-85CD-745C05168E19}" type="sibTrans" cxnId="{7ED8C3DD-7419-46F4-8B5F-1250D9F4E0AF}">
      <dgm:prSet/>
      <dgm:spPr/>
      <dgm:t>
        <a:bodyPr/>
        <a:lstStyle/>
        <a:p>
          <a:endParaRPr lang="en-US"/>
        </a:p>
      </dgm:t>
    </dgm:pt>
    <dgm:pt modelId="{92874B0B-6C40-43F6-8384-1E888DC98B2E}">
      <dgm:prSet phldrT="[Text]"/>
      <dgm:spPr/>
      <dgm:t>
        <a:bodyPr/>
        <a:lstStyle/>
        <a:p>
          <a:r>
            <a:rPr lang="en-US" dirty="0"/>
            <a:t>Academic Affairs</a:t>
          </a:r>
        </a:p>
      </dgm:t>
    </dgm:pt>
    <dgm:pt modelId="{487770C4-CB59-40E0-AFE2-71899E71576B}" type="parTrans" cxnId="{A8A3A684-14A5-4093-9BA3-B02B2A04C740}">
      <dgm:prSet/>
      <dgm:spPr/>
      <dgm:t>
        <a:bodyPr/>
        <a:lstStyle/>
        <a:p>
          <a:endParaRPr lang="en-US"/>
        </a:p>
      </dgm:t>
    </dgm:pt>
    <dgm:pt modelId="{5D7DB96C-9A3D-4DBC-9AC4-1F35A307469C}" type="sibTrans" cxnId="{A8A3A684-14A5-4093-9BA3-B02B2A04C740}">
      <dgm:prSet/>
      <dgm:spPr/>
      <dgm:t>
        <a:bodyPr/>
        <a:lstStyle/>
        <a:p>
          <a:endParaRPr lang="en-US"/>
        </a:p>
      </dgm:t>
    </dgm:pt>
    <dgm:pt modelId="{8975D7BF-6163-4F72-B922-5DF04556AAE9}">
      <dgm:prSet phldrT="[Text]"/>
      <dgm:spPr/>
      <dgm:t>
        <a:bodyPr/>
        <a:lstStyle/>
        <a:p>
          <a:r>
            <a:rPr lang="en-US" dirty="0"/>
            <a:t>IT Department</a:t>
          </a:r>
        </a:p>
      </dgm:t>
    </dgm:pt>
    <dgm:pt modelId="{F6E95DF9-5A01-4FA0-9FC8-C630E0AA70BE}" type="parTrans" cxnId="{C571BC3B-5A8B-40B6-B13E-7EE8012A1313}">
      <dgm:prSet/>
      <dgm:spPr/>
      <dgm:t>
        <a:bodyPr/>
        <a:lstStyle/>
        <a:p>
          <a:endParaRPr lang="en-US"/>
        </a:p>
      </dgm:t>
    </dgm:pt>
    <dgm:pt modelId="{7F27E5B8-E034-4E88-8269-4F8B08373DC5}" type="sibTrans" cxnId="{C571BC3B-5A8B-40B6-B13E-7EE8012A1313}">
      <dgm:prSet/>
      <dgm:spPr/>
      <dgm:t>
        <a:bodyPr/>
        <a:lstStyle/>
        <a:p>
          <a:endParaRPr lang="en-US"/>
        </a:p>
      </dgm:t>
    </dgm:pt>
    <dgm:pt modelId="{1F9DFD30-B880-468C-B3D6-7B62D074BAAD}">
      <dgm:prSet phldrT="[Text]"/>
      <dgm:spPr/>
      <dgm:t>
        <a:bodyPr/>
        <a:lstStyle/>
        <a:p>
          <a:r>
            <a:rPr lang="en-US" dirty="0"/>
            <a:t>Student Affairs</a:t>
          </a:r>
        </a:p>
      </dgm:t>
    </dgm:pt>
    <dgm:pt modelId="{7FDD5BE0-29E0-4B19-B99F-4FB9687FF737}" type="parTrans" cxnId="{755BFFEE-04E5-4A57-B1D8-F31B67B6B5AD}">
      <dgm:prSet/>
      <dgm:spPr/>
      <dgm:t>
        <a:bodyPr/>
        <a:lstStyle/>
        <a:p>
          <a:endParaRPr lang="en-US"/>
        </a:p>
      </dgm:t>
    </dgm:pt>
    <dgm:pt modelId="{C66CFE44-F023-41F6-B81F-621F580F2864}" type="sibTrans" cxnId="{755BFFEE-04E5-4A57-B1D8-F31B67B6B5AD}">
      <dgm:prSet/>
      <dgm:spPr/>
      <dgm:t>
        <a:bodyPr/>
        <a:lstStyle/>
        <a:p>
          <a:endParaRPr lang="en-US"/>
        </a:p>
      </dgm:t>
    </dgm:pt>
    <dgm:pt modelId="{F7E3D2BC-6275-4A51-BC84-8380720C00B6}" type="pres">
      <dgm:prSet presAssocID="{08A4C448-4547-46FB-A44F-CBFE9E78F98B}" presName="CompostProcess" presStyleCnt="0">
        <dgm:presLayoutVars>
          <dgm:dir/>
          <dgm:resizeHandles val="exact"/>
        </dgm:presLayoutVars>
      </dgm:prSet>
      <dgm:spPr/>
    </dgm:pt>
    <dgm:pt modelId="{50355587-A9BD-4FFA-8B0D-59A4E84179C6}" type="pres">
      <dgm:prSet presAssocID="{08A4C448-4547-46FB-A44F-CBFE9E78F98B}" presName="arrow" presStyleLbl="bgShp" presStyleIdx="0" presStyleCnt="1"/>
      <dgm:spPr/>
    </dgm:pt>
    <dgm:pt modelId="{F4A877C0-B570-4C59-94B6-3C579ECB2C6D}" type="pres">
      <dgm:prSet presAssocID="{08A4C448-4547-46FB-A44F-CBFE9E78F98B}" presName="linearProcess" presStyleCnt="0"/>
      <dgm:spPr/>
    </dgm:pt>
    <dgm:pt modelId="{CCCD8487-DFF2-491B-931D-64E6F7248ABC}" type="pres">
      <dgm:prSet presAssocID="{E11E25B2-BC78-48F6-8063-BD2191B937FC}" presName="textNode" presStyleLbl="node1" presStyleIdx="0" presStyleCnt="4">
        <dgm:presLayoutVars>
          <dgm:bulletEnabled val="1"/>
        </dgm:presLayoutVars>
      </dgm:prSet>
      <dgm:spPr/>
    </dgm:pt>
    <dgm:pt modelId="{27ABFF4A-50A5-46F3-93CF-91D39F0A6521}" type="pres">
      <dgm:prSet presAssocID="{B2CE069E-88DF-43BD-85CD-745C05168E19}" presName="sibTrans" presStyleCnt="0"/>
      <dgm:spPr/>
    </dgm:pt>
    <dgm:pt modelId="{8EE4B4DF-BE67-46DA-9CE6-F677FFAE05BF}" type="pres">
      <dgm:prSet presAssocID="{92874B0B-6C40-43F6-8384-1E888DC98B2E}" presName="textNode" presStyleLbl="node1" presStyleIdx="1" presStyleCnt="4">
        <dgm:presLayoutVars>
          <dgm:bulletEnabled val="1"/>
        </dgm:presLayoutVars>
      </dgm:prSet>
      <dgm:spPr/>
    </dgm:pt>
    <dgm:pt modelId="{EB55CF77-14BE-4FBF-B323-A86E7F1E3496}" type="pres">
      <dgm:prSet presAssocID="{5D7DB96C-9A3D-4DBC-9AC4-1F35A307469C}" presName="sibTrans" presStyleCnt="0"/>
      <dgm:spPr/>
    </dgm:pt>
    <dgm:pt modelId="{4CDED3AC-878C-4594-B6F4-F19EF333CD90}" type="pres">
      <dgm:prSet presAssocID="{1F9DFD30-B880-468C-B3D6-7B62D074BAAD}" presName="textNode" presStyleLbl="node1" presStyleIdx="2" presStyleCnt="4">
        <dgm:presLayoutVars>
          <dgm:bulletEnabled val="1"/>
        </dgm:presLayoutVars>
      </dgm:prSet>
      <dgm:spPr/>
    </dgm:pt>
    <dgm:pt modelId="{8C4DBF5C-B36D-42D0-884C-B7878EDCFC27}" type="pres">
      <dgm:prSet presAssocID="{C66CFE44-F023-41F6-B81F-621F580F2864}" presName="sibTrans" presStyleCnt="0"/>
      <dgm:spPr/>
    </dgm:pt>
    <dgm:pt modelId="{634942DB-7FCF-40A8-96F5-208301647EE0}" type="pres">
      <dgm:prSet presAssocID="{8975D7BF-6163-4F72-B922-5DF04556AAE9}" presName="textNode" presStyleLbl="node1" presStyleIdx="3" presStyleCnt="4">
        <dgm:presLayoutVars>
          <dgm:bulletEnabled val="1"/>
        </dgm:presLayoutVars>
      </dgm:prSet>
      <dgm:spPr/>
    </dgm:pt>
  </dgm:ptLst>
  <dgm:cxnLst>
    <dgm:cxn modelId="{C571BC3B-5A8B-40B6-B13E-7EE8012A1313}" srcId="{08A4C448-4547-46FB-A44F-CBFE9E78F98B}" destId="{8975D7BF-6163-4F72-B922-5DF04556AAE9}" srcOrd="3" destOrd="0" parTransId="{F6E95DF9-5A01-4FA0-9FC8-C630E0AA70BE}" sibTransId="{7F27E5B8-E034-4E88-8269-4F8B08373DC5}"/>
    <dgm:cxn modelId="{5E43196A-DEF2-459D-8F1A-2AAFB0E2C869}" type="presOf" srcId="{92874B0B-6C40-43F6-8384-1E888DC98B2E}" destId="{8EE4B4DF-BE67-46DA-9CE6-F677FFAE05BF}" srcOrd="0" destOrd="0" presId="urn:microsoft.com/office/officeart/2005/8/layout/hProcess9"/>
    <dgm:cxn modelId="{E0B2F373-0F25-416E-AED1-B21872C358BD}" type="presOf" srcId="{E11E25B2-BC78-48F6-8063-BD2191B937FC}" destId="{CCCD8487-DFF2-491B-931D-64E6F7248ABC}" srcOrd="0" destOrd="0" presId="urn:microsoft.com/office/officeart/2005/8/layout/hProcess9"/>
    <dgm:cxn modelId="{FA8D0884-712E-40C6-97F2-4F279B6CC809}" type="presOf" srcId="{8975D7BF-6163-4F72-B922-5DF04556AAE9}" destId="{634942DB-7FCF-40A8-96F5-208301647EE0}" srcOrd="0" destOrd="0" presId="urn:microsoft.com/office/officeart/2005/8/layout/hProcess9"/>
    <dgm:cxn modelId="{A8A3A684-14A5-4093-9BA3-B02B2A04C740}" srcId="{08A4C448-4547-46FB-A44F-CBFE9E78F98B}" destId="{92874B0B-6C40-43F6-8384-1E888DC98B2E}" srcOrd="1" destOrd="0" parTransId="{487770C4-CB59-40E0-AFE2-71899E71576B}" sibTransId="{5D7DB96C-9A3D-4DBC-9AC4-1F35A307469C}"/>
    <dgm:cxn modelId="{D1764DC3-8116-493A-A37D-1D12919E2B27}" type="presOf" srcId="{1F9DFD30-B880-468C-B3D6-7B62D074BAAD}" destId="{4CDED3AC-878C-4594-B6F4-F19EF333CD90}" srcOrd="0" destOrd="0" presId="urn:microsoft.com/office/officeart/2005/8/layout/hProcess9"/>
    <dgm:cxn modelId="{7ED8C3DD-7419-46F4-8B5F-1250D9F4E0AF}" srcId="{08A4C448-4547-46FB-A44F-CBFE9E78F98B}" destId="{E11E25B2-BC78-48F6-8063-BD2191B937FC}" srcOrd="0" destOrd="0" parTransId="{58D5005C-C6D7-4ED1-8A30-9427EC3B8941}" sibTransId="{B2CE069E-88DF-43BD-85CD-745C05168E19}"/>
    <dgm:cxn modelId="{755BFFEE-04E5-4A57-B1D8-F31B67B6B5AD}" srcId="{08A4C448-4547-46FB-A44F-CBFE9E78F98B}" destId="{1F9DFD30-B880-468C-B3D6-7B62D074BAAD}" srcOrd="2" destOrd="0" parTransId="{7FDD5BE0-29E0-4B19-B99F-4FB9687FF737}" sibTransId="{C66CFE44-F023-41F6-B81F-621F580F2864}"/>
    <dgm:cxn modelId="{80E7ECFC-BDC3-4C33-BD50-2240953F3511}" type="presOf" srcId="{08A4C448-4547-46FB-A44F-CBFE9E78F98B}" destId="{F7E3D2BC-6275-4A51-BC84-8380720C00B6}" srcOrd="0" destOrd="0" presId="urn:microsoft.com/office/officeart/2005/8/layout/hProcess9"/>
    <dgm:cxn modelId="{275D3124-83A7-49A9-BB1F-A438EDC08478}" type="presParOf" srcId="{F7E3D2BC-6275-4A51-BC84-8380720C00B6}" destId="{50355587-A9BD-4FFA-8B0D-59A4E84179C6}" srcOrd="0" destOrd="0" presId="urn:microsoft.com/office/officeart/2005/8/layout/hProcess9"/>
    <dgm:cxn modelId="{E5D84A95-374F-42E4-B2E2-13F50AD923E8}" type="presParOf" srcId="{F7E3D2BC-6275-4A51-BC84-8380720C00B6}" destId="{F4A877C0-B570-4C59-94B6-3C579ECB2C6D}" srcOrd="1" destOrd="0" presId="urn:microsoft.com/office/officeart/2005/8/layout/hProcess9"/>
    <dgm:cxn modelId="{EE4ABC8B-7F58-4FE4-B039-B53FA96826B7}" type="presParOf" srcId="{F4A877C0-B570-4C59-94B6-3C579ECB2C6D}" destId="{CCCD8487-DFF2-491B-931D-64E6F7248ABC}" srcOrd="0" destOrd="0" presId="urn:microsoft.com/office/officeart/2005/8/layout/hProcess9"/>
    <dgm:cxn modelId="{00BAACE8-1F72-46D5-AADE-08F38524CA91}" type="presParOf" srcId="{F4A877C0-B570-4C59-94B6-3C579ECB2C6D}" destId="{27ABFF4A-50A5-46F3-93CF-91D39F0A6521}" srcOrd="1" destOrd="0" presId="urn:microsoft.com/office/officeart/2005/8/layout/hProcess9"/>
    <dgm:cxn modelId="{280BFCA4-1103-47CE-938E-8330B02D0379}" type="presParOf" srcId="{F4A877C0-B570-4C59-94B6-3C579ECB2C6D}" destId="{8EE4B4DF-BE67-46DA-9CE6-F677FFAE05BF}" srcOrd="2" destOrd="0" presId="urn:microsoft.com/office/officeart/2005/8/layout/hProcess9"/>
    <dgm:cxn modelId="{61DA1634-3213-474D-83CA-CC6BE7B358AB}" type="presParOf" srcId="{F4A877C0-B570-4C59-94B6-3C579ECB2C6D}" destId="{EB55CF77-14BE-4FBF-B323-A86E7F1E3496}" srcOrd="3" destOrd="0" presId="urn:microsoft.com/office/officeart/2005/8/layout/hProcess9"/>
    <dgm:cxn modelId="{4F88B4CD-6728-401E-BDEE-4D863C3CDE2C}" type="presParOf" srcId="{F4A877C0-B570-4C59-94B6-3C579ECB2C6D}" destId="{4CDED3AC-878C-4594-B6F4-F19EF333CD90}" srcOrd="4" destOrd="0" presId="urn:microsoft.com/office/officeart/2005/8/layout/hProcess9"/>
    <dgm:cxn modelId="{4FB550AD-61A0-4169-AD72-31E4A98783AD}" type="presParOf" srcId="{F4A877C0-B570-4C59-94B6-3C579ECB2C6D}" destId="{8C4DBF5C-B36D-42D0-884C-B7878EDCFC27}" srcOrd="5" destOrd="0" presId="urn:microsoft.com/office/officeart/2005/8/layout/hProcess9"/>
    <dgm:cxn modelId="{CD2CB17C-21A0-42CD-AB3D-C54C0184F6D9}" type="presParOf" srcId="{F4A877C0-B570-4C59-94B6-3C579ECB2C6D}" destId="{634942DB-7FCF-40A8-96F5-208301647EE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7D5A46-54C4-4AD8-B9FC-366981DE8D71}" type="doc">
      <dgm:prSet loTypeId="urn:microsoft.com/office/officeart/2005/8/layout/pyramid2" loCatId="list" qsTypeId="urn:microsoft.com/office/officeart/2005/8/quickstyle/simple1" qsCatId="simple" csTypeId="urn:microsoft.com/office/officeart/2005/8/colors/accent1_2" csCatId="accent1" phldr="1"/>
      <dgm:spPr/>
    </dgm:pt>
    <dgm:pt modelId="{FDB287B1-C32E-44CC-9CB1-D4B965775BAA}">
      <dgm:prSet phldrT="[Text]"/>
      <dgm:spPr/>
      <dgm:t>
        <a:bodyPr/>
        <a:lstStyle/>
        <a:p>
          <a:r>
            <a:rPr lang="en-US" dirty="0"/>
            <a:t>Faculty involvement</a:t>
          </a:r>
        </a:p>
      </dgm:t>
    </dgm:pt>
    <dgm:pt modelId="{E9BBE9F3-2ACD-4742-91C2-E8624EC8D3CD}" type="parTrans" cxnId="{A3D17981-F4C3-4758-9B21-A6A44627FA10}">
      <dgm:prSet/>
      <dgm:spPr/>
      <dgm:t>
        <a:bodyPr/>
        <a:lstStyle/>
        <a:p>
          <a:endParaRPr lang="en-US"/>
        </a:p>
      </dgm:t>
    </dgm:pt>
    <dgm:pt modelId="{86397A8F-F878-4AB3-91A4-0E30B4E45A0C}" type="sibTrans" cxnId="{A3D17981-F4C3-4758-9B21-A6A44627FA10}">
      <dgm:prSet/>
      <dgm:spPr/>
      <dgm:t>
        <a:bodyPr/>
        <a:lstStyle/>
        <a:p>
          <a:endParaRPr lang="en-US"/>
        </a:p>
      </dgm:t>
    </dgm:pt>
    <dgm:pt modelId="{838FBF49-F3C3-4E08-957B-48E07F6B89B8}">
      <dgm:prSet phldrT="[Text]"/>
      <dgm:spPr/>
      <dgm:t>
        <a:bodyPr/>
        <a:lstStyle/>
        <a:p>
          <a:r>
            <a:rPr lang="en-US" dirty="0"/>
            <a:t>Departmental support</a:t>
          </a:r>
        </a:p>
      </dgm:t>
    </dgm:pt>
    <dgm:pt modelId="{87EDD7AD-0D21-4F80-92EE-E52B1CD6D7C1}" type="parTrans" cxnId="{C81D926D-9C46-4F7D-917D-B63B2E417EC7}">
      <dgm:prSet/>
      <dgm:spPr/>
      <dgm:t>
        <a:bodyPr/>
        <a:lstStyle/>
        <a:p>
          <a:endParaRPr lang="en-US"/>
        </a:p>
      </dgm:t>
    </dgm:pt>
    <dgm:pt modelId="{7CA8A382-B14B-4108-B0C6-8CA51FFA0D29}" type="sibTrans" cxnId="{C81D926D-9C46-4F7D-917D-B63B2E417EC7}">
      <dgm:prSet/>
      <dgm:spPr/>
      <dgm:t>
        <a:bodyPr/>
        <a:lstStyle/>
        <a:p>
          <a:endParaRPr lang="en-US"/>
        </a:p>
      </dgm:t>
    </dgm:pt>
    <dgm:pt modelId="{E60E44C6-9AC4-4EC3-98BD-78E966CCBE20}">
      <dgm:prSet phldrT="[Text]"/>
      <dgm:spPr/>
      <dgm:t>
        <a:bodyPr/>
        <a:lstStyle/>
        <a:p>
          <a:r>
            <a:rPr lang="en-US" dirty="0"/>
            <a:t>Institutional leadership</a:t>
          </a:r>
        </a:p>
      </dgm:t>
    </dgm:pt>
    <dgm:pt modelId="{0905AE88-7C1A-4BA3-909C-7A973DB4B872}" type="parTrans" cxnId="{78848E06-E68E-4FCF-98BC-6728D3AA063F}">
      <dgm:prSet/>
      <dgm:spPr/>
      <dgm:t>
        <a:bodyPr/>
        <a:lstStyle/>
        <a:p>
          <a:endParaRPr lang="en-US"/>
        </a:p>
      </dgm:t>
    </dgm:pt>
    <dgm:pt modelId="{D6857974-091E-406A-9A7C-D2A2FF383F39}" type="sibTrans" cxnId="{78848E06-E68E-4FCF-98BC-6728D3AA063F}">
      <dgm:prSet/>
      <dgm:spPr/>
      <dgm:t>
        <a:bodyPr/>
        <a:lstStyle/>
        <a:p>
          <a:endParaRPr lang="en-US"/>
        </a:p>
      </dgm:t>
    </dgm:pt>
    <dgm:pt modelId="{84C76014-4ADF-4B8A-A45C-30D721EB8714}">
      <dgm:prSet phldrT="[Text]"/>
      <dgm:spPr/>
      <dgm:t>
        <a:bodyPr/>
        <a:lstStyle/>
        <a:p>
          <a:r>
            <a:rPr lang="en-US"/>
            <a:t>Campus-wide consensus</a:t>
          </a:r>
        </a:p>
      </dgm:t>
    </dgm:pt>
    <dgm:pt modelId="{F7D1039E-502B-44EA-A003-5AA1B4C9CD5A}" type="parTrans" cxnId="{6686EB61-FDBF-468B-BFCB-05AC78EC8049}">
      <dgm:prSet/>
      <dgm:spPr/>
      <dgm:t>
        <a:bodyPr/>
        <a:lstStyle/>
        <a:p>
          <a:endParaRPr lang="en-US"/>
        </a:p>
      </dgm:t>
    </dgm:pt>
    <dgm:pt modelId="{DFB1A858-851C-4921-86F9-9888358747EC}" type="sibTrans" cxnId="{6686EB61-FDBF-468B-BFCB-05AC78EC8049}">
      <dgm:prSet/>
      <dgm:spPr/>
      <dgm:t>
        <a:bodyPr/>
        <a:lstStyle/>
        <a:p>
          <a:endParaRPr lang="en-US"/>
        </a:p>
      </dgm:t>
    </dgm:pt>
    <dgm:pt modelId="{D1C10E3A-254B-4258-A112-8AE9102CFE16}" type="pres">
      <dgm:prSet presAssocID="{917D5A46-54C4-4AD8-B9FC-366981DE8D71}" presName="compositeShape" presStyleCnt="0">
        <dgm:presLayoutVars>
          <dgm:dir/>
          <dgm:resizeHandles/>
        </dgm:presLayoutVars>
      </dgm:prSet>
      <dgm:spPr/>
    </dgm:pt>
    <dgm:pt modelId="{4CC1B854-184F-4298-BE1A-579B96C687E2}" type="pres">
      <dgm:prSet presAssocID="{917D5A46-54C4-4AD8-B9FC-366981DE8D71}" presName="pyramid" presStyleLbl="node1" presStyleIdx="0" presStyleCnt="1"/>
      <dgm:spPr/>
    </dgm:pt>
    <dgm:pt modelId="{68D99288-DC47-41D2-AA75-9309D5F03FEE}" type="pres">
      <dgm:prSet presAssocID="{917D5A46-54C4-4AD8-B9FC-366981DE8D71}" presName="theList" presStyleCnt="0"/>
      <dgm:spPr/>
    </dgm:pt>
    <dgm:pt modelId="{E07B3075-A595-4AD9-AE28-3E8A3BC3C7A3}" type="pres">
      <dgm:prSet presAssocID="{84C76014-4ADF-4B8A-A45C-30D721EB8714}" presName="aNode" presStyleLbl="fgAcc1" presStyleIdx="0" presStyleCnt="4">
        <dgm:presLayoutVars>
          <dgm:bulletEnabled val="1"/>
        </dgm:presLayoutVars>
      </dgm:prSet>
      <dgm:spPr/>
    </dgm:pt>
    <dgm:pt modelId="{FB5C1F7E-05B8-478C-8F87-A8E821CA2F5A}" type="pres">
      <dgm:prSet presAssocID="{84C76014-4ADF-4B8A-A45C-30D721EB8714}" presName="aSpace" presStyleCnt="0"/>
      <dgm:spPr/>
    </dgm:pt>
    <dgm:pt modelId="{DBFA5E99-D64E-4191-A198-1F0E19BB9F09}" type="pres">
      <dgm:prSet presAssocID="{FDB287B1-C32E-44CC-9CB1-D4B965775BAA}" presName="aNode" presStyleLbl="fgAcc1" presStyleIdx="1" presStyleCnt="4">
        <dgm:presLayoutVars>
          <dgm:bulletEnabled val="1"/>
        </dgm:presLayoutVars>
      </dgm:prSet>
      <dgm:spPr/>
    </dgm:pt>
    <dgm:pt modelId="{82ADE766-8AB1-4596-968E-7F7BECFCA48C}" type="pres">
      <dgm:prSet presAssocID="{FDB287B1-C32E-44CC-9CB1-D4B965775BAA}" presName="aSpace" presStyleCnt="0"/>
      <dgm:spPr/>
    </dgm:pt>
    <dgm:pt modelId="{1ACA526F-2E2E-45DB-ACB5-D7F4EBC7BDD0}" type="pres">
      <dgm:prSet presAssocID="{838FBF49-F3C3-4E08-957B-48E07F6B89B8}" presName="aNode" presStyleLbl="fgAcc1" presStyleIdx="2" presStyleCnt="4">
        <dgm:presLayoutVars>
          <dgm:bulletEnabled val="1"/>
        </dgm:presLayoutVars>
      </dgm:prSet>
      <dgm:spPr/>
    </dgm:pt>
    <dgm:pt modelId="{0BC14C4D-5CA3-4E79-AD9D-3095EB5D8D44}" type="pres">
      <dgm:prSet presAssocID="{838FBF49-F3C3-4E08-957B-48E07F6B89B8}" presName="aSpace" presStyleCnt="0"/>
      <dgm:spPr/>
    </dgm:pt>
    <dgm:pt modelId="{F98BA106-3C11-4B1F-B1B7-5AD019BD6FF1}" type="pres">
      <dgm:prSet presAssocID="{E60E44C6-9AC4-4EC3-98BD-78E966CCBE20}" presName="aNode" presStyleLbl="fgAcc1" presStyleIdx="3" presStyleCnt="4">
        <dgm:presLayoutVars>
          <dgm:bulletEnabled val="1"/>
        </dgm:presLayoutVars>
      </dgm:prSet>
      <dgm:spPr/>
    </dgm:pt>
    <dgm:pt modelId="{8D4D3F0A-6D90-418A-B582-4DC0ACA859E3}" type="pres">
      <dgm:prSet presAssocID="{E60E44C6-9AC4-4EC3-98BD-78E966CCBE20}" presName="aSpace" presStyleCnt="0"/>
      <dgm:spPr/>
    </dgm:pt>
  </dgm:ptLst>
  <dgm:cxnLst>
    <dgm:cxn modelId="{78848E06-E68E-4FCF-98BC-6728D3AA063F}" srcId="{917D5A46-54C4-4AD8-B9FC-366981DE8D71}" destId="{E60E44C6-9AC4-4EC3-98BD-78E966CCBE20}" srcOrd="3" destOrd="0" parTransId="{0905AE88-7C1A-4BA3-909C-7A973DB4B872}" sibTransId="{D6857974-091E-406A-9A7C-D2A2FF383F39}"/>
    <dgm:cxn modelId="{54CD332F-D976-44B0-B7C0-76A1C4F8643A}" type="presOf" srcId="{FDB287B1-C32E-44CC-9CB1-D4B965775BAA}" destId="{DBFA5E99-D64E-4191-A198-1F0E19BB9F09}" srcOrd="0" destOrd="0" presId="urn:microsoft.com/office/officeart/2005/8/layout/pyramid2"/>
    <dgm:cxn modelId="{316F5D3C-C4B4-479D-A903-564581574181}" type="presOf" srcId="{917D5A46-54C4-4AD8-B9FC-366981DE8D71}" destId="{D1C10E3A-254B-4258-A112-8AE9102CFE16}" srcOrd="0" destOrd="0" presId="urn:microsoft.com/office/officeart/2005/8/layout/pyramid2"/>
    <dgm:cxn modelId="{6686EB61-FDBF-468B-BFCB-05AC78EC8049}" srcId="{917D5A46-54C4-4AD8-B9FC-366981DE8D71}" destId="{84C76014-4ADF-4B8A-A45C-30D721EB8714}" srcOrd="0" destOrd="0" parTransId="{F7D1039E-502B-44EA-A003-5AA1B4C9CD5A}" sibTransId="{DFB1A858-851C-4921-86F9-9888358747EC}"/>
    <dgm:cxn modelId="{77280362-023E-4C99-9A99-F6CE3E830467}" type="presOf" srcId="{E60E44C6-9AC4-4EC3-98BD-78E966CCBE20}" destId="{F98BA106-3C11-4B1F-B1B7-5AD019BD6FF1}" srcOrd="0" destOrd="0" presId="urn:microsoft.com/office/officeart/2005/8/layout/pyramid2"/>
    <dgm:cxn modelId="{C81D926D-9C46-4F7D-917D-B63B2E417EC7}" srcId="{917D5A46-54C4-4AD8-B9FC-366981DE8D71}" destId="{838FBF49-F3C3-4E08-957B-48E07F6B89B8}" srcOrd="2" destOrd="0" parTransId="{87EDD7AD-0D21-4F80-92EE-E52B1CD6D7C1}" sibTransId="{7CA8A382-B14B-4108-B0C6-8CA51FFA0D29}"/>
    <dgm:cxn modelId="{A3D17981-F4C3-4758-9B21-A6A44627FA10}" srcId="{917D5A46-54C4-4AD8-B9FC-366981DE8D71}" destId="{FDB287B1-C32E-44CC-9CB1-D4B965775BAA}" srcOrd="1" destOrd="0" parTransId="{E9BBE9F3-2ACD-4742-91C2-E8624EC8D3CD}" sibTransId="{86397A8F-F878-4AB3-91A4-0E30B4E45A0C}"/>
    <dgm:cxn modelId="{7BFBBFC3-D395-425C-B6B9-BD3E08124765}" type="presOf" srcId="{838FBF49-F3C3-4E08-957B-48E07F6B89B8}" destId="{1ACA526F-2E2E-45DB-ACB5-D7F4EBC7BDD0}" srcOrd="0" destOrd="0" presId="urn:microsoft.com/office/officeart/2005/8/layout/pyramid2"/>
    <dgm:cxn modelId="{7706A0FC-4024-4236-96F3-DB0B532FAA70}" type="presOf" srcId="{84C76014-4ADF-4B8A-A45C-30D721EB8714}" destId="{E07B3075-A595-4AD9-AE28-3E8A3BC3C7A3}" srcOrd="0" destOrd="0" presId="urn:microsoft.com/office/officeart/2005/8/layout/pyramid2"/>
    <dgm:cxn modelId="{3A926605-A15D-49E1-A864-BC9BAC2956AC}" type="presParOf" srcId="{D1C10E3A-254B-4258-A112-8AE9102CFE16}" destId="{4CC1B854-184F-4298-BE1A-579B96C687E2}" srcOrd="0" destOrd="0" presId="urn:microsoft.com/office/officeart/2005/8/layout/pyramid2"/>
    <dgm:cxn modelId="{C54403BC-B63C-4B94-940B-739E23C3EC92}" type="presParOf" srcId="{D1C10E3A-254B-4258-A112-8AE9102CFE16}" destId="{68D99288-DC47-41D2-AA75-9309D5F03FEE}" srcOrd="1" destOrd="0" presId="urn:microsoft.com/office/officeart/2005/8/layout/pyramid2"/>
    <dgm:cxn modelId="{E9253075-52A8-46E8-AE53-75410933A4C7}" type="presParOf" srcId="{68D99288-DC47-41D2-AA75-9309D5F03FEE}" destId="{E07B3075-A595-4AD9-AE28-3E8A3BC3C7A3}" srcOrd="0" destOrd="0" presId="urn:microsoft.com/office/officeart/2005/8/layout/pyramid2"/>
    <dgm:cxn modelId="{040E5DC0-51D1-453E-9EFF-69DC436830FE}" type="presParOf" srcId="{68D99288-DC47-41D2-AA75-9309D5F03FEE}" destId="{FB5C1F7E-05B8-478C-8F87-A8E821CA2F5A}" srcOrd="1" destOrd="0" presId="urn:microsoft.com/office/officeart/2005/8/layout/pyramid2"/>
    <dgm:cxn modelId="{A85BBD97-E60A-44ED-B90D-6CA50451D3B0}" type="presParOf" srcId="{68D99288-DC47-41D2-AA75-9309D5F03FEE}" destId="{DBFA5E99-D64E-4191-A198-1F0E19BB9F09}" srcOrd="2" destOrd="0" presId="urn:microsoft.com/office/officeart/2005/8/layout/pyramid2"/>
    <dgm:cxn modelId="{4A955511-194E-4CDE-AFF7-8728324E3C0C}" type="presParOf" srcId="{68D99288-DC47-41D2-AA75-9309D5F03FEE}" destId="{82ADE766-8AB1-4596-968E-7F7BECFCA48C}" srcOrd="3" destOrd="0" presId="urn:microsoft.com/office/officeart/2005/8/layout/pyramid2"/>
    <dgm:cxn modelId="{C517E4BE-CE98-44DE-8B07-1A1E5EBF5A53}" type="presParOf" srcId="{68D99288-DC47-41D2-AA75-9309D5F03FEE}" destId="{1ACA526F-2E2E-45DB-ACB5-D7F4EBC7BDD0}" srcOrd="4" destOrd="0" presId="urn:microsoft.com/office/officeart/2005/8/layout/pyramid2"/>
    <dgm:cxn modelId="{908FAAB7-17B5-4CFC-8304-86DE1DB9F446}" type="presParOf" srcId="{68D99288-DC47-41D2-AA75-9309D5F03FEE}" destId="{0BC14C4D-5CA3-4E79-AD9D-3095EB5D8D44}" srcOrd="5" destOrd="0" presId="urn:microsoft.com/office/officeart/2005/8/layout/pyramid2"/>
    <dgm:cxn modelId="{80EE9945-9E18-45B6-AEA8-BD9ADDF76060}" type="presParOf" srcId="{68D99288-DC47-41D2-AA75-9309D5F03FEE}" destId="{F98BA106-3C11-4B1F-B1B7-5AD019BD6FF1}" srcOrd="6" destOrd="0" presId="urn:microsoft.com/office/officeart/2005/8/layout/pyramid2"/>
    <dgm:cxn modelId="{612C226B-F1D8-448B-A605-6BFB76212105}" type="presParOf" srcId="{68D99288-DC47-41D2-AA75-9309D5F03FEE}" destId="{8D4D3F0A-6D90-418A-B582-4DC0ACA859E3}"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B6008-522E-43D8-9798-FB0735ABAE50}">
      <dsp:nvSpPr>
        <dsp:cNvPr id="0" name=""/>
        <dsp:cNvSpPr/>
      </dsp:nvSpPr>
      <dsp:spPr>
        <a:xfrm>
          <a:off x="2820319" y="1489977"/>
          <a:ext cx="1893825" cy="1638235"/>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Co-requisite Implementation</a:t>
          </a:r>
        </a:p>
      </dsp:txBody>
      <dsp:txXfrm>
        <a:off x="3134152" y="1761455"/>
        <a:ext cx="1266159" cy="1095279"/>
      </dsp:txXfrm>
    </dsp:sp>
    <dsp:sp modelId="{DA8C5D6A-B62F-4F09-846C-D2D53448B64B}">
      <dsp:nvSpPr>
        <dsp:cNvPr id="0" name=""/>
        <dsp:cNvSpPr/>
      </dsp:nvSpPr>
      <dsp:spPr>
        <a:xfrm>
          <a:off x="4006218" y="706191"/>
          <a:ext cx="714534" cy="6156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4E9A0-B22E-4425-925E-5C01F673BFC6}">
      <dsp:nvSpPr>
        <dsp:cNvPr id="0" name=""/>
        <dsp:cNvSpPr/>
      </dsp:nvSpPr>
      <dsp:spPr>
        <a:xfrm>
          <a:off x="2994768" y="0"/>
          <a:ext cx="1551976" cy="134264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Tutoring/ Testing</a:t>
          </a:r>
        </a:p>
      </dsp:txBody>
      <dsp:txXfrm>
        <a:off x="3251964" y="222504"/>
        <a:ext cx="1037584" cy="897634"/>
      </dsp:txXfrm>
    </dsp:sp>
    <dsp:sp modelId="{C9E7A3B4-F515-4F57-9B77-E0B5976DE966}">
      <dsp:nvSpPr>
        <dsp:cNvPr id="0" name=""/>
        <dsp:cNvSpPr/>
      </dsp:nvSpPr>
      <dsp:spPr>
        <a:xfrm>
          <a:off x="4840136" y="1857159"/>
          <a:ext cx="714534" cy="6156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E0BD8-D68A-420A-BC04-0F95333E80A8}">
      <dsp:nvSpPr>
        <dsp:cNvPr id="0" name=""/>
        <dsp:cNvSpPr/>
      </dsp:nvSpPr>
      <dsp:spPr>
        <a:xfrm>
          <a:off x="4418111" y="825814"/>
          <a:ext cx="1551976" cy="134264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Course Sequencing</a:t>
          </a:r>
        </a:p>
      </dsp:txBody>
      <dsp:txXfrm>
        <a:off x="4675307" y="1048318"/>
        <a:ext cx="1037584" cy="897634"/>
      </dsp:txXfrm>
    </dsp:sp>
    <dsp:sp modelId="{6261DC82-B528-4C60-AA36-9130165B3B04}">
      <dsp:nvSpPr>
        <dsp:cNvPr id="0" name=""/>
        <dsp:cNvSpPr/>
      </dsp:nvSpPr>
      <dsp:spPr>
        <a:xfrm>
          <a:off x="4260843" y="3156386"/>
          <a:ext cx="714534" cy="6156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A0EB7-3074-4A76-B7D8-4453F8298471}">
      <dsp:nvSpPr>
        <dsp:cNvPr id="0" name=""/>
        <dsp:cNvSpPr/>
      </dsp:nvSpPr>
      <dsp:spPr>
        <a:xfrm>
          <a:off x="4418111" y="2449271"/>
          <a:ext cx="1551976" cy="134264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Faculty load hours</a:t>
          </a:r>
        </a:p>
      </dsp:txBody>
      <dsp:txXfrm>
        <a:off x="4675307" y="2671775"/>
        <a:ext cx="1037584" cy="897634"/>
      </dsp:txXfrm>
    </dsp:sp>
    <dsp:sp modelId="{83357B9B-36E6-4186-96A4-CAC53B98EA12}">
      <dsp:nvSpPr>
        <dsp:cNvPr id="0" name=""/>
        <dsp:cNvSpPr/>
      </dsp:nvSpPr>
      <dsp:spPr>
        <a:xfrm>
          <a:off x="2823844" y="3291251"/>
          <a:ext cx="714534" cy="6156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073DD-51F3-41F5-823D-981550ACEE13}">
      <dsp:nvSpPr>
        <dsp:cNvPr id="0" name=""/>
        <dsp:cNvSpPr/>
      </dsp:nvSpPr>
      <dsp:spPr>
        <a:xfrm>
          <a:off x="2994768" y="3276009"/>
          <a:ext cx="1551976" cy="134264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Course registration</a:t>
          </a:r>
        </a:p>
      </dsp:txBody>
      <dsp:txXfrm>
        <a:off x="3251964" y="3498513"/>
        <a:ext cx="1037584" cy="897634"/>
      </dsp:txXfrm>
    </dsp:sp>
    <dsp:sp modelId="{C7D8D6ED-5242-492D-9A30-DD11659A3573}">
      <dsp:nvSpPr>
        <dsp:cNvPr id="0" name=""/>
        <dsp:cNvSpPr/>
      </dsp:nvSpPr>
      <dsp:spPr>
        <a:xfrm>
          <a:off x="1976270" y="2140745"/>
          <a:ext cx="714534" cy="61566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B6F13-6DBC-4938-914F-1C9E5868B567}">
      <dsp:nvSpPr>
        <dsp:cNvPr id="0" name=""/>
        <dsp:cNvSpPr/>
      </dsp:nvSpPr>
      <dsp:spPr>
        <a:xfrm>
          <a:off x="1564817" y="2450194"/>
          <a:ext cx="1551976" cy="134264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Curriculum approval</a:t>
          </a:r>
        </a:p>
      </dsp:txBody>
      <dsp:txXfrm>
        <a:off x="1822013" y="2672698"/>
        <a:ext cx="1037584" cy="897634"/>
      </dsp:txXfrm>
    </dsp:sp>
    <dsp:sp modelId="{2C22A9EC-5052-4321-984F-09D1D34A904D}">
      <dsp:nvSpPr>
        <dsp:cNvPr id="0" name=""/>
        <dsp:cNvSpPr/>
      </dsp:nvSpPr>
      <dsp:spPr>
        <a:xfrm>
          <a:off x="1564817" y="823967"/>
          <a:ext cx="1551976" cy="134264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Financial aid</a:t>
          </a:r>
        </a:p>
      </dsp:txBody>
      <dsp:txXfrm>
        <a:off x="1822013" y="1046471"/>
        <a:ext cx="1037584" cy="897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AB72B-F4FB-44DC-A817-F542934E081A}">
      <dsp:nvSpPr>
        <dsp:cNvPr id="0" name=""/>
        <dsp:cNvSpPr/>
      </dsp:nvSpPr>
      <dsp:spPr>
        <a:xfrm>
          <a:off x="207108" y="1439284"/>
          <a:ext cx="789901" cy="78990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583E177-0938-46A4-B6C0-EB33DED27D11}">
      <dsp:nvSpPr>
        <dsp:cNvPr id="0" name=""/>
        <dsp:cNvSpPr/>
      </dsp:nvSpPr>
      <dsp:spPr>
        <a:xfrm>
          <a:off x="602059" y="1439284"/>
          <a:ext cx="4214415" cy="789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en-US" sz="2400" kern="1200" dirty="0"/>
            <a:t>Ripple effects of change</a:t>
          </a:r>
        </a:p>
      </dsp:txBody>
      <dsp:txXfrm>
        <a:off x="602059" y="1439284"/>
        <a:ext cx="4214415" cy="789901"/>
      </dsp:txXfrm>
    </dsp:sp>
    <dsp:sp modelId="{81FCABEC-A6B2-4FAC-BE5C-FE8B55C85A36}">
      <dsp:nvSpPr>
        <dsp:cNvPr id="0" name=""/>
        <dsp:cNvSpPr/>
      </dsp:nvSpPr>
      <dsp:spPr>
        <a:xfrm>
          <a:off x="207108" y="2229186"/>
          <a:ext cx="789901" cy="789901"/>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14429AA-74E9-438B-806C-A7C1B5FBFFE5}">
      <dsp:nvSpPr>
        <dsp:cNvPr id="0" name=""/>
        <dsp:cNvSpPr/>
      </dsp:nvSpPr>
      <dsp:spPr>
        <a:xfrm>
          <a:off x="602059" y="2229186"/>
          <a:ext cx="4214415" cy="789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en-US" sz="2400" kern="1200" dirty="0"/>
            <a:t>Need for involvement outside of the academic department</a:t>
          </a:r>
        </a:p>
      </dsp:txBody>
      <dsp:txXfrm>
        <a:off x="602059" y="2229186"/>
        <a:ext cx="4214415" cy="789901"/>
      </dsp:txXfrm>
    </dsp:sp>
    <dsp:sp modelId="{FA647FAF-976C-4566-AF50-9AC2BAD9C3B1}">
      <dsp:nvSpPr>
        <dsp:cNvPr id="0" name=""/>
        <dsp:cNvSpPr/>
      </dsp:nvSpPr>
      <dsp:spPr>
        <a:xfrm>
          <a:off x="207108" y="3019088"/>
          <a:ext cx="789901" cy="789901"/>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7D0CC0F-58D6-4F4E-9CED-A13735B433E0}">
      <dsp:nvSpPr>
        <dsp:cNvPr id="0" name=""/>
        <dsp:cNvSpPr/>
      </dsp:nvSpPr>
      <dsp:spPr>
        <a:xfrm>
          <a:off x="602059" y="3019088"/>
          <a:ext cx="4214415" cy="789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a:lnSpc>
              <a:spcPct val="90000"/>
            </a:lnSpc>
            <a:spcBef>
              <a:spcPct val="0"/>
            </a:spcBef>
            <a:spcAft>
              <a:spcPct val="35000"/>
            </a:spcAft>
            <a:buNone/>
          </a:pPr>
          <a:r>
            <a:rPr lang="en-US" sz="2400" kern="1200" dirty="0"/>
            <a:t>Distribute the work: allow others to work to their strengths</a:t>
          </a:r>
        </a:p>
      </dsp:txBody>
      <dsp:txXfrm>
        <a:off x="602059" y="3019088"/>
        <a:ext cx="4214415" cy="789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5587-A9BD-4FFA-8B0D-59A4E84179C6}">
      <dsp:nvSpPr>
        <dsp:cNvPr id="0" name=""/>
        <dsp:cNvSpPr/>
      </dsp:nvSpPr>
      <dsp:spPr>
        <a:xfrm>
          <a:off x="579834" y="0"/>
          <a:ext cx="6571456" cy="310197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D8487-DFF2-491B-931D-64E6F7248ABC}">
      <dsp:nvSpPr>
        <dsp:cNvPr id="0" name=""/>
        <dsp:cNvSpPr/>
      </dsp:nvSpPr>
      <dsp:spPr>
        <a:xfrm>
          <a:off x="5992" y="930592"/>
          <a:ext cx="1855323" cy="12407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Department faculty</a:t>
          </a:r>
        </a:p>
      </dsp:txBody>
      <dsp:txXfrm>
        <a:off x="66562" y="991162"/>
        <a:ext cx="1734183" cy="1119650"/>
      </dsp:txXfrm>
    </dsp:sp>
    <dsp:sp modelId="{8EE4B4DF-BE67-46DA-9CE6-F677FFAE05BF}">
      <dsp:nvSpPr>
        <dsp:cNvPr id="0" name=""/>
        <dsp:cNvSpPr/>
      </dsp:nvSpPr>
      <dsp:spPr>
        <a:xfrm>
          <a:off x="1960598" y="930592"/>
          <a:ext cx="1855323" cy="12407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Academic Affairs</a:t>
          </a:r>
        </a:p>
      </dsp:txBody>
      <dsp:txXfrm>
        <a:off x="2021168" y="991162"/>
        <a:ext cx="1734183" cy="1119650"/>
      </dsp:txXfrm>
    </dsp:sp>
    <dsp:sp modelId="{4CDED3AC-878C-4594-B6F4-F19EF333CD90}">
      <dsp:nvSpPr>
        <dsp:cNvPr id="0" name=""/>
        <dsp:cNvSpPr/>
      </dsp:nvSpPr>
      <dsp:spPr>
        <a:xfrm>
          <a:off x="3915203" y="930592"/>
          <a:ext cx="1855323" cy="12407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Student Affairs</a:t>
          </a:r>
        </a:p>
      </dsp:txBody>
      <dsp:txXfrm>
        <a:off x="3975773" y="991162"/>
        <a:ext cx="1734183" cy="1119650"/>
      </dsp:txXfrm>
    </dsp:sp>
    <dsp:sp modelId="{634942DB-7FCF-40A8-96F5-208301647EE0}">
      <dsp:nvSpPr>
        <dsp:cNvPr id="0" name=""/>
        <dsp:cNvSpPr/>
      </dsp:nvSpPr>
      <dsp:spPr>
        <a:xfrm>
          <a:off x="5869808" y="930592"/>
          <a:ext cx="1855323" cy="124079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IT Department</a:t>
          </a:r>
        </a:p>
      </dsp:txBody>
      <dsp:txXfrm>
        <a:off x="5930378" y="991162"/>
        <a:ext cx="1734183" cy="1119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1B854-184F-4298-BE1A-579B96C687E2}">
      <dsp:nvSpPr>
        <dsp:cNvPr id="0" name=""/>
        <dsp:cNvSpPr/>
      </dsp:nvSpPr>
      <dsp:spPr>
        <a:xfrm>
          <a:off x="0" y="0"/>
          <a:ext cx="4188239" cy="524827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B3075-A595-4AD9-AE28-3E8A3BC3C7A3}">
      <dsp:nvSpPr>
        <dsp:cNvPr id="0" name=""/>
        <dsp:cNvSpPr/>
      </dsp:nvSpPr>
      <dsp:spPr>
        <a:xfrm>
          <a:off x="2094119" y="525340"/>
          <a:ext cx="2722355" cy="9327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Campus-wide consensus</a:t>
          </a:r>
        </a:p>
      </dsp:txBody>
      <dsp:txXfrm>
        <a:off x="2139654" y="570875"/>
        <a:ext cx="2631285" cy="841728"/>
      </dsp:txXfrm>
    </dsp:sp>
    <dsp:sp modelId="{DBFA5E99-D64E-4191-A198-1F0E19BB9F09}">
      <dsp:nvSpPr>
        <dsp:cNvPr id="0" name=""/>
        <dsp:cNvSpPr/>
      </dsp:nvSpPr>
      <dsp:spPr>
        <a:xfrm>
          <a:off x="2094119" y="1574738"/>
          <a:ext cx="2722355" cy="9327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Faculty involvement</a:t>
          </a:r>
        </a:p>
      </dsp:txBody>
      <dsp:txXfrm>
        <a:off x="2139654" y="1620273"/>
        <a:ext cx="2631285" cy="841728"/>
      </dsp:txXfrm>
    </dsp:sp>
    <dsp:sp modelId="{1ACA526F-2E2E-45DB-ACB5-D7F4EBC7BDD0}">
      <dsp:nvSpPr>
        <dsp:cNvPr id="0" name=""/>
        <dsp:cNvSpPr/>
      </dsp:nvSpPr>
      <dsp:spPr>
        <a:xfrm>
          <a:off x="2094119" y="2624137"/>
          <a:ext cx="2722355" cy="9327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Departmental support</a:t>
          </a:r>
        </a:p>
      </dsp:txBody>
      <dsp:txXfrm>
        <a:off x="2139654" y="2669672"/>
        <a:ext cx="2631285" cy="841728"/>
      </dsp:txXfrm>
    </dsp:sp>
    <dsp:sp modelId="{F98BA106-3C11-4B1F-B1B7-5AD019BD6FF1}">
      <dsp:nvSpPr>
        <dsp:cNvPr id="0" name=""/>
        <dsp:cNvSpPr/>
      </dsp:nvSpPr>
      <dsp:spPr>
        <a:xfrm>
          <a:off x="2094119" y="3673536"/>
          <a:ext cx="2722355" cy="9327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Institutional leadership</a:t>
          </a:r>
        </a:p>
      </dsp:txBody>
      <dsp:txXfrm>
        <a:off x="2139654" y="3719071"/>
        <a:ext cx="2631285" cy="84172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6/26/2017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6/26/2017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6/26/2017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campus-wide consensus</a:t>
            </a:r>
          </a:p>
        </p:txBody>
      </p:sp>
      <p:sp>
        <p:nvSpPr>
          <p:cNvPr id="3" name="Subtitle 2"/>
          <p:cNvSpPr>
            <a:spLocks noGrp="1"/>
          </p:cNvSpPr>
          <p:nvPr>
            <p:ph type="subTitle" idx="1"/>
          </p:nvPr>
        </p:nvSpPr>
        <p:spPr/>
        <p:txBody>
          <a:bodyPr/>
          <a:lstStyle/>
          <a:p>
            <a:r>
              <a:rPr lang="en-US" dirty="0"/>
              <a:t>Implementing a successful co-requisite remediation program</a:t>
            </a:r>
          </a:p>
        </p:txBody>
      </p:sp>
    </p:spTree>
    <p:extLst>
      <p:ext uri="{BB962C8B-B14F-4D97-AF65-F5344CB8AC3E}">
        <p14:creationId xmlns:p14="http://schemas.microsoft.com/office/powerpoint/2010/main" val="215142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 Academic Support</a:t>
            </a:r>
          </a:p>
        </p:txBody>
      </p:sp>
      <p:sp>
        <p:nvSpPr>
          <p:cNvPr id="3" name="Content Placeholder 2"/>
          <p:cNvSpPr>
            <a:spLocks noGrp="1"/>
          </p:cNvSpPr>
          <p:nvPr>
            <p:ph idx="1"/>
          </p:nvPr>
        </p:nvSpPr>
        <p:spPr/>
        <p:txBody>
          <a:bodyPr>
            <a:normAutofit/>
          </a:bodyPr>
          <a:lstStyle/>
          <a:p>
            <a:r>
              <a:rPr lang="en-US" sz="3200" dirty="0"/>
              <a:t>Examples include:</a:t>
            </a:r>
          </a:p>
          <a:p>
            <a:pPr lvl="1"/>
            <a:r>
              <a:rPr lang="en-US" sz="2800" dirty="0"/>
              <a:t>Tutoring and supplemental instruction</a:t>
            </a:r>
          </a:p>
          <a:p>
            <a:pPr lvl="1"/>
            <a:r>
              <a:rPr lang="en-US" sz="2800" dirty="0"/>
              <a:t>Computer labs (math lab, writing center, etc.)</a:t>
            </a:r>
          </a:p>
          <a:p>
            <a:pPr lvl="1"/>
            <a:r>
              <a:rPr lang="en-US" sz="2800" dirty="0"/>
              <a:t>Testing centers</a:t>
            </a:r>
          </a:p>
        </p:txBody>
      </p:sp>
    </p:spTree>
    <p:extLst>
      <p:ext uri="{BB962C8B-B14F-4D97-AF65-F5344CB8AC3E}">
        <p14:creationId xmlns:p14="http://schemas.microsoft.com/office/powerpoint/2010/main" val="3704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B439-7F3A-48BC-9BE6-FEEBEE077593}"/>
              </a:ext>
            </a:extLst>
          </p:cNvPr>
          <p:cNvSpPr>
            <a:spLocks noGrp="1"/>
          </p:cNvSpPr>
          <p:nvPr>
            <p:ph type="title"/>
          </p:nvPr>
        </p:nvSpPr>
        <p:spPr/>
        <p:txBody>
          <a:bodyPr/>
          <a:lstStyle/>
          <a:p>
            <a:r>
              <a:rPr lang="en-US" dirty="0"/>
              <a:t>Final thought: communication is key</a:t>
            </a:r>
          </a:p>
        </p:txBody>
      </p:sp>
      <p:graphicFrame>
        <p:nvGraphicFramePr>
          <p:cNvPr id="5" name="Content Placeholder 4">
            <a:extLst>
              <a:ext uri="{FF2B5EF4-FFF2-40B4-BE49-F238E27FC236}">
                <a16:creationId xmlns:a16="http://schemas.microsoft.com/office/drawing/2014/main" id="{6E895EF6-E3C2-4B91-8A67-75596B33EA4C}"/>
              </a:ext>
            </a:extLst>
          </p:cNvPr>
          <p:cNvGraphicFramePr>
            <a:graphicFrameLocks noGrp="1"/>
          </p:cNvGraphicFramePr>
          <p:nvPr>
            <p:ph idx="1"/>
            <p:extLst>
              <p:ext uri="{D42A27DB-BD31-4B8C-83A1-F6EECF244321}">
                <p14:modId xmlns:p14="http://schemas.microsoft.com/office/powerpoint/2010/main" val="1881137359"/>
              </p:ext>
            </p:extLst>
          </p:nvPr>
        </p:nvGraphicFramePr>
        <p:xfrm>
          <a:off x="6735763" y="804863"/>
          <a:ext cx="4816475"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5EB08078-82C8-4C95-9EE8-D81303C49D9B}"/>
              </a:ext>
            </a:extLst>
          </p:cNvPr>
          <p:cNvSpPr>
            <a:spLocks noGrp="1"/>
          </p:cNvSpPr>
          <p:nvPr>
            <p:ph type="body" sz="half" idx="2"/>
          </p:nvPr>
        </p:nvSpPr>
        <p:spPr/>
        <p:txBody>
          <a:bodyPr>
            <a:normAutofit/>
          </a:bodyPr>
          <a:lstStyle/>
          <a:p>
            <a:r>
              <a:rPr lang="en-US" sz="2000" dirty="0"/>
              <a:t>Successful implementation of a co-requisite (or any!) initiative depends on effective, timely communication across campus groups</a:t>
            </a:r>
          </a:p>
        </p:txBody>
      </p:sp>
    </p:spTree>
    <p:extLst>
      <p:ext uri="{BB962C8B-B14F-4D97-AF65-F5344CB8AC3E}">
        <p14:creationId xmlns:p14="http://schemas.microsoft.com/office/powerpoint/2010/main" val="22727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56781"/>
            <a:ext cx="7729728" cy="1188720"/>
          </a:xfrm>
        </p:spPr>
        <p:txBody>
          <a:bodyPr/>
          <a:lstStyle/>
          <a:p>
            <a:r>
              <a:rPr lang="en-US" dirty="0"/>
              <a:t>The many moving parts of a </a:t>
            </a:r>
            <a:br>
              <a:rPr lang="en-US" dirty="0"/>
            </a:br>
            <a:r>
              <a:rPr lang="en-US" dirty="0"/>
              <a:t>co-requisite program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1350545"/>
              </p:ext>
            </p:extLst>
          </p:nvPr>
        </p:nvGraphicFramePr>
        <p:xfrm>
          <a:off x="2328547" y="1978091"/>
          <a:ext cx="7534906" cy="4618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80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60AB6-5591-45DC-B71C-D98530D34F91}"/>
              </a:ext>
            </a:extLst>
          </p:cNvPr>
          <p:cNvSpPr>
            <a:spLocks noGrp="1"/>
          </p:cNvSpPr>
          <p:nvPr>
            <p:ph type="title"/>
          </p:nvPr>
        </p:nvSpPr>
        <p:spPr/>
        <p:txBody>
          <a:bodyPr/>
          <a:lstStyle/>
          <a:p>
            <a:r>
              <a:rPr lang="en-US" dirty="0"/>
              <a:t>What is Consensus Building?</a:t>
            </a:r>
          </a:p>
        </p:txBody>
      </p:sp>
      <p:graphicFrame>
        <p:nvGraphicFramePr>
          <p:cNvPr id="5" name="Content Placeholder 4">
            <a:extLst>
              <a:ext uri="{FF2B5EF4-FFF2-40B4-BE49-F238E27FC236}">
                <a16:creationId xmlns:a16="http://schemas.microsoft.com/office/drawing/2014/main" id="{07793E6A-8CD0-4D7C-9FCD-F93762113BC4}"/>
              </a:ext>
            </a:extLst>
          </p:cNvPr>
          <p:cNvGraphicFramePr>
            <a:graphicFrameLocks noGrp="1"/>
          </p:cNvGraphicFramePr>
          <p:nvPr>
            <p:ph idx="1"/>
            <p:extLst>
              <p:ext uri="{D42A27DB-BD31-4B8C-83A1-F6EECF244321}">
                <p14:modId xmlns:p14="http://schemas.microsoft.com/office/powerpoint/2010/main" val="1522809042"/>
              </p:ext>
            </p:extLst>
          </p:nvPr>
        </p:nvGraphicFramePr>
        <p:xfrm>
          <a:off x="6735763" y="804863"/>
          <a:ext cx="4816475"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9378C19-AE1E-41F0-A79F-FFCAD342DBC4}"/>
              </a:ext>
            </a:extLst>
          </p:cNvPr>
          <p:cNvSpPr>
            <a:spLocks noGrp="1"/>
          </p:cNvSpPr>
          <p:nvPr>
            <p:ph type="body" sz="half" idx="2"/>
          </p:nvPr>
        </p:nvSpPr>
        <p:spPr/>
        <p:txBody>
          <a:bodyPr>
            <a:normAutofit fontScale="92500"/>
          </a:bodyPr>
          <a:lstStyle/>
          <a:p>
            <a:r>
              <a:rPr lang="en-US" sz="2800" dirty="0"/>
              <a:t>Communicating effectively and gathering support for change with various relevant groups and offices across the institution.</a:t>
            </a:r>
          </a:p>
        </p:txBody>
      </p:sp>
    </p:spTree>
    <p:extLst>
      <p:ext uri="{BB962C8B-B14F-4D97-AF65-F5344CB8AC3E}">
        <p14:creationId xmlns:p14="http://schemas.microsoft.com/office/powerpoint/2010/main" val="14859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to campus-wide engagement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193989"/>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82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Faculty</a:t>
            </a:r>
          </a:p>
        </p:txBody>
      </p:sp>
      <p:sp>
        <p:nvSpPr>
          <p:cNvPr id="3" name="Content Placeholder 2"/>
          <p:cNvSpPr>
            <a:spLocks noGrp="1"/>
          </p:cNvSpPr>
          <p:nvPr>
            <p:ph idx="1"/>
          </p:nvPr>
        </p:nvSpPr>
        <p:spPr/>
        <p:txBody>
          <a:bodyPr>
            <a:normAutofit/>
          </a:bodyPr>
          <a:lstStyle/>
          <a:p>
            <a:r>
              <a:rPr lang="en-US" sz="2400" dirty="0"/>
              <a:t>Curriculum should be faculty-driven:</a:t>
            </a:r>
          </a:p>
          <a:p>
            <a:pPr lvl="1"/>
            <a:r>
              <a:rPr lang="en-US" sz="2000" dirty="0"/>
              <a:t>Draw on departmental knowledge and wisdom</a:t>
            </a:r>
          </a:p>
          <a:p>
            <a:pPr lvl="1"/>
            <a:r>
              <a:rPr lang="en-US" sz="2000" dirty="0"/>
              <a:t>Faculty become advocates for the program</a:t>
            </a:r>
          </a:p>
          <a:p>
            <a:r>
              <a:rPr lang="en-US" sz="2400" dirty="0"/>
              <a:t>Department has one message, communication plan</a:t>
            </a:r>
          </a:p>
          <a:p>
            <a:pPr lvl="1"/>
            <a:r>
              <a:rPr lang="en-US" sz="2000" dirty="0"/>
              <a:t>Student-centered</a:t>
            </a:r>
          </a:p>
          <a:p>
            <a:pPr lvl="1"/>
            <a:r>
              <a:rPr lang="en-US" sz="2000" dirty="0"/>
              <a:t>Manage expectations and misconceptions</a:t>
            </a:r>
          </a:p>
        </p:txBody>
      </p:sp>
    </p:spTree>
    <p:extLst>
      <p:ext uri="{BB962C8B-B14F-4D97-AF65-F5344CB8AC3E}">
        <p14:creationId xmlns:p14="http://schemas.microsoft.com/office/powerpoint/2010/main" val="21767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the Academic department</a:t>
            </a:r>
          </a:p>
        </p:txBody>
      </p:sp>
      <p:sp>
        <p:nvSpPr>
          <p:cNvPr id="3" name="Content Placeholder 2"/>
          <p:cNvSpPr>
            <a:spLocks noGrp="1"/>
          </p:cNvSpPr>
          <p:nvPr>
            <p:ph idx="1"/>
          </p:nvPr>
        </p:nvSpPr>
        <p:spPr>
          <a:xfrm>
            <a:off x="1090126" y="2507415"/>
            <a:ext cx="10011747" cy="3548152"/>
          </a:xfrm>
        </p:spPr>
        <p:txBody>
          <a:bodyPr>
            <a:normAutofit lnSpcReduction="10000"/>
          </a:bodyPr>
          <a:lstStyle/>
          <a:p>
            <a:pPr marL="0" indent="0" algn="ctr">
              <a:buNone/>
            </a:pPr>
            <a:r>
              <a:rPr lang="en-US" sz="2800" dirty="0"/>
              <a:t>Remember: co-requisite remediation is an </a:t>
            </a:r>
            <a:r>
              <a:rPr lang="en-US" sz="2800" u="sng" dirty="0"/>
              <a:t>institutional initiative</a:t>
            </a:r>
            <a:r>
              <a:rPr lang="en-US" sz="2800" dirty="0"/>
              <a:t>.  </a:t>
            </a:r>
          </a:p>
          <a:p>
            <a:r>
              <a:rPr lang="en-US" sz="2400" dirty="0"/>
              <a:t>Questions to consider:</a:t>
            </a:r>
          </a:p>
          <a:p>
            <a:pPr lvl="1"/>
            <a:r>
              <a:rPr lang="en-US" sz="2200" dirty="0"/>
              <a:t>What courses does your college-level course serve as a pre-requisite for?  </a:t>
            </a:r>
          </a:p>
          <a:p>
            <a:pPr lvl="1"/>
            <a:r>
              <a:rPr lang="en-US" sz="2200" dirty="0"/>
              <a:t>Which majors/programs require your course for graduation?</a:t>
            </a:r>
          </a:p>
          <a:p>
            <a:pPr lvl="1"/>
            <a:r>
              <a:rPr lang="en-US" sz="2200" dirty="0"/>
              <a:t>Degree plan audit for majors and programs at your institution</a:t>
            </a:r>
          </a:p>
          <a:p>
            <a:r>
              <a:rPr lang="en-US" sz="2400" dirty="0"/>
              <a:t>For example:</a:t>
            </a:r>
          </a:p>
          <a:p>
            <a:pPr lvl="1"/>
            <a:r>
              <a:rPr lang="en-US" sz="2000" dirty="0"/>
              <a:t>A student in a co-requisite statistics course can also take economics in the same semester. The Economics faculty should be aware so that they can adjust and plan accordingly.</a:t>
            </a:r>
          </a:p>
        </p:txBody>
      </p:sp>
    </p:spTree>
    <p:extLst>
      <p:ext uri="{BB962C8B-B14F-4D97-AF65-F5344CB8AC3E}">
        <p14:creationId xmlns:p14="http://schemas.microsoft.com/office/powerpoint/2010/main" val="278981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Text Placeholder 2"/>
          <p:cNvSpPr>
            <a:spLocks noGrp="1"/>
          </p:cNvSpPr>
          <p:nvPr>
            <p:ph type="body" idx="1"/>
          </p:nvPr>
        </p:nvSpPr>
        <p:spPr/>
        <p:txBody>
          <a:bodyPr/>
          <a:lstStyle/>
          <a:p>
            <a:r>
              <a:rPr lang="en-US" dirty="0"/>
              <a:t>Identify key staff and offices at your institution</a:t>
            </a:r>
          </a:p>
        </p:txBody>
      </p:sp>
    </p:spTree>
    <p:extLst>
      <p:ext uri="{BB962C8B-B14F-4D97-AF65-F5344CB8AC3E}">
        <p14:creationId xmlns:p14="http://schemas.microsoft.com/office/powerpoint/2010/main" val="309717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 Course Logistics</a:t>
            </a:r>
          </a:p>
        </p:txBody>
      </p:sp>
      <p:sp>
        <p:nvSpPr>
          <p:cNvPr id="3" name="Content Placeholder 2"/>
          <p:cNvSpPr>
            <a:spLocks noGrp="1"/>
          </p:cNvSpPr>
          <p:nvPr>
            <p:ph idx="1"/>
          </p:nvPr>
        </p:nvSpPr>
        <p:spPr/>
        <p:txBody>
          <a:bodyPr>
            <a:normAutofit/>
          </a:bodyPr>
          <a:lstStyle/>
          <a:p>
            <a:r>
              <a:rPr lang="en-US" sz="3200" dirty="0"/>
              <a:t>Examples include:</a:t>
            </a:r>
          </a:p>
          <a:p>
            <a:pPr lvl="1"/>
            <a:r>
              <a:rPr lang="en-US" sz="2800" dirty="0"/>
              <a:t>Curriculum office/committee</a:t>
            </a:r>
          </a:p>
          <a:p>
            <a:pPr lvl="1"/>
            <a:r>
              <a:rPr lang="en-US" sz="2800" dirty="0"/>
              <a:t>Registrar, Enrollment, Records</a:t>
            </a:r>
          </a:p>
          <a:p>
            <a:pPr lvl="1"/>
            <a:r>
              <a:rPr lang="en-US" sz="2800" dirty="0"/>
              <a:t>Information technology/applications support</a:t>
            </a:r>
          </a:p>
          <a:p>
            <a:pPr lvl="1"/>
            <a:endParaRPr lang="en-US" sz="2800" dirty="0"/>
          </a:p>
        </p:txBody>
      </p:sp>
    </p:spTree>
    <p:extLst>
      <p:ext uri="{BB962C8B-B14F-4D97-AF65-F5344CB8AC3E}">
        <p14:creationId xmlns:p14="http://schemas.microsoft.com/office/powerpoint/2010/main" val="174572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 Student Interaction</a:t>
            </a:r>
          </a:p>
        </p:txBody>
      </p:sp>
      <p:sp>
        <p:nvSpPr>
          <p:cNvPr id="3" name="Content Placeholder 2"/>
          <p:cNvSpPr>
            <a:spLocks noGrp="1"/>
          </p:cNvSpPr>
          <p:nvPr>
            <p:ph idx="1"/>
          </p:nvPr>
        </p:nvSpPr>
        <p:spPr>
          <a:xfrm>
            <a:off x="894183" y="2460762"/>
            <a:ext cx="10403633" cy="3828070"/>
          </a:xfrm>
        </p:spPr>
        <p:txBody>
          <a:bodyPr>
            <a:normAutofit/>
          </a:bodyPr>
          <a:lstStyle/>
          <a:p>
            <a:r>
              <a:rPr lang="en-US" sz="2400" dirty="0"/>
              <a:t>Consider the life-cycle of a incoming student – who do students talk to?  What are the points of contact with students?  What are the sources of both formal and informal advising, with respect to major selection, registration, career planning, financial aid, etc.?</a:t>
            </a:r>
          </a:p>
          <a:p>
            <a:r>
              <a:rPr lang="en-US" sz="2400" dirty="0"/>
              <a:t>Examples include:</a:t>
            </a:r>
          </a:p>
          <a:p>
            <a:pPr lvl="1"/>
            <a:r>
              <a:rPr lang="en-US" sz="2000" dirty="0"/>
              <a:t>Academic advising</a:t>
            </a:r>
          </a:p>
          <a:p>
            <a:pPr lvl="1"/>
            <a:r>
              <a:rPr lang="en-US" sz="2000" dirty="0"/>
              <a:t>New student orientation</a:t>
            </a:r>
          </a:p>
          <a:p>
            <a:pPr lvl="1"/>
            <a:r>
              <a:rPr lang="en-US" sz="2000" dirty="0"/>
              <a:t>Veteran services, adult services, access and diversity offices, student affairs</a:t>
            </a:r>
          </a:p>
          <a:p>
            <a:pPr lvl="1"/>
            <a:r>
              <a:rPr lang="en-US" sz="2000" dirty="0"/>
              <a:t>Financial aid</a:t>
            </a:r>
          </a:p>
        </p:txBody>
      </p:sp>
    </p:spTree>
    <p:extLst>
      <p:ext uri="{BB962C8B-B14F-4D97-AF65-F5344CB8AC3E}">
        <p14:creationId xmlns:p14="http://schemas.microsoft.com/office/powerpoint/2010/main" val="1249477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345</TotalTime>
  <Words>371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Building campus-wide consensus</vt:lpstr>
      <vt:lpstr>The many moving parts of a  co-requisite program</vt:lpstr>
      <vt:lpstr>What is Consensus Building?</vt:lpstr>
      <vt:lpstr>Getting to campus-wide engagement</vt:lpstr>
      <vt:lpstr>Start with Faculty</vt:lpstr>
      <vt:lpstr>Beyond the Academic department</vt:lpstr>
      <vt:lpstr>NEXT STEPS</vt:lpstr>
      <vt:lpstr>Next steps – Course Logistics</vt:lpstr>
      <vt:lpstr>Next steps – Student Interaction</vt:lpstr>
      <vt:lpstr>Next steps – Academic Support</vt:lpstr>
      <vt:lpstr>Final thought: communication is key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campus-wide consensus</dc:title>
  <dc:creator>Brittany Mosby</dc:creator>
  <cp:lastModifiedBy>Brittany Mosby</cp:lastModifiedBy>
  <cp:revision>17</cp:revision>
  <dcterms:created xsi:type="dcterms:W3CDTF">2017-06-02T21:43:01Z</dcterms:created>
  <dcterms:modified xsi:type="dcterms:W3CDTF">2017-06-26T14:03:30Z</dcterms:modified>
</cp:coreProperties>
</file>