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212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9E673-D182-405D-93F3-893A36F72432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96E23E9F-41ED-40FA-8905-AA6AF4CB34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B576DACE-2861-4EED-AB02-F970368812EC}" type="parTrans" cxnId="{EC5721F8-D54A-4166-A439-37E1AFBDE621}">
      <dgm:prSet/>
      <dgm:spPr/>
      <dgm:t>
        <a:bodyPr/>
        <a:lstStyle/>
        <a:p>
          <a:endParaRPr lang="en-US"/>
        </a:p>
      </dgm:t>
    </dgm:pt>
    <dgm:pt modelId="{2E484993-5B48-44EE-A34B-563D7251B52A}" type="sibTrans" cxnId="{EC5721F8-D54A-4166-A439-37E1AFBDE621}">
      <dgm:prSet/>
      <dgm:spPr/>
      <dgm:t>
        <a:bodyPr/>
        <a:lstStyle/>
        <a:p>
          <a:endParaRPr lang="en-US"/>
        </a:p>
      </dgm:t>
    </dgm:pt>
    <dgm:pt modelId="{88BCAD85-AD62-4374-9290-EF80A887F311}">
      <dgm:prSet phldrT="[Text]"/>
      <dgm:spPr/>
      <dgm:t>
        <a:bodyPr/>
        <a:lstStyle/>
        <a:p>
          <a:r>
            <a:rPr lang="en-US" dirty="0" smtClean="0"/>
            <a:t>Implementation 1.0 </a:t>
          </a:r>
          <a:endParaRPr lang="en-US" dirty="0"/>
        </a:p>
      </dgm:t>
    </dgm:pt>
    <dgm:pt modelId="{D859A272-F38E-4E27-ACDC-BBF35589B0F2}" type="parTrans" cxnId="{0602BF79-ECBC-4572-ADA3-5E71C1522255}">
      <dgm:prSet/>
      <dgm:spPr/>
      <dgm:t>
        <a:bodyPr/>
        <a:lstStyle/>
        <a:p>
          <a:endParaRPr lang="en-US"/>
        </a:p>
      </dgm:t>
    </dgm:pt>
    <dgm:pt modelId="{7238FEC5-DC0A-4363-A775-57AC5BE35F53}" type="sibTrans" cxnId="{0602BF79-ECBC-4572-ADA3-5E71C1522255}">
      <dgm:prSet/>
      <dgm:spPr/>
      <dgm:t>
        <a:bodyPr/>
        <a:lstStyle/>
        <a:p>
          <a:endParaRPr lang="en-US"/>
        </a:p>
      </dgm:t>
    </dgm:pt>
    <dgm:pt modelId="{3EB3E065-7F58-4ED1-B5DD-B19775C248E6}">
      <dgm:prSet phldrT="[Text]"/>
      <dgm:spPr/>
      <dgm:t>
        <a:bodyPr/>
        <a:lstStyle/>
        <a:p>
          <a:r>
            <a:rPr lang="en-US" dirty="0" smtClean="0"/>
            <a:t>Reflection</a:t>
          </a:r>
          <a:endParaRPr lang="en-US" dirty="0"/>
        </a:p>
      </dgm:t>
    </dgm:pt>
    <dgm:pt modelId="{97A0C440-38C6-4668-ABEB-F26E836821D4}" type="parTrans" cxnId="{7AB0E5B9-C87F-4A2B-9EDB-611843FE21D6}">
      <dgm:prSet/>
      <dgm:spPr/>
      <dgm:t>
        <a:bodyPr/>
        <a:lstStyle/>
        <a:p>
          <a:endParaRPr lang="en-US"/>
        </a:p>
      </dgm:t>
    </dgm:pt>
    <dgm:pt modelId="{4E4BD1A9-DBF5-4992-A6DC-1B3677329CB6}" type="sibTrans" cxnId="{7AB0E5B9-C87F-4A2B-9EDB-611843FE21D6}">
      <dgm:prSet/>
      <dgm:spPr/>
      <dgm:t>
        <a:bodyPr/>
        <a:lstStyle/>
        <a:p>
          <a:endParaRPr lang="en-US"/>
        </a:p>
      </dgm:t>
    </dgm:pt>
    <dgm:pt modelId="{BAAF43BC-46ED-48FF-A961-5ADAE3923E9E}">
      <dgm:prSet phldrT="[Text]"/>
      <dgm:spPr/>
      <dgm:t>
        <a:bodyPr/>
        <a:lstStyle/>
        <a:p>
          <a:r>
            <a:rPr lang="en-US" dirty="0" smtClean="0"/>
            <a:t>Implementation 2.0</a:t>
          </a:r>
          <a:endParaRPr lang="en-US" dirty="0"/>
        </a:p>
      </dgm:t>
    </dgm:pt>
    <dgm:pt modelId="{15EA6C1E-2BC8-40F0-82D7-9DD44EF146ED}" type="parTrans" cxnId="{E18980F8-C31E-44D8-A981-2DC44D4A7D04}">
      <dgm:prSet/>
      <dgm:spPr/>
      <dgm:t>
        <a:bodyPr/>
        <a:lstStyle/>
        <a:p>
          <a:endParaRPr lang="en-US"/>
        </a:p>
      </dgm:t>
    </dgm:pt>
    <dgm:pt modelId="{B273D6EB-6B6B-49A1-A3F9-38272D74078D}" type="sibTrans" cxnId="{E18980F8-C31E-44D8-A981-2DC44D4A7D04}">
      <dgm:prSet/>
      <dgm:spPr/>
      <dgm:t>
        <a:bodyPr/>
        <a:lstStyle/>
        <a:p>
          <a:endParaRPr lang="en-US"/>
        </a:p>
      </dgm:t>
    </dgm:pt>
    <dgm:pt modelId="{D9092001-A9CE-4896-8BC7-78687EF454FC}" type="pres">
      <dgm:prSet presAssocID="{0C39E673-D182-405D-93F3-893A36F72432}" presName="Name0" presStyleCnt="0">
        <dgm:presLayoutVars>
          <dgm:dir/>
          <dgm:resizeHandles val="exact"/>
        </dgm:presLayoutVars>
      </dgm:prSet>
      <dgm:spPr/>
    </dgm:pt>
    <dgm:pt modelId="{CF658BA8-8A91-43BC-9D85-30DB4876167C}" type="pres">
      <dgm:prSet presAssocID="{0C39E673-D182-405D-93F3-893A36F72432}" presName="arrow" presStyleLbl="bgShp" presStyleIdx="0" presStyleCnt="1"/>
      <dgm:spPr/>
    </dgm:pt>
    <dgm:pt modelId="{418CB23B-0ECE-47DD-8668-E116F521A68E}" type="pres">
      <dgm:prSet presAssocID="{0C39E673-D182-405D-93F3-893A36F72432}" presName="points" presStyleCnt="0"/>
      <dgm:spPr/>
    </dgm:pt>
    <dgm:pt modelId="{E14A046F-6FF7-40E4-AFB0-5F2678A80C2C}" type="pres">
      <dgm:prSet presAssocID="{96E23E9F-41ED-40FA-8905-AA6AF4CB34DD}" presName="compositeA" presStyleCnt="0"/>
      <dgm:spPr/>
    </dgm:pt>
    <dgm:pt modelId="{7530EE35-FF0C-4E87-B69E-DC78C7ED3A0B}" type="pres">
      <dgm:prSet presAssocID="{96E23E9F-41ED-40FA-8905-AA6AF4CB34D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65340-CCD0-4B92-8434-5FB1735BEEFC}" type="pres">
      <dgm:prSet presAssocID="{96E23E9F-41ED-40FA-8905-AA6AF4CB34DD}" presName="circleA" presStyleLbl="node1" presStyleIdx="0" presStyleCnt="4"/>
      <dgm:spPr/>
    </dgm:pt>
    <dgm:pt modelId="{DE39895A-38F5-40A0-BF71-7C5CDFC009FD}" type="pres">
      <dgm:prSet presAssocID="{96E23E9F-41ED-40FA-8905-AA6AF4CB34DD}" presName="spaceA" presStyleCnt="0"/>
      <dgm:spPr/>
    </dgm:pt>
    <dgm:pt modelId="{72E66108-2235-4FD7-AAA0-C279528D3286}" type="pres">
      <dgm:prSet presAssocID="{2E484993-5B48-44EE-A34B-563D7251B52A}" presName="space" presStyleCnt="0"/>
      <dgm:spPr/>
    </dgm:pt>
    <dgm:pt modelId="{072A53E9-3A3B-4BDB-B6CD-12AB36D88858}" type="pres">
      <dgm:prSet presAssocID="{88BCAD85-AD62-4374-9290-EF80A887F311}" presName="compositeB" presStyleCnt="0"/>
      <dgm:spPr/>
    </dgm:pt>
    <dgm:pt modelId="{779F8528-8AD6-4D27-8A03-C72DBD368D44}" type="pres">
      <dgm:prSet presAssocID="{88BCAD85-AD62-4374-9290-EF80A887F311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0C154-E574-4A21-A9BA-F834A443365C}" type="pres">
      <dgm:prSet presAssocID="{88BCAD85-AD62-4374-9290-EF80A887F311}" presName="circleB" presStyleLbl="node1" presStyleIdx="1" presStyleCnt="4"/>
      <dgm:spPr/>
    </dgm:pt>
    <dgm:pt modelId="{F6C28EE5-557B-4EFE-9AD4-6CA09599ADF6}" type="pres">
      <dgm:prSet presAssocID="{88BCAD85-AD62-4374-9290-EF80A887F311}" presName="spaceB" presStyleCnt="0"/>
      <dgm:spPr/>
    </dgm:pt>
    <dgm:pt modelId="{2E68372D-0E9C-49BB-A42C-C8887F640172}" type="pres">
      <dgm:prSet presAssocID="{7238FEC5-DC0A-4363-A775-57AC5BE35F53}" presName="space" presStyleCnt="0"/>
      <dgm:spPr/>
    </dgm:pt>
    <dgm:pt modelId="{FDB8AB16-BCA3-406D-A5AC-EFF94371BFEC}" type="pres">
      <dgm:prSet presAssocID="{3EB3E065-7F58-4ED1-B5DD-B19775C248E6}" presName="compositeA" presStyleCnt="0"/>
      <dgm:spPr/>
    </dgm:pt>
    <dgm:pt modelId="{A393149C-9A43-4CDA-8FF2-F80EA43C8A89}" type="pres">
      <dgm:prSet presAssocID="{3EB3E065-7F58-4ED1-B5DD-B19775C248E6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6BBBE-70E5-4A81-86FB-AC3BD80B37FE}" type="pres">
      <dgm:prSet presAssocID="{3EB3E065-7F58-4ED1-B5DD-B19775C248E6}" presName="circleA" presStyleLbl="node1" presStyleIdx="2" presStyleCnt="4"/>
      <dgm:spPr/>
    </dgm:pt>
    <dgm:pt modelId="{C6E27E85-D422-42BB-A041-98A864ECAFCB}" type="pres">
      <dgm:prSet presAssocID="{3EB3E065-7F58-4ED1-B5DD-B19775C248E6}" presName="spaceA" presStyleCnt="0"/>
      <dgm:spPr/>
    </dgm:pt>
    <dgm:pt modelId="{53F62188-8DAE-4986-A94F-B303389FF021}" type="pres">
      <dgm:prSet presAssocID="{4E4BD1A9-DBF5-4992-A6DC-1B3677329CB6}" presName="space" presStyleCnt="0"/>
      <dgm:spPr/>
    </dgm:pt>
    <dgm:pt modelId="{617B1AB7-6122-4413-A8AA-013AB2AFD092}" type="pres">
      <dgm:prSet presAssocID="{BAAF43BC-46ED-48FF-A961-5ADAE3923E9E}" presName="compositeB" presStyleCnt="0"/>
      <dgm:spPr/>
    </dgm:pt>
    <dgm:pt modelId="{123DCDE0-E3AC-4606-BBA5-F4E3A519FAD0}" type="pres">
      <dgm:prSet presAssocID="{BAAF43BC-46ED-48FF-A961-5ADAE3923E9E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680CF-5469-433E-B231-6F90EC099096}" type="pres">
      <dgm:prSet presAssocID="{BAAF43BC-46ED-48FF-A961-5ADAE3923E9E}" presName="circleB" presStyleLbl="node1" presStyleIdx="3" presStyleCnt="4"/>
      <dgm:spPr/>
    </dgm:pt>
    <dgm:pt modelId="{85C10DB8-4DD1-4BF6-B815-E3280391B2A1}" type="pres">
      <dgm:prSet presAssocID="{BAAF43BC-46ED-48FF-A961-5ADAE3923E9E}" presName="spaceB" presStyleCnt="0"/>
      <dgm:spPr/>
    </dgm:pt>
  </dgm:ptLst>
  <dgm:cxnLst>
    <dgm:cxn modelId="{0602BF79-ECBC-4572-ADA3-5E71C1522255}" srcId="{0C39E673-D182-405D-93F3-893A36F72432}" destId="{88BCAD85-AD62-4374-9290-EF80A887F311}" srcOrd="1" destOrd="0" parTransId="{D859A272-F38E-4E27-ACDC-BBF35589B0F2}" sibTransId="{7238FEC5-DC0A-4363-A775-57AC5BE35F53}"/>
    <dgm:cxn modelId="{AC710828-50FE-482E-88AF-37E76DD30F16}" type="presOf" srcId="{96E23E9F-41ED-40FA-8905-AA6AF4CB34DD}" destId="{7530EE35-FF0C-4E87-B69E-DC78C7ED3A0B}" srcOrd="0" destOrd="0" presId="urn:microsoft.com/office/officeart/2005/8/layout/hProcess11"/>
    <dgm:cxn modelId="{8E16F884-B9E9-494D-8DBB-1B856CBBCF33}" type="presOf" srcId="{3EB3E065-7F58-4ED1-B5DD-B19775C248E6}" destId="{A393149C-9A43-4CDA-8FF2-F80EA43C8A89}" srcOrd="0" destOrd="0" presId="urn:microsoft.com/office/officeart/2005/8/layout/hProcess11"/>
    <dgm:cxn modelId="{40E54785-432B-4DC3-ABEE-EE884825BE36}" type="presOf" srcId="{0C39E673-D182-405D-93F3-893A36F72432}" destId="{D9092001-A9CE-4896-8BC7-78687EF454FC}" srcOrd="0" destOrd="0" presId="urn:microsoft.com/office/officeart/2005/8/layout/hProcess11"/>
    <dgm:cxn modelId="{048ECC39-567D-40EB-A4F9-382C6B74DCB9}" type="presOf" srcId="{BAAF43BC-46ED-48FF-A961-5ADAE3923E9E}" destId="{123DCDE0-E3AC-4606-BBA5-F4E3A519FAD0}" srcOrd="0" destOrd="0" presId="urn:microsoft.com/office/officeart/2005/8/layout/hProcess11"/>
    <dgm:cxn modelId="{7AB0E5B9-C87F-4A2B-9EDB-611843FE21D6}" srcId="{0C39E673-D182-405D-93F3-893A36F72432}" destId="{3EB3E065-7F58-4ED1-B5DD-B19775C248E6}" srcOrd="2" destOrd="0" parTransId="{97A0C440-38C6-4668-ABEB-F26E836821D4}" sibTransId="{4E4BD1A9-DBF5-4992-A6DC-1B3677329CB6}"/>
    <dgm:cxn modelId="{EC5721F8-D54A-4166-A439-37E1AFBDE621}" srcId="{0C39E673-D182-405D-93F3-893A36F72432}" destId="{96E23E9F-41ED-40FA-8905-AA6AF4CB34DD}" srcOrd="0" destOrd="0" parTransId="{B576DACE-2861-4EED-AB02-F970368812EC}" sibTransId="{2E484993-5B48-44EE-A34B-563D7251B52A}"/>
    <dgm:cxn modelId="{E18980F8-C31E-44D8-A981-2DC44D4A7D04}" srcId="{0C39E673-D182-405D-93F3-893A36F72432}" destId="{BAAF43BC-46ED-48FF-A961-5ADAE3923E9E}" srcOrd="3" destOrd="0" parTransId="{15EA6C1E-2BC8-40F0-82D7-9DD44EF146ED}" sibTransId="{B273D6EB-6B6B-49A1-A3F9-38272D74078D}"/>
    <dgm:cxn modelId="{B78F3735-EC22-4E43-8C4D-C7BC5209B9C0}" type="presOf" srcId="{88BCAD85-AD62-4374-9290-EF80A887F311}" destId="{779F8528-8AD6-4D27-8A03-C72DBD368D44}" srcOrd="0" destOrd="0" presId="urn:microsoft.com/office/officeart/2005/8/layout/hProcess11"/>
    <dgm:cxn modelId="{04288FEA-45A7-4F91-AEC4-090063D4D510}" type="presParOf" srcId="{D9092001-A9CE-4896-8BC7-78687EF454FC}" destId="{CF658BA8-8A91-43BC-9D85-30DB4876167C}" srcOrd="0" destOrd="0" presId="urn:microsoft.com/office/officeart/2005/8/layout/hProcess11"/>
    <dgm:cxn modelId="{A621331F-0397-4EC1-B1D4-885715A0FD1B}" type="presParOf" srcId="{D9092001-A9CE-4896-8BC7-78687EF454FC}" destId="{418CB23B-0ECE-47DD-8668-E116F521A68E}" srcOrd="1" destOrd="0" presId="urn:microsoft.com/office/officeart/2005/8/layout/hProcess11"/>
    <dgm:cxn modelId="{154B0C05-D501-4A78-BF40-95442ED3EDA2}" type="presParOf" srcId="{418CB23B-0ECE-47DD-8668-E116F521A68E}" destId="{E14A046F-6FF7-40E4-AFB0-5F2678A80C2C}" srcOrd="0" destOrd="0" presId="urn:microsoft.com/office/officeart/2005/8/layout/hProcess11"/>
    <dgm:cxn modelId="{DF605708-4E5F-4EE1-B38A-AB0235A455EA}" type="presParOf" srcId="{E14A046F-6FF7-40E4-AFB0-5F2678A80C2C}" destId="{7530EE35-FF0C-4E87-B69E-DC78C7ED3A0B}" srcOrd="0" destOrd="0" presId="urn:microsoft.com/office/officeart/2005/8/layout/hProcess11"/>
    <dgm:cxn modelId="{85E8115D-3220-4C53-B104-9F8BF3A9410A}" type="presParOf" srcId="{E14A046F-6FF7-40E4-AFB0-5F2678A80C2C}" destId="{B9B65340-CCD0-4B92-8434-5FB1735BEEFC}" srcOrd="1" destOrd="0" presId="urn:microsoft.com/office/officeart/2005/8/layout/hProcess11"/>
    <dgm:cxn modelId="{44C2549C-DDBF-4655-B1CC-B19567787F9D}" type="presParOf" srcId="{E14A046F-6FF7-40E4-AFB0-5F2678A80C2C}" destId="{DE39895A-38F5-40A0-BF71-7C5CDFC009FD}" srcOrd="2" destOrd="0" presId="urn:microsoft.com/office/officeart/2005/8/layout/hProcess11"/>
    <dgm:cxn modelId="{1F21C159-E332-4470-9697-FB0802377A8E}" type="presParOf" srcId="{418CB23B-0ECE-47DD-8668-E116F521A68E}" destId="{72E66108-2235-4FD7-AAA0-C279528D3286}" srcOrd="1" destOrd="0" presId="urn:microsoft.com/office/officeart/2005/8/layout/hProcess11"/>
    <dgm:cxn modelId="{F7BD2AFB-7186-40A6-B8BC-2A8EEE36BAE6}" type="presParOf" srcId="{418CB23B-0ECE-47DD-8668-E116F521A68E}" destId="{072A53E9-3A3B-4BDB-B6CD-12AB36D88858}" srcOrd="2" destOrd="0" presId="urn:microsoft.com/office/officeart/2005/8/layout/hProcess11"/>
    <dgm:cxn modelId="{6FB2666D-5D4D-42A0-8744-D381DB5428E0}" type="presParOf" srcId="{072A53E9-3A3B-4BDB-B6CD-12AB36D88858}" destId="{779F8528-8AD6-4D27-8A03-C72DBD368D44}" srcOrd="0" destOrd="0" presId="urn:microsoft.com/office/officeart/2005/8/layout/hProcess11"/>
    <dgm:cxn modelId="{7E01AB5A-B53D-4B11-B6D8-FC8AF42CA129}" type="presParOf" srcId="{072A53E9-3A3B-4BDB-B6CD-12AB36D88858}" destId="{8F50C154-E574-4A21-A9BA-F834A443365C}" srcOrd="1" destOrd="0" presId="urn:microsoft.com/office/officeart/2005/8/layout/hProcess11"/>
    <dgm:cxn modelId="{EE5E4DA7-1E72-4DB7-B781-17F535466398}" type="presParOf" srcId="{072A53E9-3A3B-4BDB-B6CD-12AB36D88858}" destId="{F6C28EE5-557B-4EFE-9AD4-6CA09599ADF6}" srcOrd="2" destOrd="0" presId="urn:microsoft.com/office/officeart/2005/8/layout/hProcess11"/>
    <dgm:cxn modelId="{CABAE42D-C93F-432E-9D70-886616131223}" type="presParOf" srcId="{418CB23B-0ECE-47DD-8668-E116F521A68E}" destId="{2E68372D-0E9C-49BB-A42C-C8887F640172}" srcOrd="3" destOrd="0" presId="urn:microsoft.com/office/officeart/2005/8/layout/hProcess11"/>
    <dgm:cxn modelId="{61320357-DAC6-4FB8-B0C6-92F066CAD0EB}" type="presParOf" srcId="{418CB23B-0ECE-47DD-8668-E116F521A68E}" destId="{FDB8AB16-BCA3-406D-A5AC-EFF94371BFEC}" srcOrd="4" destOrd="0" presId="urn:microsoft.com/office/officeart/2005/8/layout/hProcess11"/>
    <dgm:cxn modelId="{8F057269-325D-4E73-BAC2-D413AB822E84}" type="presParOf" srcId="{FDB8AB16-BCA3-406D-A5AC-EFF94371BFEC}" destId="{A393149C-9A43-4CDA-8FF2-F80EA43C8A89}" srcOrd="0" destOrd="0" presId="urn:microsoft.com/office/officeart/2005/8/layout/hProcess11"/>
    <dgm:cxn modelId="{1DFC84CC-471C-48C5-BA0C-AB1917387F54}" type="presParOf" srcId="{FDB8AB16-BCA3-406D-A5AC-EFF94371BFEC}" destId="{8716BBBE-70E5-4A81-86FB-AC3BD80B37FE}" srcOrd="1" destOrd="0" presId="urn:microsoft.com/office/officeart/2005/8/layout/hProcess11"/>
    <dgm:cxn modelId="{4D4BC104-5C98-4AD4-98AF-84F9C30ABF89}" type="presParOf" srcId="{FDB8AB16-BCA3-406D-A5AC-EFF94371BFEC}" destId="{C6E27E85-D422-42BB-A041-98A864ECAFCB}" srcOrd="2" destOrd="0" presId="urn:microsoft.com/office/officeart/2005/8/layout/hProcess11"/>
    <dgm:cxn modelId="{10D622BD-7AE8-4B75-A7C5-F41C8DC9C39B}" type="presParOf" srcId="{418CB23B-0ECE-47DD-8668-E116F521A68E}" destId="{53F62188-8DAE-4986-A94F-B303389FF021}" srcOrd="5" destOrd="0" presId="urn:microsoft.com/office/officeart/2005/8/layout/hProcess11"/>
    <dgm:cxn modelId="{F7F42F7E-5FE5-4BE0-BD43-E3948869FECB}" type="presParOf" srcId="{418CB23B-0ECE-47DD-8668-E116F521A68E}" destId="{617B1AB7-6122-4413-A8AA-013AB2AFD092}" srcOrd="6" destOrd="0" presId="urn:microsoft.com/office/officeart/2005/8/layout/hProcess11"/>
    <dgm:cxn modelId="{3F5394A6-7AFA-44EC-967E-233B6BCD4DB6}" type="presParOf" srcId="{617B1AB7-6122-4413-A8AA-013AB2AFD092}" destId="{123DCDE0-E3AC-4606-BBA5-F4E3A519FAD0}" srcOrd="0" destOrd="0" presId="urn:microsoft.com/office/officeart/2005/8/layout/hProcess11"/>
    <dgm:cxn modelId="{B16A4348-D160-43B7-9A35-D62439AE0A71}" type="presParOf" srcId="{617B1AB7-6122-4413-A8AA-013AB2AFD092}" destId="{16F680CF-5469-433E-B231-6F90EC099096}" srcOrd="1" destOrd="0" presId="urn:microsoft.com/office/officeart/2005/8/layout/hProcess11"/>
    <dgm:cxn modelId="{D03E3839-9837-422D-8163-C26884B02735}" type="presParOf" srcId="{617B1AB7-6122-4413-A8AA-013AB2AFD092}" destId="{85C10DB8-4DD1-4BF6-B815-E3280391B2A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7B733A-B800-465D-ACB1-236F4B5D71DD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FE816F-EE12-48AC-8A34-64A3D6CEE56B}">
      <dgm:prSet phldrT="[Text]"/>
      <dgm:spPr/>
      <dgm:t>
        <a:bodyPr/>
        <a:lstStyle/>
        <a:p>
          <a:r>
            <a:rPr lang="en-US" dirty="0" smtClean="0"/>
            <a:t>Actionable feedback</a:t>
          </a:r>
          <a:endParaRPr lang="en-US" dirty="0"/>
        </a:p>
      </dgm:t>
    </dgm:pt>
    <dgm:pt modelId="{199B2D75-6F7D-4466-9B51-9BF25A3B3BB4}" type="parTrans" cxnId="{CBC04BA1-A270-4FEC-A811-7C53D143646A}">
      <dgm:prSet/>
      <dgm:spPr/>
      <dgm:t>
        <a:bodyPr/>
        <a:lstStyle/>
        <a:p>
          <a:endParaRPr lang="en-US"/>
        </a:p>
      </dgm:t>
    </dgm:pt>
    <dgm:pt modelId="{61F1147E-63EE-40DE-B2D1-977E69861665}" type="sibTrans" cxnId="{CBC04BA1-A270-4FEC-A811-7C53D143646A}">
      <dgm:prSet/>
      <dgm:spPr/>
      <dgm:t>
        <a:bodyPr/>
        <a:lstStyle/>
        <a:p>
          <a:endParaRPr lang="en-US"/>
        </a:p>
      </dgm:t>
    </dgm:pt>
    <dgm:pt modelId="{83C55295-7943-4D9C-8A77-DA89826B709D}">
      <dgm:prSet phldrT="[Text]"/>
      <dgm:spPr/>
      <dgm:t>
        <a:bodyPr/>
        <a:lstStyle/>
        <a:p>
          <a:r>
            <a:rPr lang="en-US" dirty="0" smtClean="0"/>
            <a:t>Designated drivers</a:t>
          </a:r>
          <a:endParaRPr lang="en-US" dirty="0"/>
        </a:p>
      </dgm:t>
    </dgm:pt>
    <dgm:pt modelId="{0AFC175B-6407-4DFB-988D-08A918EE838D}" type="parTrans" cxnId="{0E4584B4-F4F7-468F-8847-D2E4FDDACEB2}">
      <dgm:prSet/>
      <dgm:spPr/>
      <dgm:t>
        <a:bodyPr/>
        <a:lstStyle/>
        <a:p>
          <a:endParaRPr lang="en-US"/>
        </a:p>
      </dgm:t>
    </dgm:pt>
    <dgm:pt modelId="{BAA44C08-5401-417A-BFE2-B8D3804C7433}" type="sibTrans" cxnId="{0E4584B4-F4F7-468F-8847-D2E4FDDACEB2}">
      <dgm:prSet/>
      <dgm:spPr/>
      <dgm:t>
        <a:bodyPr/>
        <a:lstStyle/>
        <a:p>
          <a:endParaRPr lang="en-US"/>
        </a:p>
      </dgm:t>
    </dgm:pt>
    <dgm:pt modelId="{0E9F487A-EBB6-486F-B1AE-A7238D28D93B}" type="pres">
      <dgm:prSet presAssocID="{2F7B733A-B800-465D-ACB1-236F4B5D71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C3CE42-F83E-4CDD-93B9-2CD4BF2BF485}" type="pres">
      <dgm:prSet presAssocID="{4EFE816F-EE12-48AC-8A34-64A3D6CEE56B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D70CA-C5F8-4386-B775-BF5955B2F3A6}" type="pres">
      <dgm:prSet presAssocID="{83C55295-7943-4D9C-8A77-DA89826B709D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4AF095-55F8-4FD7-AC44-C1CC9754DA80}" type="presOf" srcId="{4EFE816F-EE12-48AC-8A34-64A3D6CEE56B}" destId="{8CC3CE42-F83E-4CDD-93B9-2CD4BF2BF485}" srcOrd="0" destOrd="0" presId="urn:microsoft.com/office/officeart/2005/8/layout/arrow5"/>
    <dgm:cxn modelId="{19010052-D133-4413-93AA-F5E329D8ECBA}" type="presOf" srcId="{83C55295-7943-4D9C-8A77-DA89826B709D}" destId="{FFDD70CA-C5F8-4386-B775-BF5955B2F3A6}" srcOrd="0" destOrd="0" presId="urn:microsoft.com/office/officeart/2005/8/layout/arrow5"/>
    <dgm:cxn modelId="{84A65E74-DD5C-4A5B-8CB2-F6F0906E1E20}" type="presOf" srcId="{2F7B733A-B800-465D-ACB1-236F4B5D71DD}" destId="{0E9F487A-EBB6-486F-B1AE-A7238D28D93B}" srcOrd="0" destOrd="0" presId="urn:microsoft.com/office/officeart/2005/8/layout/arrow5"/>
    <dgm:cxn modelId="{CBC04BA1-A270-4FEC-A811-7C53D143646A}" srcId="{2F7B733A-B800-465D-ACB1-236F4B5D71DD}" destId="{4EFE816F-EE12-48AC-8A34-64A3D6CEE56B}" srcOrd="0" destOrd="0" parTransId="{199B2D75-6F7D-4466-9B51-9BF25A3B3BB4}" sibTransId="{61F1147E-63EE-40DE-B2D1-977E69861665}"/>
    <dgm:cxn modelId="{0E4584B4-F4F7-468F-8847-D2E4FDDACEB2}" srcId="{2F7B733A-B800-465D-ACB1-236F4B5D71DD}" destId="{83C55295-7943-4D9C-8A77-DA89826B709D}" srcOrd="1" destOrd="0" parTransId="{0AFC175B-6407-4DFB-988D-08A918EE838D}" sibTransId="{BAA44C08-5401-417A-BFE2-B8D3804C7433}"/>
    <dgm:cxn modelId="{61511E80-B1F6-48F8-B95E-F914B18B30E4}" type="presParOf" srcId="{0E9F487A-EBB6-486F-B1AE-A7238D28D93B}" destId="{8CC3CE42-F83E-4CDD-93B9-2CD4BF2BF485}" srcOrd="0" destOrd="0" presId="urn:microsoft.com/office/officeart/2005/8/layout/arrow5"/>
    <dgm:cxn modelId="{9639E94C-C345-4B06-80B4-FBD07D8C344F}" type="presParOf" srcId="{0E9F487A-EBB6-486F-B1AE-A7238D28D93B}" destId="{FFDD70CA-C5F8-4386-B775-BF5955B2F3A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E7E2E-2D02-4FD7-992D-9081BD6376A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</dgm:pt>
    <dgm:pt modelId="{85678E91-B67D-4C21-8F41-02996AE900B3}">
      <dgm:prSet phldrT="[Text]"/>
      <dgm:spPr/>
      <dgm:t>
        <a:bodyPr/>
        <a:lstStyle/>
        <a:p>
          <a:r>
            <a:rPr lang="en-US" dirty="0" smtClean="0"/>
            <a:t>In-house creation of instructional materials and text</a:t>
          </a:r>
          <a:endParaRPr lang="en-US" dirty="0"/>
        </a:p>
      </dgm:t>
    </dgm:pt>
    <dgm:pt modelId="{578B5087-8F82-4CAF-A942-EFC12902B564}" type="parTrans" cxnId="{B545CA8A-EF9A-4842-A630-09AC02D965C6}">
      <dgm:prSet/>
      <dgm:spPr/>
      <dgm:t>
        <a:bodyPr/>
        <a:lstStyle/>
        <a:p>
          <a:endParaRPr lang="en-US"/>
        </a:p>
      </dgm:t>
    </dgm:pt>
    <dgm:pt modelId="{C739D55C-3398-400D-8410-5F7605D5ED3E}" type="sibTrans" cxnId="{B545CA8A-EF9A-4842-A630-09AC02D965C6}">
      <dgm:prSet/>
      <dgm:spPr/>
      <dgm:t>
        <a:bodyPr/>
        <a:lstStyle/>
        <a:p>
          <a:endParaRPr lang="en-US"/>
        </a:p>
      </dgm:t>
    </dgm:pt>
    <dgm:pt modelId="{4EC28B1C-FE80-4AA2-ABAD-37E73ADEE778}">
      <dgm:prSet phldrT="[Text]"/>
      <dgm:spPr/>
      <dgm:t>
        <a:bodyPr/>
        <a:lstStyle/>
        <a:p>
          <a:r>
            <a:rPr lang="en-US" dirty="0" smtClean="0"/>
            <a:t>Increasing academic support for co-requisite students</a:t>
          </a:r>
          <a:endParaRPr lang="en-US" dirty="0"/>
        </a:p>
      </dgm:t>
    </dgm:pt>
    <dgm:pt modelId="{373EFA78-A321-4089-9D90-C72F08BF1964}" type="parTrans" cxnId="{1BDFA6AE-1220-41AF-93C6-EE7CE3ABB6F8}">
      <dgm:prSet/>
      <dgm:spPr/>
      <dgm:t>
        <a:bodyPr/>
        <a:lstStyle/>
        <a:p>
          <a:endParaRPr lang="en-US"/>
        </a:p>
      </dgm:t>
    </dgm:pt>
    <dgm:pt modelId="{F1244010-E5B8-4089-B7F5-A0041E7C6AE9}" type="sibTrans" cxnId="{1BDFA6AE-1220-41AF-93C6-EE7CE3ABB6F8}">
      <dgm:prSet/>
      <dgm:spPr/>
      <dgm:t>
        <a:bodyPr/>
        <a:lstStyle/>
        <a:p>
          <a:endParaRPr lang="en-US"/>
        </a:p>
      </dgm:t>
    </dgm:pt>
    <dgm:pt modelId="{B9BE2036-0A69-4E36-AF2C-72B241BD2683}">
      <dgm:prSet phldrT="[Text]"/>
      <dgm:spPr/>
      <dgm:t>
        <a:bodyPr/>
        <a:lstStyle/>
        <a:p>
          <a:r>
            <a:rPr lang="en-US" dirty="0" smtClean="0"/>
            <a:t>Involving the Counseling Department and inclusion of growth mindset theory</a:t>
          </a:r>
        </a:p>
      </dgm:t>
    </dgm:pt>
    <dgm:pt modelId="{AD65D09C-C062-4F92-9C6F-4421D72039AF}" type="parTrans" cxnId="{16FF0639-A7C6-40A0-9CEE-7A2A86D1825D}">
      <dgm:prSet/>
      <dgm:spPr/>
      <dgm:t>
        <a:bodyPr/>
        <a:lstStyle/>
        <a:p>
          <a:endParaRPr lang="en-US"/>
        </a:p>
      </dgm:t>
    </dgm:pt>
    <dgm:pt modelId="{8D635067-194C-4590-9FCA-3EA8473F7E53}" type="sibTrans" cxnId="{16FF0639-A7C6-40A0-9CEE-7A2A86D1825D}">
      <dgm:prSet/>
      <dgm:spPr/>
      <dgm:t>
        <a:bodyPr/>
        <a:lstStyle/>
        <a:p>
          <a:endParaRPr lang="en-US"/>
        </a:p>
      </dgm:t>
    </dgm:pt>
    <dgm:pt modelId="{35F315B4-21ED-4356-B0F7-BEE32475C823}">
      <dgm:prSet phldrT="[Text]"/>
      <dgm:spPr/>
      <dgm:t>
        <a:bodyPr/>
        <a:lstStyle/>
        <a:p>
          <a:r>
            <a:rPr lang="en-US" dirty="0" smtClean="0"/>
            <a:t>Consideration of a variety of scheduling options</a:t>
          </a:r>
        </a:p>
      </dgm:t>
    </dgm:pt>
    <dgm:pt modelId="{CFBBC7B8-0AB0-47DA-B040-C7DFE78B5EA4}" type="parTrans" cxnId="{AE8B076B-5477-4FC1-818F-B139ECE20982}">
      <dgm:prSet/>
      <dgm:spPr/>
      <dgm:t>
        <a:bodyPr/>
        <a:lstStyle/>
        <a:p>
          <a:endParaRPr lang="en-US"/>
        </a:p>
      </dgm:t>
    </dgm:pt>
    <dgm:pt modelId="{71A592E0-883F-40AB-9A52-E9DC60F850F2}" type="sibTrans" cxnId="{AE8B076B-5477-4FC1-818F-B139ECE20982}">
      <dgm:prSet/>
      <dgm:spPr/>
      <dgm:t>
        <a:bodyPr/>
        <a:lstStyle/>
        <a:p>
          <a:endParaRPr lang="en-US"/>
        </a:p>
      </dgm:t>
    </dgm:pt>
    <dgm:pt modelId="{54DE5E1B-1494-45A4-8406-995E49CF8B02}">
      <dgm:prSet phldrT="[Text]"/>
      <dgm:spPr/>
      <dgm:t>
        <a:bodyPr/>
        <a:lstStyle/>
        <a:p>
          <a:r>
            <a:rPr lang="en-US" dirty="0" smtClean="0"/>
            <a:t>Exploration of publishers and software packages that support both courses</a:t>
          </a:r>
        </a:p>
      </dgm:t>
    </dgm:pt>
    <dgm:pt modelId="{9E83F2AB-33D4-4B76-B27F-5C33A98C4030}" type="parTrans" cxnId="{1BC82469-3BC6-4C10-B4E5-F33ECAC0DA99}">
      <dgm:prSet/>
      <dgm:spPr/>
      <dgm:t>
        <a:bodyPr/>
        <a:lstStyle/>
        <a:p>
          <a:endParaRPr lang="en-US"/>
        </a:p>
      </dgm:t>
    </dgm:pt>
    <dgm:pt modelId="{86FB66CE-B709-4036-8A5E-10669DC7A7EC}" type="sibTrans" cxnId="{1BC82469-3BC6-4C10-B4E5-F33ECAC0DA99}">
      <dgm:prSet/>
      <dgm:spPr/>
      <dgm:t>
        <a:bodyPr/>
        <a:lstStyle/>
        <a:p>
          <a:endParaRPr lang="en-US"/>
        </a:p>
      </dgm:t>
    </dgm:pt>
    <dgm:pt modelId="{E9BA43F9-049F-4C22-B66B-6529BDC611D9}" type="pres">
      <dgm:prSet presAssocID="{E74E7E2E-2D02-4FD7-992D-9081BD6376AA}" presName="diagram" presStyleCnt="0">
        <dgm:presLayoutVars>
          <dgm:dir/>
          <dgm:resizeHandles val="exact"/>
        </dgm:presLayoutVars>
      </dgm:prSet>
      <dgm:spPr/>
    </dgm:pt>
    <dgm:pt modelId="{2FE66A01-C6CE-48BE-B1C2-7BABF9EFBFB8}" type="pres">
      <dgm:prSet presAssocID="{85678E91-B67D-4C21-8F41-02996AE900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B7C53-6CEA-4539-94A3-ADA5E9655CBD}" type="pres">
      <dgm:prSet presAssocID="{C739D55C-3398-400D-8410-5F7605D5ED3E}" presName="sibTrans" presStyleCnt="0"/>
      <dgm:spPr/>
    </dgm:pt>
    <dgm:pt modelId="{B575FD8A-65A9-47EF-B9E9-255F55B45D59}" type="pres">
      <dgm:prSet presAssocID="{4EC28B1C-FE80-4AA2-ABAD-37E73ADEE77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C32B3-0BD8-4473-B349-1209F96D7CBB}" type="pres">
      <dgm:prSet presAssocID="{F1244010-E5B8-4089-B7F5-A0041E7C6AE9}" presName="sibTrans" presStyleCnt="0"/>
      <dgm:spPr/>
    </dgm:pt>
    <dgm:pt modelId="{54F72EED-E7A2-4511-9DDE-EA562C33DA87}" type="pres">
      <dgm:prSet presAssocID="{B9BE2036-0A69-4E36-AF2C-72B241BD26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92357-47C9-4338-8D47-4E65A7B6DCC8}" type="pres">
      <dgm:prSet presAssocID="{8D635067-194C-4590-9FCA-3EA8473F7E53}" presName="sibTrans" presStyleCnt="0"/>
      <dgm:spPr/>
    </dgm:pt>
    <dgm:pt modelId="{75E5F04C-CD28-440D-B0F0-68E179E6F95A}" type="pres">
      <dgm:prSet presAssocID="{35F315B4-21ED-4356-B0F7-BEE32475C8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2F6E5-5748-451A-A67A-E379BE3EBE5A}" type="pres">
      <dgm:prSet presAssocID="{71A592E0-883F-40AB-9A52-E9DC60F850F2}" presName="sibTrans" presStyleCnt="0"/>
      <dgm:spPr/>
    </dgm:pt>
    <dgm:pt modelId="{B79F8374-5574-40D9-9968-014959E47FCE}" type="pres">
      <dgm:prSet presAssocID="{54DE5E1B-1494-45A4-8406-995E49CF8B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FA6AE-1220-41AF-93C6-EE7CE3ABB6F8}" srcId="{E74E7E2E-2D02-4FD7-992D-9081BD6376AA}" destId="{4EC28B1C-FE80-4AA2-ABAD-37E73ADEE778}" srcOrd="1" destOrd="0" parTransId="{373EFA78-A321-4089-9D90-C72F08BF1964}" sibTransId="{F1244010-E5B8-4089-B7F5-A0041E7C6AE9}"/>
    <dgm:cxn modelId="{1BC82469-3BC6-4C10-B4E5-F33ECAC0DA99}" srcId="{E74E7E2E-2D02-4FD7-992D-9081BD6376AA}" destId="{54DE5E1B-1494-45A4-8406-995E49CF8B02}" srcOrd="4" destOrd="0" parTransId="{9E83F2AB-33D4-4B76-B27F-5C33A98C4030}" sibTransId="{86FB66CE-B709-4036-8A5E-10669DC7A7EC}"/>
    <dgm:cxn modelId="{7D9A08C9-8DC2-4ED5-84E5-3A4885FC4196}" type="presOf" srcId="{B9BE2036-0A69-4E36-AF2C-72B241BD2683}" destId="{54F72EED-E7A2-4511-9DDE-EA562C33DA87}" srcOrd="0" destOrd="0" presId="urn:microsoft.com/office/officeart/2005/8/layout/default"/>
    <dgm:cxn modelId="{81B9FE2D-C2E5-4466-A5C0-ECFF930352BF}" type="presOf" srcId="{E74E7E2E-2D02-4FD7-992D-9081BD6376AA}" destId="{E9BA43F9-049F-4C22-B66B-6529BDC611D9}" srcOrd="0" destOrd="0" presId="urn:microsoft.com/office/officeart/2005/8/layout/default"/>
    <dgm:cxn modelId="{4B83FF88-3B25-4C05-B2E0-FD30FF436F09}" type="presOf" srcId="{85678E91-B67D-4C21-8F41-02996AE900B3}" destId="{2FE66A01-C6CE-48BE-B1C2-7BABF9EFBFB8}" srcOrd="0" destOrd="0" presId="urn:microsoft.com/office/officeart/2005/8/layout/default"/>
    <dgm:cxn modelId="{B545CA8A-EF9A-4842-A630-09AC02D965C6}" srcId="{E74E7E2E-2D02-4FD7-992D-9081BD6376AA}" destId="{85678E91-B67D-4C21-8F41-02996AE900B3}" srcOrd="0" destOrd="0" parTransId="{578B5087-8F82-4CAF-A942-EFC12902B564}" sibTransId="{C739D55C-3398-400D-8410-5F7605D5ED3E}"/>
    <dgm:cxn modelId="{037525D6-DA14-4B02-B49D-B5A61BA5AEF9}" type="presOf" srcId="{35F315B4-21ED-4356-B0F7-BEE32475C823}" destId="{75E5F04C-CD28-440D-B0F0-68E179E6F95A}" srcOrd="0" destOrd="0" presId="urn:microsoft.com/office/officeart/2005/8/layout/default"/>
    <dgm:cxn modelId="{16FF0639-A7C6-40A0-9CEE-7A2A86D1825D}" srcId="{E74E7E2E-2D02-4FD7-992D-9081BD6376AA}" destId="{B9BE2036-0A69-4E36-AF2C-72B241BD2683}" srcOrd="2" destOrd="0" parTransId="{AD65D09C-C062-4F92-9C6F-4421D72039AF}" sibTransId="{8D635067-194C-4590-9FCA-3EA8473F7E53}"/>
    <dgm:cxn modelId="{AE8B076B-5477-4FC1-818F-B139ECE20982}" srcId="{E74E7E2E-2D02-4FD7-992D-9081BD6376AA}" destId="{35F315B4-21ED-4356-B0F7-BEE32475C823}" srcOrd="3" destOrd="0" parTransId="{CFBBC7B8-0AB0-47DA-B040-C7DFE78B5EA4}" sibTransId="{71A592E0-883F-40AB-9A52-E9DC60F850F2}"/>
    <dgm:cxn modelId="{51B2D5DF-8268-4920-9E0B-D924B7544A45}" type="presOf" srcId="{4EC28B1C-FE80-4AA2-ABAD-37E73ADEE778}" destId="{B575FD8A-65A9-47EF-B9E9-255F55B45D59}" srcOrd="0" destOrd="0" presId="urn:microsoft.com/office/officeart/2005/8/layout/default"/>
    <dgm:cxn modelId="{5A255DC5-2607-47A5-824A-9308BEEB448A}" type="presOf" srcId="{54DE5E1B-1494-45A4-8406-995E49CF8B02}" destId="{B79F8374-5574-40D9-9968-014959E47FCE}" srcOrd="0" destOrd="0" presId="urn:microsoft.com/office/officeart/2005/8/layout/default"/>
    <dgm:cxn modelId="{B48EFF05-2404-4C6B-BF4E-882CB01E35CC}" type="presParOf" srcId="{E9BA43F9-049F-4C22-B66B-6529BDC611D9}" destId="{2FE66A01-C6CE-48BE-B1C2-7BABF9EFBFB8}" srcOrd="0" destOrd="0" presId="urn:microsoft.com/office/officeart/2005/8/layout/default"/>
    <dgm:cxn modelId="{D7523A8A-CC24-44DD-84EA-76CB5DAE9B0B}" type="presParOf" srcId="{E9BA43F9-049F-4C22-B66B-6529BDC611D9}" destId="{10CB7C53-6CEA-4539-94A3-ADA5E9655CBD}" srcOrd="1" destOrd="0" presId="urn:microsoft.com/office/officeart/2005/8/layout/default"/>
    <dgm:cxn modelId="{C6A3E6E3-1421-40F6-91B1-8A422C5DC1CB}" type="presParOf" srcId="{E9BA43F9-049F-4C22-B66B-6529BDC611D9}" destId="{B575FD8A-65A9-47EF-B9E9-255F55B45D59}" srcOrd="2" destOrd="0" presId="urn:microsoft.com/office/officeart/2005/8/layout/default"/>
    <dgm:cxn modelId="{182E844E-9793-41D7-A828-EAE021D35BED}" type="presParOf" srcId="{E9BA43F9-049F-4C22-B66B-6529BDC611D9}" destId="{CD0C32B3-0BD8-4473-B349-1209F96D7CBB}" srcOrd="3" destOrd="0" presId="urn:microsoft.com/office/officeart/2005/8/layout/default"/>
    <dgm:cxn modelId="{A1BBE662-D1CF-4CE6-B349-8D2DBF489CDF}" type="presParOf" srcId="{E9BA43F9-049F-4C22-B66B-6529BDC611D9}" destId="{54F72EED-E7A2-4511-9DDE-EA562C33DA87}" srcOrd="4" destOrd="0" presId="urn:microsoft.com/office/officeart/2005/8/layout/default"/>
    <dgm:cxn modelId="{CE06BE26-52DB-4D58-9773-F4E71EC763DE}" type="presParOf" srcId="{E9BA43F9-049F-4C22-B66B-6529BDC611D9}" destId="{68492357-47C9-4338-8D47-4E65A7B6DCC8}" srcOrd="5" destOrd="0" presId="urn:microsoft.com/office/officeart/2005/8/layout/default"/>
    <dgm:cxn modelId="{089AC508-5B8B-4A79-955F-66B8F8EAC52D}" type="presParOf" srcId="{E9BA43F9-049F-4C22-B66B-6529BDC611D9}" destId="{75E5F04C-CD28-440D-B0F0-68E179E6F95A}" srcOrd="6" destOrd="0" presId="urn:microsoft.com/office/officeart/2005/8/layout/default"/>
    <dgm:cxn modelId="{9345F04A-3417-43AB-8632-B752BA2B2B20}" type="presParOf" srcId="{E9BA43F9-049F-4C22-B66B-6529BDC611D9}" destId="{4E02F6E5-5748-451A-A67A-E379BE3EBE5A}" srcOrd="7" destOrd="0" presId="urn:microsoft.com/office/officeart/2005/8/layout/default"/>
    <dgm:cxn modelId="{94BDD015-302F-4453-A176-DC04C067B192}" type="presParOf" srcId="{E9BA43F9-049F-4C22-B66B-6529BDC611D9}" destId="{B79F8374-5574-40D9-9968-014959E47FC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58BA8-8A91-43BC-9D85-30DB4876167C}">
      <dsp:nvSpPr>
        <dsp:cNvPr id="0" name=""/>
        <dsp:cNvSpPr/>
      </dsp:nvSpPr>
      <dsp:spPr>
        <a:xfrm>
          <a:off x="0" y="1305401"/>
          <a:ext cx="8594725" cy="174053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0EE35-FF0C-4E87-B69E-DC78C7ED3A0B}">
      <dsp:nvSpPr>
        <dsp:cNvPr id="0" name=""/>
        <dsp:cNvSpPr/>
      </dsp:nvSpPr>
      <dsp:spPr>
        <a:xfrm>
          <a:off x="3871" y="0"/>
          <a:ext cx="186205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Planning</a:t>
          </a:r>
          <a:endParaRPr lang="en-US" sz="1700" kern="1200" dirty="0"/>
        </a:p>
      </dsp:txBody>
      <dsp:txXfrm>
        <a:off x="3871" y="0"/>
        <a:ext cx="1862050" cy="1740535"/>
      </dsp:txXfrm>
    </dsp:sp>
    <dsp:sp modelId="{B9B65340-CCD0-4B92-8434-5FB1735BEEFC}">
      <dsp:nvSpPr>
        <dsp:cNvPr id="0" name=""/>
        <dsp:cNvSpPr/>
      </dsp:nvSpPr>
      <dsp:spPr>
        <a:xfrm>
          <a:off x="717329" y="1958102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F8528-8AD6-4D27-8A03-C72DBD368D44}">
      <dsp:nvSpPr>
        <dsp:cNvPr id="0" name=""/>
        <dsp:cNvSpPr/>
      </dsp:nvSpPr>
      <dsp:spPr>
        <a:xfrm>
          <a:off x="1959024" y="2610802"/>
          <a:ext cx="186205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 1.0 </a:t>
          </a:r>
          <a:endParaRPr lang="en-US" sz="1700" kern="1200" dirty="0"/>
        </a:p>
      </dsp:txBody>
      <dsp:txXfrm>
        <a:off x="1959024" y="2610802"/>
        <a:ext cx="1862050" cy="1740535"/>
      </dsp:txXfrm>
    </dsp:sp>
    <dsp:sp modelId="{8F50C154-E574-4A21-A9BA-F834A443365C}">
      <dsp:nvSpPr>
        <dsp:cNvPr id="0" name=""/>
        <dsp:cNvSpPr/>
      </dsp:nvSpPr>
      <dsp:spPr>
        <a:xfrm>
          <a:off x="2672482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3149C-9A43-4CDA-8FF2-F80EA43C8A89}">
      <dsp:nvSpPr>
        <dsp:cNvPr id="0" name=""/>
        <dsp:cNvSpPr/>
      </dsp:nvSpPr>
      <dsp:spPr>
        <a:xfrm>
          <a:off x="3914177" y="0"/>
          <a:ext cx="186205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Reflection</a:t>
          </a:r>
          <a:endParaRPr lang="en-US" sz="1700" kern="1200" dirty="0"/>
        </a:p>
      </dsp:txBody>
      <dsp:txXfrm>
        <a:off x="3914177" y="0"/>
        <a:ext cx="1862050" cy="1740535"/>
      </dsp:txXfrm>
    </dsp:sp>
    <dsp:sp modelId="{8716BBBE-70E5-4A81-86FB-AC3BD80B37FE}">
      <dsp:nvSpPr>
        <dsp:cNvPr id="0" name=""/>
        <dsp:cNvSpPr/>
      </dsp:nvSpPr>
      <dsp:spPr>
        <a:xfrm>
          <a:off x="4627635" y="1958102"/>
          <a:ext cx="435133" cy="43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DCDE0-E3AC-4606-BBA5-F4E3A519FAD0}">
      <dsp:nvSpPr>
        <dsp:cNvPr id="0" name=""/>
        <dsp:cNvSpPr/>
      </dsp:nvSpPr>
      <dsp:spPr>
        <a:xfrm>
          <a:off x="5869330" y="2610802"/>
          <a:ext cx="186205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Implementation 2.0</a:t>
          </a:r>
          <a:endParaRPr lang="en-US" sz="1700" kern="1200" dirty="0"/>
        </a:p>
      </dsp:txBody>
      <dsp:txXfrm>
        <a:off x="5869330" y="2610802"/>
        <a:ext cx="1862050" cy="1740535"/>
      </dsp:txXfrm>
    </dsp:sp>
    <dsp:sp modelId="{16F680CF-5469-433E-B231-6F90EC099096}">
      <dsp:nvSpPr>
        <dsp:cNvPr id="0" name=""/>
        <dsp:cNvSpPr/>
      </dsp:nvSpPr>
      <dsp:spPr>
        <a:xfrm>
          <a:off x="6582788" y="1958102"/>
          <a:ext cx="435133" cy="435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CE42-F83E-4CDD-93B9-2CD4BF2BF485}">
      <dsp:nvSpPr>
        <dsp:cNvPr id="0" name=""/>
        <dsp:cNvSpPr/>
      </dsp:nvSpPr>
      <dsp:spPr>
        <a:xfrm rot="16200000">
          <a:off x="847" y="81544"/>
          <a:ext cx="4188249" cy="418824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Actionable feedback</a:t>
          </a:r>
          <a:endParaRPr lang="en-US" sz="4200" kern="1200" dirty="0"/>
        </a:p>
      </dsp:txBody>
      <dsp:txXfrm rot="5400000">
        <a:off x="847" y="1128606"/>
        <a:ext cx="3455305" cy="2094125"/>
      </dsp:txXfrm>
    </dsp:sp>
    <dsp:sp modelId="{FFDD70CA-C5F8-4386-B775-BF5955B2F3A6}">
      <dsp:nvSpPr>
        <dsp:cNvPr id="0" name=""/>
        <dsp:cNvSpPr/>
      </dsp:nvSpPr>
      <dsp:spPr>
        <a:xfrm rot="5400000">
          <a:off x="4405627" y="81544"/>
          <a:ext cx="4188249" cy="4188249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Designated drivers</a:t>
          </a:r>
          <a:endParaRPr lang="en-US" sz="4200" kern="1200" dirty="0"/>
        </a:p>
      </dsp:txBody>
      <dsp:txXfrm rot="-5400000">
        <a:off x="5138571" y="1128606"/>
        <a:ext cx="3455305" cy="2094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66A01-C6CE-48BE-B1C2-7BABF9EFBFB8}">
      <dsp:nvSpPr>
        <dsp:cNvPr id="0" name=""/>
        <dsp:cNvSpPr/>
      </dsp:nvSpPr>
      <dsp:spPr>
        <a:xfrm>
          <a:off x="159722" y="18"/>
          <a:ext cx="2743181" cy="16459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In-house creation of instructional materials and text</a:t>
          </a:r>
          <a:endParaRPr lang="en-US" sz="2100" kern="1200" dirty="0"/>
        </a:p>
      </dsp:txBody>
      <dsp:txXfrm>
        <a:off x="159722" y="18"/>
        <a:ext cx="2743181" cy="1645908"/>
      </dsp:txXfrm>
    </dsp:sp>
    <dsp:sp modelId="{B575FD8A-65A9-47EF-B9E9-255F55B45D59}">
      <dsp:nvSpPr>
        <dsp:cNvPr id="0" name=""/>
        <dsp:cNvSpPr/>
      </dsp:nvSpPr>
      <dsp:spPr>
        <a:xfrm>
          <a:off x="3177221" y="18"/>
          <a:ext cx="2743181" cy="16459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Increasing academic support for co-requisite students</a:t>
          </a:r>
          <a:endParaRPr lang="en-US" sz="2100" kern="1200" dirty="0"/>
        </a:p>
      </dsp:txBody>
      <dsp:txXfrm>
        <a:off x="3177221" y="18"/>
        <a:ext cx="2743181" cy="1645908"/>
      </dsp:txXfrm>
    </dsp:sp>
    <dsp:sp modelId="{54F72EED-E7A2-4511-9DDE-EA562C33DA87}">
      <dsp:nvSpPr>
        <dsp:cNvPr id="0" name=""/>
        <dsp:cNvSpPr/>
      </dsp:nvSpPr>
      <dsp:spPr>
        <a:xfrm>
          <a:off x="159722" y="1920245"/>
          <a:ext cx="2743181" cy="16459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Involving the Counseling Department and inclusion of growth mindset theory</a:t>
          </a:r>
        </a:p>
      </dsp:txBody>
      <dsp:txXfrm>
        <a:off x="159722" y="1920245"/>
        <a:ext cx="2743181" cy="1645908"/>
      </dsp:txXfrm>
    </dsp:sp>
    <dsp:sp modelId="{75E5F04C-CD28-440D-B0F0-68E179E6F95A}">
      <dsp:nvSpPr>
        <dsp:cNvPr id="0" name=""/>
        <dsp:cNvSpPr/>
      </dsp:nvSpPr>
      <dsp:spPr>
        <a:xfrm>
          <a:off x="3177221" y="1920245"/>
          <a:ext cx="2743181" cy="1645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Consideration of a variety of scheduling options</a:t>
          </a:r>
        </a:p>
      </dsp:txBody>
      <dsp:txXfrm>
        <a:off x="3177221" y="1920245"/>
        <a:ext cx="2743181" cy="1645908"/>
      </dsp:txXfrm>
    </dsp:sp>
    <dsp:sp modelId="{B79F8374-5574-40D9-9968-014959E47FCE}">
      <dsp:nvSpPr>
        <dsp:cNvPr id="0" name=""/>
        <dsp:cNvSpPr/>
      </dsp:nvSpPr>
      <dsp:spPr>
        <a:xfrm>
          <a:off x="1668471" y="3840472"/>
          <a:ext cx="2743181" cy="1645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Exploration of publishers and software packages that support both courses</a:t>
          </a:r>
        </a:p>
      </dsp:txBody>
      <dsp:txXfrm>
        <a:off x="1668471" y="3840472"/>
        <a:ext cx="2743181" cy="164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19935-AF61-4F67-8A9A-05E065D2E9B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DFD87-81CD-4F91-A8B4-DD1D320C7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DFD87-81CD-4F91-A8B4-DD1D320C7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DFD87-81CD-4F91-A8B4-DD1D320C7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9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DFD87-81CD-4F91-A8B4-DD1D320C7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DFD87-81CD-4F91-A8B4-DD1D320C7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38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1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0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41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3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58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4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98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Improvement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Brittany L. Mosby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Associate Professor, Mathematics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Pellissippi State Community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Implementation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4866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75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71543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02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Small group (3-5) of faculty who designed and taught the new co-requisite course in the first phase of implementation</a:t>
            </a:r>
          </a:p>
          <a:p>
            <a:r>
              <a:rPr lang="en-US" sz="2400" dirty="0" smtClean="0"/>
              <a:t>Committed to meeting biweekly during the semester and at least monthly between semesters to discuss implementation strategy</a:t>
            </a:r>
          </a:p>
          <a:p>
            <a:r>
              <a:rPr lang="en-US" sz="2400" dirty="0" smtClean="0"/>
              <a:t>Served as contact points for other faculty teaching the course and campus personnel (academic advisors, tutoring, etc.) during implementation phase</a:t>
            </a:r>
          </a:p>
          <a:p>
            <a:r>
              <a:rPr lang="en-US" sz="2400" dirty="0" smtClean="0"/>
              <a:t>Also collected and analyzed data, pursued grant funding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9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Leverage technology – Google Forms, Survey Monkey</a:t>
            </a:r>
          </a:p>
          <a:p>
            <a:r>
              <a:rPr lang="en-US" sz="2400" dirty="0" smtClean="0"/>
              <a:t>Make available during real-time implementation</a:t>
            </a:r>
          </a:p>
          <a:p>
            <a:r>
              <a:rPr lang="en-US" sz="2400" dirty="0" smtClean="0"/>
              <a:t>Consider constituent groups who need to weigh in: faculty, students, campus partners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1969933"/>
            <a:ext cx="4481512" cy="40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 Making Improvements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faculty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did students progress through the curriculum?</a:t>
            </a:r>
          </a:p>
          <a:p>
            <a:r>
              <a:rPr lang="en-US" dirty="0" smtClean="0"/>
              <a:t>What strategies did you use that you found particularly successful?</a:t>
            </a:r>
          </a:p>
          <a:p>
            <a:r>
              <a:rPr lang="en-US" dirty="0" smtClean="0"/>
              <a:t>What will you try differently next year?</a:t>
            </a:r>
          </a:p>
          <a:p>
            <a:r>
              <a:rPr lang="en-US" dirty="0" smtClean="0"/>
              <a:t>[Data collection: final exam scores, course grades]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students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 what ways did the co-requisite course supplement your learning in the college-level course?</a:t>
            </a:r>
          </a:p>
          <a:p>
            <a:r>
              <a:rPr lang="en-US" dirty="0" smtClean="0"/>
              <a:t>What advice would you give to future students?</a:t>
            </a:r>
          </a:p>
          <a:p>
            <a:r>
              <a:rPr lang="en-US" dirty="0" smtClean="0"/>
              <a:t>What academic support services did you take advantage of while in this course?</a:t>
            </a:r>
          </a:p>
        </p:txBody>
      </p:sp>
    </p:spTree>
    <p:extLst>
      <p:ext uri="{BB962C8B-B14F-4D97-AF65-F5344CB8AC3E}">
        <p14:creationId xmlns:p14="http://schemas.microsoft.com/office/powerpoint/2010/main" val="41590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for Making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other campus personnel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Advising and registration processes</a:t>
            </a:r>
          </a:p>
          <a:p>
            <a:r>
              <a:rPr lang="en-US" dirty="0" smtClean="0"/>
              <a:t>Usage of academic facilities (computer labs, testing centers)</a:t>
            </a:r>
          </a:p>
          <a:p>
            <a:r>
              <a:rPr lang="en-US" dirty="0" smtClean="0"/>
              <a:t>Academic support and tutoring coverage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 data to examine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Student demographics</a:t>
            </a:r>
          </a:p>
          <a:p>
            <a:pPr lvl="1"/>
            <a:r>
              <a:rPr lang="en-US" dirty="0" smtClean="0"/>
              <a:t>Non-traditional, veteran, Pell eligible, major/concentration,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Placement/ACT scores</a:t>
            </a:r>
          </a:p>
          <a:p>
            <a:r>
              <a:rPr lang="en-US" dirty="0" smtClean="0"/>
              <a:t>Pass/fail matrix for co-requisite and college-level </a:t>
            </a:r>
            <a:r>
              <a:rPr lang="en-US" dirty="0" smtClean="0"/>
              <a:t>courses: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02555"/>
              </p:ext>
            </p:extLst>
          </p:nvPr>
        </p:nvGraphicFramePr>
        <p:xfrm>
          <a:off x="6126480" y="4892040"/>
          <a:ext cx="448056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280"/>
                <a:gridCol w="2240280"/>
              </a:tblGrid>
              <a:tr h="269896"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r>
                        <a:rPr lang="en-US" baseline="0" dirty="0" smtClean="0"/>
                        <a:t> both courses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r>
                        <a:rPr lang="en-US" baseline="0" dirty="0" smtClean="0"/>
                        <a:t> college-level course only</a:t>
                      </a:r>
                      <a:endParaRPr lang="en-US" dirty="0"/>
                    </a:p>
                  </a:txBody>
                  <a:tcPr/>
                </a:tc>
              </a:tr>
              <a:tr h="269896">
                <a:tc>
                  <a:txBody>
                    <a:bodyPr/>
                    <a:lstStyle/>
                    <a:p>
                      <a:r>
                        <a:rPr lang="en-US" dirty="0" smtClean="0"/>
                        <a:t>Passed</a:t>
                      </a:r>
                      <a:r>
                        <a:rPr lang="en-US" baseline="0" dirty="0" smtClean="0"/>
                        <a:t> co-requisite course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 both courses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at Pellissippi State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4119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After our first semesters at full-scale implementation, </a:t>
            </a:r>
            <a:r>
              <a:rPr lang="en-US" b="1" dirty="0" smtClean="0"/>
              <a:t>feedback collected </a:t>
            </a:r>
            <a:r>
              <a:rPr lang="en-US" dirty="0" smtClean="0"/>
              <a:t>led our </a:t>
            </a:r>
            <a:r>
              <a:rPr lang="en-US" b="1" dirty="0" smtClean="0"/>
              <a:t>faculty committee </a:t>
            </a:r>
            <a:r>
              <a:rPr lang="en-US" dirty="0" smtClean="0"/>
              <a:t>to consider the following improvements to the co-requisite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318</TotalTime>
  <Words>358</Words>
  <Application>Microsoft Office PowerPoint</Application>
  <PresentationFormat>Widescreen</PresentationFormat>
  <Paragraphs>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Continuous Improvement Best Practices</vt:lpstr>
      <vt:lpstr>Timeline of Implementation</vt:lpstr>
      <vt:lpstr>Continuous Improvement</vt:lpstr>
      <vt:lpstr>Improvement Drivers</vt:lpstr>
      <vt:lpstr>Gathering Feedback</vt:lpstr>
      <vt:lpstr>Feedback for Making Improvements</vt:lpstr>
      <vt:lpstr>Feedback for Making Improvements</vt:lpstr>
      <vt:lpstr>Results at Pellissippi State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Improvement Best Practices</dc:title>
  <dc:creator>Brittany Mosby</dc:creator>
  <cp:lastModifiedBy>Brittany Mosby</cp:lastModifiedBy>
  <cp:revision>14</cp:revision>
  <dcterms:created xsi:type="dcterms:W3CDTF">2017-07-16T00:07:27Z</dcterms:created>
  <dcterms:modified xsi:type="dcterms:W3CDTF">2017-07-20T13:59:39Z</dcterms:modified>
</cp:coreProperties>
</file>