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86" r:id="rId3"/>
    <p:sldId id="266" r:id="rId4"/>
    <p:sldId id="314" r:id="rId5"/>
    <p:sldId id="316" r:id="rId6"/>
    <p:sldId id="260" r:id="rId7"/>
    <p:sldId id="270" r:id="rId8"/>
    <p:sldId id="267" r:id="rId9"/>
    <p:sldId id="269" r:id="rId10"/>
    <p:sldId id="265" r:id="rId11"/>
    <p:sldId id="297" r:id="rId12"/>
    <p:sldId id="298" r:id="rId13"/>
    <p:sldId id="299" r:id="rId14"/>
    <p:sldId id="317" r:id="rId15"/>
    <p:sldId id="300" r:id="rId16"/>
    <p:sldId id="301" r:id="rId17"/>
    <p:sldId id="292" r:id="rId18"/>
    <p:sldId id="290" r:id="rId19"/>
    <p:sldId id="319" r:id="rId20"/>
    <p:sldId id="304" r:id="rId21"/>
    <p:sldId id="31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Comparison: Before/After Co-Requisite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at least 1 College-level math course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Fall 2014 Cohort</c:v>
                </c:pt>
                <c:pt idx="1">
                  <c:v>Fall 2015 Cohort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549</c:v>
                </c:pt>
                <c:pt idx="1">
                  <c:v>806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7D-4D13-94FB-C2799E9A89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Did not complete a College-level math course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Fall 2014 Cohort</c:v>
                </c:pt>
                <c:pt idx="1">
                  <c:v>Fall 2015 Cohort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783</c:v>
                </c:pt>
                <c:pt idx="1">
                  <c:v>664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7D-4D13-94FB-C2799E9A893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60573480"/>
        <c:axId val="560576224"/>
      </c:barChart>
      <c:catAx>
        <c:axId val="560573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76224"/>
        <c:crosses val="autoZero"/>
        <c:auto val="1"/>
        <c:lblAlgn val="ctr"/>
        <c:lblOffset val="100"/>
        <c:noMultiLvlLbl val="0"/>
      </c:catAx>
      <c:valAx>
        <c:axId val="560576224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7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80022B-03FA-4383-9CFC-60CC846C03A6}" type="doc">
      <dgm:prSet loTypeId="urn:microsoft.com/office/officeart/2005/8/layout/chart3" loCatId="relationship" qsTypeId="urn:microsoft.com/office/officeart/2005/8/quickstyle/simple2" qsCatId="simple" csTypeId="urn:microsoft.com/office/officeart/2005/8/colors/colorful1" csCatId="colorful" phldr="1"/>
      <dgm:spPr/>
    </dgm:pt>
    <dgm:pt modelId="{58974184-FED8-4F6F-93E3-5B89634D00E9}">
      <dgm:prSet phldrT="[Text]"/>
      <dgm:spPr/>
      <dgm:t>
        <a:bodyPr/>
        <a:lstStyle/>
        <a:p>
          <a:r>
            <a:rPr lang="en-US" dirty="0" smtClean="0"/>
            <a:t>Based on Complete College America platform</a:t>
          </a:r>
          <a:endParaRPr lang="en-US" dirty="0"/>
        </a:p>
      </dgm:t>
    </dgm:pt>
    <dgm:pt modelId="{0C492C17-E9CE-411F-9D2C-02187533F241}" type="parTrans" cxnId="{AED30929-39C4-45A1-81B5-E2E7A1E38A48}">
      <dgm:prSet/>
      <dgm:spPr/>
      <dgm:t>
        <a:bodyPr/>
        <a:lstStyle/>
        <a:p>
          <a:endParaRPr lang="en-US"/>
        </a:p>
      </dgm:t>
    </dgm:pt>
    <dgm:pt modelId="{49229962-EA1F-4660-9F81-EFF1EFB46C0B}" type="sibTrans" cxnId="{AED30929-39C4-45A1-81B5-E2E7A1E38A48}">
      <dgm:prSet/>
      <dgm:spPr/>
      <dgm:t>
        <a:bodyPr/>
        <a:lstStyle/>
        <a:p>
          <a:endParaRPr lang="en-US"/>
        </a:p>
      </dgm:t>
    </dgm:pt>
    <dgm:pt modelId="{9B89AA95-813D-4C8C-A46A-11D3413BA571}">
      <dgm:prSet/>
      <dgm:spPr/>
      <dgm:t>
        <a:bodyPr/>
        <a:lstStyle/>
        <a:p>
          <a:r>
            <a:rPr lang="en-US" dirty="0" smtClean="0"/>
            <a:t>Legislated transfer (articulation) pathways</a:t>
          </a:r>
          <a:endParaRPr lang="en-US" dirty="0"/>
        </a:p>
      </dgm:t>
    </dgm:pt>
    <dgm:pt modelId="{59762A71-5FB0-496F-B840-147EEB8B7CA4}" type="parTrans" cxnId="{05ABA1E0-DC6F-4F23-80AA-F773B0F55D76}">
      <dgm:prSet/>
      <dgm:spPr/>
      <dgm:t>
        <a:bodyPr/>
        <a:lstStyle/>
        <a:p>
          <a:endParaRPr lang="en-US"/>
        </a:p>
      </dgm:t>
    </dgm:pt>
    <dgm:pt modelId="{FE352CAD-BC59-40E6-9DBE-CCD5CEF8EA2D}" type="sibTrans" cxnId="{05ABA1E0-DC6F-4F23-80AA-F773B0F55D76}">
      <dgm:prSet/>
      <dgm:spPr/>
      <dgm:t>
        <a:bodyPr/>
        <a:lstStyle/>
        <a:p>
          <a:endParaRPr lang="en-US"/>
        </a:p>
      </dgm:t>
    </dgm:pt>
    <dgm:pt modelId="{A259930E-7F00-4A87-BB38-55A5D9F4E8D0}">
      <dgm:prSet/>
      <dgm:spPr/>
      <dgm:t>
        <a:bodyPr/>
        <a:lstStyle/>
        <a:p>
          <a:r>
            <a:rPr lang="en-US" dirty="0" smtClean="0"/>
            <a:t>State universities no longer allowed to charge tuition for developmental courses</a:t>
          </a:r>
          <a:endParaRPr lang="en-US" dirty="0"/>
        </a:p>
      </dgm:t>
    </dgm:pt>
    <dgm:pt modelId="{FEB34CDD-F19D-45C2-B053-F57C7A574984}" type="parTrans" cxnId="{32BED104-26E8-43A1-BAE9-C4E75EE10738}">
      <dgm:prSet/>
      <dgm:spPr/>
      <dgm:t>
        <a:bodyPr/>
        <a:lstStyle/>
        <a:p>
          <a:endParaRPr lang="en-US"/>
        </a:p>
      </dgm:t>
    </dgm:pt>
    <dgm:pt modelId="{529C5E96-00B9-4550-B1ED-2BB5EEE976AD}" type="sibTrans" cxnId="{32BED104-26E8-43A1-BAE9-C4E75EE10738}">
      <dgm:prSet/>
      <dgm:spPr/>
      <dgm:t>
        <a:bodyPr/>
        <a:lstStyle/>
        <a:p>
          <a:endParaRPr lang="en-US"/>
        </a:p>
      </dgm:t>
    </dgm:pt>
    <dgm:pt modelId="{3364FA80-8617-4A6B-8EF1-6AA7FDE1F165}">
      <dgm:prSet/>
      <dgm:spPr/>
      <dgm:t>
        <a:bodyPr/>
        <a:lstStyle/>
        <a:p>
          <a:r>
            <a:rPr lang="en-US" dirty="0" smtClean="0"/>
            <a:t>Outcomes-based funding formula developed for each school</a:t>
          </a:r>
          <a:endParaRPr lang="en-US" dirty="0"/>
        </a:p>
      </dgm:t>
    </dgm:pt>
    <dgm:pt modelId="{D2B377F5-8667-46F4-9BDE-5917EC7F8057}" type="parTrans" cxnId="{28B01165-DF1E-4BAD-9DA1-18582B8BD345}">
      <dgm:prSet/>
      <dgm:spPr/>
      <dgm:t>
        <a:bodyPr/>
        <a:lstStyle/>
        <a:p>
          <a:endParaRPr lang="en-US"/>
        </a:p>
      </dgm:t>
    </dgm:pt>
    <dgm:pt modelId="{AF23D4B8-BC7F-4AE9-A29E-D0D53E893FF6}" type="sibTrans" cxnId="{28B01165-DF1E-4BAD-9DA1-18582B8BD345}">
      <dgm:prSet/>
      <dgm:spPr/>
      <dgm:t>
        <a:bodyPr/>
        <a:lstStyle/>
        <a:p>
          <a:endParaRPr lang="en-US"/>
        </a:p>
      </dgm:t>
    </dgm:pt>
    <dgm:pt modelId="{4A61B444-7E8B-4497-B560-00DB5609840B}" type="pres">
      <dgm:prSet presAssocID="{C480022B-03FA-4383-9CFC-60CC846C03A6}" presName="compositeShape" presStyleCnt="0">
        <dgm:presLayoutVars>
          <dgm:chMax val="7"/>
          <dgm:dir/>
          <dgm:resizeHandles val="exact"/>
        </dgm:presLayoutVars>
      </dgm:prSet>
      <dgm:spPr/>
    </dgm:pt>
    <dgm:pt modelId="{E9C70D5B-CB81-4738-A095-57D10E3C215E}" type="pres">
      <dgm:prSet presAssocID="{C480022B-03FA-4383-9CFC-60CC846C03A6}" presName="wedge1" presStyleLbl="node1" presStyleIdx="0" presStyleCnt="4"/>
      <dgm:spPr/>
    </dgm:pt>
    <dgm:pt modelId="{D0FD0B84-B16B-4B0C-86C4-5084E272B45F}" type="pres">
      <dgm:prSet presAssocID="{C480022B-03FA-4383-9CFC-60CC846C03A6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0F63E7-9BEA-4FE6-923C-E6AFC6D101B4}" type="pres">
      <dgm:prSet presAssocID="{C480022B-03FA-4383-9CFC-60CC846C03A6}" presName="wedge2" presStyleLbl="node1" presStyleIdx="1" presStyleCnt="4"/>
      <dgm:spPr/>
    </dgm:pt>
    <dgm:pt modelId="{D434D13F-B440-412C-99E4-CC8873A03D5B}" type="pres">
      <dgm:prSet presAssocID="{C480022B-03FA-4383-9CFC-60CC846C03A6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88B61D-D9AA-4F22-B3BB-E802249E87F9}" type="pres">
      <dgm:prSet presAssocID="{C480022B-03FA-4383-9CFC-60CC846C03A6}" presName="wedge3" presStyleLbl="node1" presStyleIdx="2" presStyleCnt="4"/>
      <dgm:spPr/>
    </dgm:pt>
    <dgm:pt modelId="{DBB73400-2BF1-4C53-BC85-144F943B908C}" type="pres">
      <dgm:prSet presAssocID="{C480022B-03FA-4383-9CFC-60CC846C03A6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80EF608-FD31-4150-85C4-4D631ED35135}" type="pres">
      <dgm:prSet presAssocID="{C480022B-03FA-4383-9CFC-60CC846C03A6}" presName="wedge4" presStyleLbl="node1" presStyleIdx="3" presStyleCnt="4"/>
      <dgm:spPr/>
    </dgm:pt>
    <dgm:pt modelId="{DCE482EA-9FF4-4E42-9335-14FA24A65868}" type="pres">
      <dgm:prSet presAssocID="{C480022B-03FA-4383-9CFC-60CC846C03A6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D30929-39C4-45A1-81B5-E2E7A1E38A48}" srcId="{C480022B-03FA-4383-9CFC-60CC846C03A6}" destId="{58974184-FED8-4F6F-93E3-5B89634D00E9}" srcOrd="0" destOrd="0" parTransId="{0C492C17-E9CE-411F-9D2C-02187533F241}" sibTransId="{49229962-EA1F-4660-9F81-EFF1EFB46C0B}"/>
    <dgm:cxn modelId="{32BED104-26E8-43A1-BAE9-C4E75EE10738}" srcId="{C480022B-03FA-4383-9CFC-60CC846C03A6}" destId="{A259930E-7F00-4A87-BB38-55A5D9F4E8D0}" srcOrd="3" destOrd="0" parTransId="{FEB34CDD-F19D-45C2-B053-F57C7A574984}" sibTransId="{529C5E96-00B9-4550-B1ED-2BB5EEE976AD}"/>
    <dgm:cxn modelId="{921A3E9F-E790-4B34-B80D-DE920BEAE5E2}" type="presOf" srcId="{3364FA80-8617-4A6B-8EF1-6AA7FDE1F165}" destId="{DBB73400-2BF1-4C53-BC85-144F943B908C}" srcOrd="1" destOrd="0" presId="urn:microsoft.com/office/officeart/2005/8/layout/chart3"/>
    <dgm:cxn modelId="{3609AD02-81DC-41CC-9BFC-62A2A3DDF4CD}" type="presOf" srcId="{A259930E-7F00-4A87-BB38-55A5D9F4E8D0}" destId="{DCE482EA-9FF4-4E42-9335-14FA24A65868}" srcOrd="1" destOrd="0" presId="urn:microsoft.com/office/officeart/2005/8/layout/chart3"/>
    <dgm:cxn modelId="{897DDBD9-1D3C-43BC-A9CE-E41FBB154F64}" type="presOf" srcId="{C480022B-03FA-4383-9CFC-60CC846C03A6}" destId="{4A61B444-7E8B-4497-B560-00DB5609840B}" srcOrd="0" destOrd="0" presId="urn:microsoft.com/office/officeart/2005/8/layout/chart3"/>
    <dgm:cxn modelId="{631AE436-9E7B-446F-9B3B-E76EFA729806}" type="presOf" srcId="{A259930E-7F00-4A87-BB38-55A5D9F4E8D0}" destId="{D80EF608-FD31-4150-85C4-4D631ED35135}" srcOrd="0" destOrd="0" presId="urn:microsoft.com/office/officeart/2005/8/layout/chart3"/>
    <dgm:cxn modelId="{05ABA1E0-DC6F-4F23-80AA-F773B0F55D76}" srcId="{C480022B-03FA-4383-9CFC-60CC846C03A6}" destId="{9B89AA95-813D-4C8C-A46A-11D3413BA571}" srcOrd="1" destOrd="0" parTransId="{59762A71-5FB0-496F-B840-147EEB8B7CA4}" sibTransId="{FE352CAD-BC59-40E6-9DBE-CCD5CEF8EA2D}"/>
    <dgm:cxn modelId="{15BB3C22-5A6B-4640-981B-C6185D5A844A}" type="presOf" srcId="{58974184-FED8-4F6F-93E3-5B89634D00E9}" destId="{E9C70D5B-CB81-4738-A095-57D10E3C215E}" srcOrd="0" destOrd="0" presId="urn:microsoft.com/office/officeart/2005/8/layout/chart3"/>
    <dgm:cxn modelId="{28B01165-DF1E-4BAD-9DA1-18582B8BD345}" srcId="{C480022B-03FA-4383-9CFC-60CC846C03A6}" destId="{3364FA80-8617-4A6B-8EF1-6AA7FDE1F165}" srcOrd="2" destOrd="0" parTransId="{D2B377F5-8667-46F4-9BDE-5917EC7F8057}" sibTransId="{AF23D4B8-BC7F-4AE9-A29E-D0D53E893FF6}"/>
    <dgm:cxn modelId="{1CC30E3F-FBD1-470B-B169-E25E9E6277BC}" type="presOf" srcId="{9B89AA95-813D-4C8C-A46A-11D3413BA571}" destId="{550F63E7-9BEA-4FE6-923C-E6AFC6D101B4}" srcOrd="0" destOrd="0" presId="urn:microsoft.com/office/officeart/2005/8/layout/chart3"/>
    <dgm:cxn modelId="{52DF33D6-C15C-40EF-B356-7EEC74429F82}" type="presOf" srcId="{9B89AA95-813D-4C8C-A46A-11D3413BA571}" destId="{D434D13F-B440-412C-99E4-CC8873A03D5B}" srcOrd="1" destOrd="0" presId="urn:microsoft.com/office/officeart/2005/8/layout/chart3"/>
    <dgm:cxn modelId="{A3035609-B3A9-40D7-A69E-1EE72413D949}" type="presOf" srcId="{58974184-FED8-4F6F-93E3-5B89634D00E9}" destId="{D0FD0B84-B16B-4B0C-86C4-5084E272B45F}" srcOrd="1" destOrd="0" presId="urn:microsoft.com/office/officeart/2005/8/layout/chart3"/>
    <dgm:cxn modelId="{0A1E1567-6682-4853-A124-96C7056A5FE3}" type="presOf" srcId="{3364FA80-8617-4A6B-8EF1-6AA7FDE1F165}" destId="{F588B61D-D9AA-4F22-B3BB-E802249E87F9}" srcOrd="0" destOrd="0" presId="urn:microsoft.com/office/officeart/2005/8/layout/chart3"/>
    <dgm:cxn modelId="{F5AF0767-EDEE-41B7-9A32-66015E06AD5C}" type="presParOf" srcId="{4A61B444-7E8B-4497-B560-00DB5609840B}" destId="{E9C70D5B-CB81-4738-A095-57D10E3C215E}" srcOrd="0" destOrd="0" presId="urn:microsoft.com/office/officeart/2005/8/layout/chart3"/>
    <dgm:cxn modelId="{F68F8A48-F93A-4674-9FF3-E61B312A79AC}" type="presParOf" srcId="{4A61B444-7E8B-4497-B560-00DB5609840B}" destId="{D0FD0B84-B16B-4B0C-86C4-5084E272B45F}" srcOrd="1" destOrd="0" presId="urn:microsoft.com/office/officeart/2005/8/layout/chart3"/>
    <dgm:cxn modelId="{EA098FF7-61C9-48D2-9734-7662004CE707}" type="presParOf" srcId="{4A61B444-7E8B-4497-B560-00DB5609840B}" destId="{550F63E7-9BEA-4FE6-923C-E6AFC6D101B4}" srcOrd="2" destOrd="0" presId="urn:microsoft.com/office/officeart/2005/8/layout/chart3"/>
    <dgm:cxn modelId="{CFABC1E4-80A5-4251-94AE-60BCFA68398C}" type="presParOf" srcId="{4A61B444-7E8B-4497-B560-00DB5609840B}" destId="{D434D13F-B440-412C-99E4-CC8873A03D5B}" srcOrd="3" destOrd="0" presId="urn:microsoft.com/office/officeart/2005/8/layout/chart3"/>
    <dgm:cxn modelId="{D121A969-14DC-4AFA-9FE3-DBEA95FF4814}" type="presParOf" srcId="{4A61B444-7E8B-4497-B560-00DB5609840B}" destId="{F588B61D-D9AA-4F22-B3BB-E802249E87F9}" srcOrd="4" destOrd="0" presId="urn:microsoft.com/office/officeart/2005/8/layout/chart3"/>
    <dgm:cxn modelId="{041B2EF9-5736-41F5-905E-0A0C5208A481}" type="presParOf" srcId="{4A61B444-7E8B-4497-B560-00DB5609840B}" destId="{DBB73400-2BF1-4C53-BC85-144F943B908C}" srcOrd="5" destOrd="0" presId="urn:microsoft.com/office/officeart/2005/8/layout/chart3"/>
    <dgm:cxn modelId="{67E5CB6A-CF50-451B-B36F-69CEB14B7780}" type="presParOf" srcId="{4A61B444-7E8B-4497-B560-00DB5609840B}" destId="{D80EF608-FD31-4150-85C4-4D631ED35135}" srcOrd="6" destOrd="0" presId="urn:microsoft.com/office/officeart/2005/8/layout/chart3"/>
    <dgm:cxn modelId="{87A4AD94-1256-4061-B03D-CE573E95298B}" type="presParOf" srcId="{4A61B444-7E8B-4497-B560-00DB5609840B}" destId="{DCE482EA-9FF4-4E42-9335-14FA24A65868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1DA812-D145-43C4-BE11-AD3528FC492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728624-11AB-4A8F-9E33-3EE750D07F9B}">
      <dgm:prSet phldrT="[Text]"/>
      <dgm:spPr/>
      <dgm:t>
        <a:bodyPr/>
        <a:lstStyle/>
        <a:p>
          <a:r>
            <a:rPr lang="en-US" dirty="0" smtClean="0"/>
            <a:t>Program eligible to high school seniors with ACT Math subscore below 19</a:t>
          </a:r>
          <a:endParaRPr lang="en-US" dirty="0"/>
        </a:p>
      </dgm:t>
    </dgm:pt>
    <dgm:pt modelId="{DFF49D99-F729-4E85-9EA7-9C2F971C3E54}" type="parTrans" cxnId="{F8D7E6C4-90B7-4321-8FB4-B3CBDFF60817}">
      <dgm:prSet/>
      <dgm:spPr/>
      <dgm:t>
        <a:bodyPr/>
        <a:lstStyle/>
        <a:p>
          <a:endParaRPr lang="en-US"/>
        </a:p>
      </dgm:t>
    </dgm:pt>
    <dgm:pt modelId="{6286CA79-A22E-4B36-B7EE-BD766AAF3F1F}" type="sibTrans" cxnId="{F8D7E6C4-90B7-4321-8FB4-B3CBDFF60817}">
      <dgm:prSet/>
      <dgm:spPr/>
      <dgm:t>
        <a:bodyPr/>
        <a:lstStyle/>
        <a:p>
          <a:endParaRPr lang="en-US"/>
        </a:p>
      </dgm:t>
    </dgm:pt>
    <dgm:pt modelId="{8FCC90BE-9CAC-4D34-8D80-8E95EE5B77C3}">
      <dgm:prSet/>
      <dgm:spPr/>
      <dgm:t>
        <a:bodyPr/>
        <a:lstStyle/>
        <a:p>
          <a:r>
            <a:rPr lang="en-US" smtClean="0"/>
            <a:t>Curriculum developed through collaboration between high school and community college faculty</a:t>
          </a:r>
          <a:endParaRPr lang="en-US" dirty="0"/>
        </a:p>
      </dgm:t>
    </dgm:pt>
    <dgm:pt modelId="{B466B734-C3BF-4981-A42E-AB8402D53754}" type="parTrans" cxnId="{EF137971-B093-4B97-991F-51DA053F3DCA}">
      <dgm:prSet/>
      <dgm:spPr/>
      <dgm:t>
        <a:bodyPr/>
        <a:lstStyle/>
        <a:p>
          <a:endParaRPr lang="en-US"/>
        </a:p>
      </dgm:t>
    </dgm:pt>
    <dgm:pt modelId="{9A3E86B7-3E9F-44B0-8FB7-F3FE10AA45F5}" type="sibTrans" cxnId="{EF137971-B093-4B97-991F-51DA053F3DCA}">
      <dgm:prSet/>
      <dgm:spPr/>
      <dgm:t>
        <a:bodyPr/>
        <a:lstStyle/>
        <a:p>
          <a:endParaRPr lang="en-US"/>
        </a:p>
      </dgm:t>
    </dgm:pt>
    <dgm:pt modelId="{7EA25F07-C0BF-4741-8F13-7D57DC0F3ACA}">
      <dgm:prSet/>
      <dgm:spPr/>
      <dgm:t>
        <a:bodyPr/>
        <a:lstStyle/>
        <a:p>
          <a:r>
            <a:rPr lang="en-US" smtClean="0"/>
            <a:t>Students successfully completing SAILS curriculum may bypass remedial coursework in the community college</a:t>
          </a:r>
          <a:endParaRPr lang="en-US" dirty="0"/>
        </a:p>
      </dgm:t>
    </dgm:pt>
    <dgm:pt modelId="{F7167BAB-5B09-4EB5-B726-9D3AAC184AD2}" type="parTrans" cxnId="{736A4512-5B59-4B6B-AA07-3E5DC41A6DA4}">
      <dgm:prSet/>
      <dgm:spPr/>
      <dgm:t>
        <a:bodyPr/>
        <a:lstStyle/>
        <a:p>
          <a:endParaRPr lang="en-US"/>
        </a:p>
      </dgm:t>
    </dgm:pt>
    <dgm:pt modelId="{ED46D56D-616D-4BB9-81F4-5ACBC2829C52}" type="sibTrans" cxnId="{736A4512-5B59-4B6B-AA07-3E5DC41A6DA4}">
      <dgm:prSet/>
      <dgm:spPr/>
      <dgm:t>
        <a:bodyPr/>
        <a:lstStyle/>
        <a:p>
          <a:endParaRPr lang="en-US"/>
        </a:p>
      </dgm:t>
    </dgm:pt>
    <dgm:pt modelId="{E9E14C98-EAC1-4081-B412-D6AB1152A495}">
      <dgm:prSet/>
      <dgm:spPr/>
      <dgm:t>
        <a:bodyPr/>
        <a:lstStyle/>
        <a:p>
          <a:r>
            <a:rPr lang="en-US" smtClean="0"/>
            <a:t>College-bound students are encouraged to enroll in a dual credit course after completion (equivalent to UTK Math 113 or 115).</a:t>
          </a:r>
          <a:endParaRPr lang="en-US" dirty="0"/>
        </a:p>
      </dgm:t>
    </dgm:pt>
    <dgm:pt modelId="{235BF04A-53DF-40FE-8E50-73EFD9FD36CD}" type="parTrans" cxnId="{A6522E1C-B654-4548-B7C4-1B01EBD8AF1A}">
      <dgm:prSet/>
      <dgm:spPr/>
      <dgm:t>
        <a:bodyPr/>
        <a:lstStyle/>
        <a:p>
          <a:endParaRPr lang="en-US"/>
        </a:p>
      </dgm:t>
    </dgm:pt>
    <dgm:pt modelId="{6475006C-DBB8-4ADD-B4DA-0226FD5F1E3C}" type="sibTrans" cxnId="{A6522E1C-B654-4548-B7C4-1B01EBD8AF1A}">
      <dgm:prSet/>
      <dgm:spPr/>
      <dgm:t>
        <a:bodyPr/>
        <a:lstStyle/>
        <a:p>
          <a:endParaRPr lang="en-US"/>
        </a:p>
      </dgm:t>
    </dgm:pt>
    <dgm:pt modelId="{ED4BF961-5056-4481-8C59-F755D21E033A}" type="pres">
      <dgm:prSet presAssocID="{091DA812-D145-43C4-BE11-AD3528FC4925}" presName="linear" presStyleCnt="0">
        <dgm:presLayoutVars>
          <dgm:animLvl val="lvl"/>
          <dgm:resizeHandles val="exact"/>
        </dgm:presLayoutVars>
      </dgm:prSet>
      <dgm:spPr/>
    </dgm:pt>
    <dgm:pt modelId="{394C23C5-9C7D-45B2-AFAA-9E5C5B061720}" type="pres">
      <dgm:prSet presAssocID="{6A728624-11AB-4A8F-9E33-3EE750D07F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934E79-65A1-4C5E-8E05-D08F5BD8E634}" type="pres">
      <dgm:prSet presAssocID="{6286CA79-A22E-4B36-B7EE-BD766AAF3F1F}" presName="spacer" presStyleCnt="0"/>
      <dgm:spPr/>
    </dgm:pt>
    <dgm:pt modelId="{7D1ECE2A-B252-404D-BE5E-FF1B00221828}" type="pres">
      <dgm:prSet presAssocID="{8FCC90BE-9CAC-4D34-8D80-8E95EE5B77C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E7DD06-182B-49BA-918C-B6B56550AE82}" type="pres">
      <dgm:prSet presAssocID="{9A3E86B7-3E9F-44B0-8FB7-F3FE10AA45F5}" presName="spacer" presStyleCnt="0"/>
      <dgm:spPr/>
    </dgm:pt>
    <dgm:pt modelId="{A9EA4B01-64A8-4AA1-A289-E17F2803C233}" type="pres">
      <dgm:prSet presAssocID="{7EA25F07-C0BF-4741-8F13-7D57DC0F3A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270625E-B776-40E3-842D-52E2489A8500}" type="pres">
      <dgm:prSet presAssocID="{ED46D56D-616D-4BB9-81F4-5ACBC2829C52}" presName="spacer" presStyleCnt="0"/>
      <dgm:spPr/>
    </dgm:pt>
    <dgm:pt modelId="{77B72851-9C69-4442-92FE-4545653E0A72}" type="pres">
      <dgm:prSet presAssocID="{E9E14C98-EAC1-4081-B412-D6AB1152A49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8F52C53-44A2-4369-B7FB-EBF669986B5D}" type="presOf" srcId="{6A728624-11AB-4A8F-9E33-3EE750D07F9B}" destId="{394C23C5-9C7D-45B2-AFAA-9E5C5B061720}" srcOrd="0" destOrd="0" presId="urn:microsoft.com/office/officeart/2005/8/layout/vList2"/>
    <dgm:cxn modelId="{F837DC30-C26D-43D4-9C35-3C9842523478}" type="presOf" srcId="{091DA812-D145-43C4-BE11-AD3528FC4925}" destId="{ED4BF961-5056-4481-8C59-F755D21E033A}" srcOrd="0" destOrd="0" presId="urn:microsoft.com/office/officeart/2005/8/layout/vList2"/>
    <dgm:cxn modelId="{A6522E1C-B654-4548-B7C4-1B01EBD8AF1A}" srcId="{091DA812-D145-43C4-BE11-AD3528FC4925}" destId="{E9E14C98-EAC1-4081-B412-D6AB1152A495}" srcOrd="3" destOrd="0" parTransId="{235BF04A-53DF-40FE-8E50-73EFD9FD36CD}" sibTransId="{6475006C-DBB8-4ADD-B4DA-0226FD5F1E3C}"/>
    <dgm:cxn modelId="{EF137971-B093-4B97-991F-51DA053F3DCA}" srcId="{091DA812-D145-43C4-BE11-AD3528FC4925}" destId="{8FCC90BE-9CAC-4D34-8D80-8E95EE5B77C3}" srcOrd="1" destOrd="0" parTransId="{B466B734-C3BF-4981-A42E-AB8402D53754}" sibTransId="{9A3E86B7-3E9F-44B0-8FB7-F3FE10AA45F5}"/>
    <dgm:cxn modelId="{36649D91-8E4B-49B8-8425-32D0D473D671}" type="presOf" srcId="{E9E14C98-EAC1-4081-B412-D6AB1152A495}" destId="{77B72851-9C69-4442-92FE-4545653E0A72}" srcOrd="0" destOrd="0" presId="urn:microsoft.com/office/officeart/2005/8/layout/vList2"/>
    <dgm:cxn modelId="{736A4512-5B59-4B6B-AA07-3E5DC41A6DA4}" srcId="{091DA812-D145-43C4-BE11-AD3528FC4925}" destId="{7EA25F07-C0BF-4741-8F13-7D57DC0F3ACA}" srcOrd="2" destOrd="0" parTransId="{F7167BAB-5B09-4EB5-B726-9D3AAC184AD2}" sibTransId="{ED46D56D-616D-4BB9-81F4-5ACBC2829C52}"/>
    <dgm:cxn modelId="{F8D7E6C4-90B7-4321-8FB4-B3CBDFF60817}" srcId="{091DA812-D145-43C4-BE11-AD3528FC4925}" destId="{6A728624-11AB-4A8F-9E33-3EE750D07F9B}" srcOrd="0" destOrd="0" parTransId="{DFF49D99-F729-4E85-9EA7-9C2F971C3E54}" sibTransId="{6286CA79-A22E-4B36-B7EE-BD766AAF3F1F}"/>
    <dgm:cxn modelId="{E7848DE8-71E1-4096-9BC1-BB9D3C12AFEE}" type="presOf" srcId="{7EA25F07-C0BF-4741-8F13-7D57DC0F3ACA}" destId="{A9EA4B01-64A8-4AA1-A289-E17F2803C233}" srcOrd="0" destOrd="0" presId="urn:microsoft.com/office/officeart/2005/8/layout/vList2"/>
    <dgm:cxn modelId="{77ED1C45-1E4E-4929-8ADE-A5D6A73FB8E0}" type="presOf" srcId="{8FCC90BE-9CAC-4D34-8D80-8E95EE5B77C3}" destId="{7D1ECE2A-B252-404D-BE5E-FF1B00221828}" srcOrd="0" destOrd="0" presId="urn:microsoft.com/office/officeart/2005/8/layout/vList2"/>
    <dgm:cxn modelId="{D7764C06-44FF-4CDF-B992-7E87AC5A8F6E}" type="presParOf" srcId="{ED4BF961-5056-4481-8C59-F755D21E033A}" destId="{394C23C5-9C7D-45B2-AFAA-9E5C5B061720}" srcOrd="0" destOrd="0" presId="urn:microsoft.com/office/officeart/2005/8/layout/vList2"/>
    <dgm:cxn modelId="{6CE3B152-553D-4323-B645-E61812073172}" type="presParOf" srcId="{ED4BF961-5056-4481-8C59-F755D21E033A}" destId="{4D934E79-65A1-4C5E-8E05-D08F5BD8E634}" srcOrd="1" destOrd="0" presId="urn:microsoft.com/office/officeart/2005/8/layout/vList2"/>
    <dgm:cxn modelId="{00846C1D-8907-492B-867E-94BBC59E9BF7}" type="presParOf" srcId="{ED4BF961-5056-4481-8C59-F755D21E033A}" destId="{7D1ECE2A-B252-404D-BE5E-FF1B00221828}" srcOrd="2" destOrd="0" presId="urn:microsoft.com/office/officeart/2005/8/layout/vList2"/>
    <dgm:cxn modelId="{1C940BB1-803F-45BD-A778-B52491189ABA}" type="presParOf" srcId="{ED4BF961-5056-4481-8C59-F755D21E033A}" destId="{08E7DD06-182B-49BA-918C-B6B56550AE82}" srcOrd="3" destOrd="0" presId="urn:microsoft.com/office/officeart/2005/8/layout/vList2"/>
    <dgm:cxn modelId="{99E78EF8-2439-4B6D-BF97-A25335C3C64A}" type="presParOf" srcId="{ED4BF961-5056-4481-8C59-F755D21E033A}" destId="{A9EA4B01-64A8-4AA1-A289-E17F2803C233}" srcOrd="4" destOrd="0" presId="urn:microsoft.com/office/officeart/2005/8/layout/vList2"/>
    <dgm:cxn modelId="{355E5323-4341-48A9-B5BC-567FAB7F0BCF}" type="presParOf" srcId="{ED4BF961-5056-4481-8C59-F755D21E033A}" destId="{F270625E-B776-40E3-842D-52E2489A8500}" srcOrd="5" destOrd="0" presId="urn:microsoft.com/office/officeart/2005/8/layout/vList2"/>
    <dgm:cxn modelId="{361E931B-B171-43CA-AD5B-3535306A35C4}" type="presParOf" srcId="{ED4BF961-5056-4481-8C59-F755D21E033A}" destId="{77B72851-9C69-4442-92FE-4545653E0A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A7E3C3-5707-440A-A582-3035489822C8}" type="doc">
      <dgm:prSet loTypeId="urn:microsoft.com/office/officeart/2005/8/layout/matrix1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7B4A06-3D6C-458A-8D4B-642F7D2344C9}">
      <dgm:prSet phldrT="[Text]"/>
      <dgm:spPr/>
      <dgm:t>
        <a:bodyPr/>
        <a:lstStyle/>
        <a:p>
          <a:r>
            <a:rPr lang="en-US" dirty="0"/>
            <a:t>Co-Requisite Remediation</a:t>
          </a:r>
        </a:p>
      </dgm:t>
    </dgm:pt>
    <dgm:pt modelId="{0A28E1D9-7C6D-4AC9-A880-CA985E6EC158}" type="parTrans" cxnId="{D2B7E601-4504-4309-875D-B0E44BCF668F}">
      <dgm:prSet/>
      <dgm:spPr/>
      <dgm:t>
        <a:bodyPr/>
        <a:lstStyle/>
        <a:p>
          <a:endParaRPr lang="en-US"/>
        </a:p>
      </dgm:t>
    </dgm:pt>
    <dgm:pt modelId="{654A05E5-C6E4-425F-9EF4-D23CC2B46710}" type="sibTrans" cxnId="{D2B7E601-4504-4309-875D-B0E44BCF668F}">
      <dgm:prSet/>
      <dgm:spPr/>
      <dgm:t>
        <a:bodyPr/>
        <a:lstStyle/>
        <a:p>
          <a:endParaRPr lang="en-US"/>
        </a:p>
      </dgm:t>
    </dgm:pt>
    <dgm:pt modelId="{C76A7397-BDAF-4E0C-A393-19B56E149F81}">
      <dgm:prSet phldrT="[Text]"/>
      <dgm:spPr/>
      <dgm:t>
        <a:bodyPr/>
        <a:lstStyle/>
        <a:p>
          <a:r>
            <a:rPr lang="en-US" dirty="0"/>
            <a:t>An acceleration strategy for developmental students</a:t>
          </a:r>
        </a:p>
      </dgm:t>
    </dgm:pt>
    <dgm:pt modelId="{86C739EE-E11C-4A2A-AC4C-D78E09171989}" type="parTrans" cxnId="{ECCFA60B-5622-4B1F-BA66-AD041DF16356}">
      <dgm:prSet/>
      <dgm:spPr/>
      <dgm:t>
        <a:bodyPr/>
        <a:lstStyle/>
        <a:p>
          <a:endParaRPr lang="en-US"/>
        </a:p>
      </dgm:t>
    </dgm:pt>
    <dgm:pt modelId="{A342D2AE-FFBD-4FFA-89FD-D060E9CE4F51}" type="sibTrans" cxnId="{ECCFA60B-5622-4B1F-BA66-AD041DF16356}">
      <dgm:prSet/>
      <dgm:spPr/>
      <dgm:t>
        <a:bodyPr/>
        <a:lstStyle/>
        <a:p>
          <a:endParaRPr lang="en-US"/>
        </a:p>
      </dgm:t>
    </dgm:pt>
    <dgm:pt modelId="{953C5A22-8494-471D-88E9-30470370AD0D}">
      <dgm:prSet phldrT="[Text]"/>
      <dgm:spPr/>
      <dgm:t>
        <a:bodyPr/>
        <a:lstStyle/>
        <a:p>
          <a:r>
            <a:rPr lang="en-US" dirty="0"/>
            <a:t>Developmental content is taught concurrently with a paired college-level course</a:t>
          </a:r>
        </a:p>
      </dgm:t>
    </dgm:pt>
    <dgm:pt modelId="{8C3753FA-C026-4E51-B991-2FD0C8583D99}" type="parTrans" cxnId="{8B103F00-08C0-4B3A-A4B2-E9A432A7D07D}">
      <dgm:prSet/>
      <dgm:spPr/>
      <dgm:t>
        <a:bodyPr/>
        <a:lstStyle/>
        <a:p>
          <a:endParaRPr lang="en-US"/>
        </a:p>
      </dgm:t>
    </dgm:pt>
    <dgm:pt modelId="{25924DBE-2881-4ADC-8CD3-98EA4C2A67EA}" type="sibTrans" cxnId="{8B103F00-08C0-4B3A-A4B2-E9A432A7D07D}">
      <dgm:prSet/>
      <dgm:spPr/>
      <dgm:t>
        <a:bodyPr/>
        <a:lstStyle/>
        <a:p>
          <a:endParaRPr lang="en-US"/>
        </a:p>
      </dgm:t>
    </dgm:pt>
    <dgm:pt modelId="{2496A8F4-B9A3-4DF2-AEC0-BC06EFC4579E}">
      <dgm:prSet phldrT="[Text]"/>
      <dgm:spPr/>
      <dgm:t>
        <a:bodyPr/>
        <a:lstStyle/>
        <a:p>
          <a:r>
            <a:rPr lang="en-US" dirty="0"/>
            <a:t>Implemented with developmental mathematics, writing, and reading</a:t>
          </a:r>
        </a:p>
      </dgm:t>
    </dgm:pt>
    <dgm:pt modelId="{40B74FC0-D173-49E5-9FFA-2A81781B7E50}" type="parTrans" cxnId="{6DF4E3F0-D173-4D70-AFA8-B6DF5DB6DF07}">
      <dgm:prSet/>
      <dgm:spPr/>
      <dgm:t>
        <a:bodyPr/>
        <a:lstStyle/>
        <a:p>
          <a:endParaRPr lang="en-US"/>
        </a:p>
      </dgm:t>
    </dgm:pt>
    <dgm:pt modelId="{98C755A7-7D85-4F5D-B240-58AC54237193}" type="sibTrans" cxnId="{6DF4E3F0-D173-4D70-AFA8-B6DF5DB6DF07}">
      <dgm:prSet/>
      <dgm:spPr/>
      <dgm:t>
        <a:bodyPr/>
        <a:lstStyle/>
        <a:p>
          <a:endParaRPr lang="en-US"/>
        </a:p>
      </dgm:t>
    </dgm:pt>
    <dgm:pt modelId="{6CC1A2C0-426D-4DD1-9087-A4241B9E4311}">
      <dgm:prSet phldrT="[Text]"/>
      <dgm:spPr/>
      <dgm:t>
        <a:bodyPr/>
        <a:lstStyle/>
        <a:p>
          <a:r>
            <a:rPr lang="en-US" dirty="0"/>
            <a:t>Pathway focused: shortening time and reducing cost for a degree or credential</a:t>
          </a:r>
        </a:p>
      </dgm:t>
    </dgm:pt>
    <dgm:pt modelId="{A664D7B8-6C6A-4B26-9784-4BF9ACECED87}" type="parTrans" cxnId="{4141FE44-7063-46C4-ADB3-253E1B898C70}">
      <dgm:prSet/>
      <dgm:spPr/>
      <dgm:t>
        <a:bodyPr/>
        <a:lstStyle/>
        <a:p>
          <a:endParaRPr lang="en-US"/>
        </a:p>
      </dgm:t>
    </dgm:pt>
    <dgm:pt modelId="{280B5284-67BC-4678-B076-69F940276C51}" type="sibTrans" cxnId="{4141FE44-7063-46C4-ADB3-253E1B898C70}">
      <dgm:prSet/>
      <dgm:spPr/>
      <dgm:t>
        <a:bodyPr/>
        <a:lstStyle/>
        <a:p>
          <a:endParaRPr lang="en-US"/>
        </a:p>
      </dgm:t>
    </dgm:pt>
    <dgm:pt modelId="{30C9976F-D62A-4552-9254-89272BE8293A}" type="pres">
      <dgm:prSet presAssocID="{54A7E3C3-5707-440A-A582-3035489822C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CEC721-0ED9-4947-984D-1151B757F921}" type="pres">
      <dgm:prSet presAssocID="{54A7E3C3-5707-440A-A582-3035489822C8}" presName="matrix" presStyleCnt="0"/>
      <dgm:spPr/>
    </dgm:pt>
    <dgm:pt modelId="{92049D65-11D5-4607-B4B3-F16141E6E88D}" type="pres">
      <dgm:prSet presAssocID="{54A7E3C3-5707-440A-A582-3035489822C8}" presName="tile1" presStyleLbl="node1" presStyleIdx="0" presStyleCnt="4"/>
      <dgm:spPr/>
      <dgm:t>
        <a:bodyPr/>
        <a:lstStyle/>
        <a:p>
          <a:endParaRPr lang="en-US"/>
        </a:p>
      </dgm:t>
    </dgm:pt>
    <dgm:pt modelId="{DB92474C-B998-4369-88B1-BA620C1B822D}" type="pres">
      <dgm:prSet presAssocID="{54A7E3C3-5707-440A-A582-3035489822C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D8CC1-1496-4370-B0C3-65F022AD9A0D}" type="pres">
      <dgm:prSet presAssocID="{54A7E3C3-5707-440A-A582-3035489822C8}" presName="tile2" presStyleLbl="node1" presStyleIdx="1" presStyleCnt="4"/>
      <dgm:spPr/>
      <dgm:t>
        <a:bodyPr/>
        <a:lstStyle/>
        <a:p>
          <a:endParaRPr lang="en-US"/>
        </a:p>
      </dgm:t>
    </dgm:pt>
    <dgm:pt modelId="{C38C85AB-EEC5-4834-A3AC-C8D28458C592}" type="pres">
      <dgm:prSet presAssocID="{54A7E3C3-5707-440A-A582-3035489822C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F0A4C-ABCE-481F-8381-7AB70CF81700}" type="pres">
      <dgm:prSet presAssocID="{54A7E3C3-5707-440A-A582-3035489822C8}" presName="tile3" presStyleLbl="node1" presStyleIdx="2" presStyleCnt="4"/>
      <dgm:spPr/>
      <dgm:t>
        <a:bodyPr/>
        <a:lstStyle/>
        <a:p>
          <a:endParaRPr lang="en-US"/>
        </a:p>
      </dgm:t>
    </dgm:pt>
    <dgm:pt modelId="{D3D4D97A-05BE-4DE1-9D97-60DD65A7E0CB}" type="pres">
      <dgm:prSet presAssocID="{54A7E3C3-5707-440A-A582-3035489822C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C5487-3B72-4959-A1C6-F37F338DF250}" type="pres">
      <dgm:prSet presAssocID="{54A7E3C3-5707-440A-A582-3035489822C8}" presName="tile4" presStyleLbl="node1" presStyleIdx="3" presStyleCnt="4"/>
      <dgm:spPr/>
      <dgm:t>
        <a:bodyPr/>
        <a:lstStyle/>
        <a:p>
          <a:endParaRPr lang="en-US"/>
        </a:p>
      </dgm:t>
    </dgm:pt>
    <dgm:pt modelId="{A2DB9DF1-5BD1-4033-B22E-10A277FC66F8}" type="pres">
      <dgm:prSet presAssocID="{54A7E3C3-5707-440A-A582-3035489822C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74CD8-3DC0-4B99-AB4A-0F9E050112D3}" type="pres">
      <dgm:prSet presAssocID="{54A7E3C3-5707-440A-A582-3035489822C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4ED48D4-1759-4248-B418-B2390563E7A3}" type="presOf" srcId="{C76A7397-BDAF-4E0C-A393-19B56E149F81}" destId="{DB92474C-B998-4369-88B1-BA620C1B822D}" srcOrd="1" destOrd="0" presId="urn:microsoft.com/office/officeart/2005/8/layout/matrix1"/>
    <dgm:cxn modelId="{BD13C522-D4C8-4B02-8308-B6ACDA07ACD4}" type="presOf" srcId="{2496A8F4-B9A3-4DF2-AEC0-BC06EFC4579E}" destId="{D3D4D97A-05BE-4DE1-9D97-60DD65A7E0CB}" srcOrd="1" destOrd="0" presId="urn:microsoft.com/office/officeart/2005/8/layout/matrix1"/>
    <dgm:cxn modelId="{D2B7E601-4504-4309-875D-B0E44BCF668F}" srcId="{54A7E3C3-5707-440A-A582-3035489822C8}" destId="{157B4A06-3D6C-458A-8D4B-642F7D2344C9}" srcOrd="0" destOrd="0" parTransId="{0A28E1D9-7C6D-4AC9-A880-CA985E6EC158}" sibTransId="{654A05E5-C6E4-425F-9EF4-D23CC2B46710}"/>
    <dgm:cxn modelId="{149E9AC4-2524-4491-8427-375E297C5E17}" type="presOf" srcId="{953C5A22-8494-471D-88E9-30470370AD0D}" destId="{C38C85AB-EEC5-4834-A3AC-C8D28458C592}" srcOrd="1" destOrd="0" presId="urn:microsoft.com/office/officeart/2005/8/layout/matrix1"/>
    <dgm:cxn modelId="{A64EB3BA-A08B-4BE6-9FA3-B85F5A9AE4D9}" type="presOf" srcId="{54A7E3C3-5707-440A-A582-3035489822C8}" destId="{30C9976F-D62A-4552-9254-89272BE8293A}" srcOrd="0" destOrd="0" presId="urn:microsoft.com/office/officeart/2005/8/layout/matrix1"/>
    <dgm:cxn modelId="{47D7BE94-12B0-4615-B86B-3A53BB96E2EC}" type="presOf" srcId="{2496A8F4-B9A3-4DF2-AEC0-BC06EFC4579E}" destId="{7D4F0A4C-ABCE-481F-8381-7AB70CF81700}" srcOrd="0" destOrd="0" presId="urn:microsoft.com/office/officeart/2005/8/layout/matrix1"/>
    <dgm:cxn modelId="{3A0BCDCC-2547-4E59-A865-6A4869D294BD}" type="presOf" srcId="{6CC1A2C0-426D-4DD1-9087-A4241B9E4311}" destId="{470C5487-3B72-4959-A1C6-F37F338DF250}" srcOrd="0" destOrd="0" presId="urn:microsoft.com/office/officeart/2005/8/layout/matrix1"/>
    <dgm:cxn modelId="{6DF4E3F0-D173-4D70-AFA8-B6DF5DB6DF07}" srcId="{157B4A06-3D6C-458A-8D4B-642F7D2344C9}" destId="{2496A8F4-B9A3-4DF2-AEC0-BC06EFC4579E}" srcOrd="2" destOrd="0" parTransId="{40B74FC0-D173-49E5-9FFA-2A81781B7E50}" sibTransId="{98C755A7-7D85-4F5D-B240-58AC54237193}"/>
    <dgm:cxn modelId="{6E8C5C33-6E3A-4CCB-919E-75EF81DF4C07}" type="presOf" srcId="{953C5A22-8494-471D-88E9-30470370AD0D}" destId="{21CD8CC1-1496-4370-B0C3-65F022AD9A0D}" srcOrd="0" destOrd="0" presId="urn:microsoft.com/office/officeart/2005/8/layout/matrix1"/>
    <dgm:cxn modelId="{12A7D464-CBEF-42E3-82A2-9106F39291E5}" type="presOf" srcId="{C76A7397-BDAF-4E0C-A393-19B56E149F81}" destId="{92049D65-11D5-4607-B4B3-F16141E6E88D}" srcOrd="0" destOrd="0" presId="urn:microsoft.com/office/officeart/2005/8/layout/matrix1"/>
    <dgm:cxn modelId="{FF1BE1D9-65D6-488D-9E8D-03307F49A8D0}" type="presOf" srcId="{157B4A06-3D6C-458A-8D4B-642F7D2344C9}" destId="{02274CD8-3DC0-4B99-AB4A-0F9E050112D3}" srcOrd="0" destOrd="0" presId="urn:microsoft.com/office/officeart/2005/8/layout/matrix1"/>
    <dgm:cxn modelId="{8B103F00-08C0-4B3A-A4B2-E9A432A7D07D}" srcId="{157B4A06-3D6C-458A-8D4B-642F7D2344C9}" destId="{953C5A22-8494-471D-88E9-30470370AD0D}" srcOrd="1" destOrd="0" parTransId="{8C3753FA-C026-4E51-B991-2FD0C8583D99}" sibTransId="{25924DBE-2881-4ADC-8CD3-98EA4C2A67EA}"/>
    <dgm:cxn modelId="{4141FE44-7063-46C4-ADB3-253E1B898C70}" srcId="{157B4A06-3D6C-458A-8D4B-642F7D2344C9}" destId="{6CC1A2C0-426D-4DD1-9087-A4241B9E4311}" srcOrd="3" destOrd="0" parTransId="{A664D7B8-6C6A-4B26-9784-4BF9ACECED87}" sibTransId="{280B5284-67BC-4678-B076-69F940276C51}"/>
    <dgm:cxn modelId="{ECCFA60B-5622-4B1F-BA66-AD041DF16356}" srcId="{157B4A06-3D6C-458A-8D4B-642F7D2344C9}" destId="{C76A7397-BDAF-4E0C-A393-19B56E149F81}" srcOrd="0" destOrd="0" parTransId="{86C739EE-E11C-4A2A-AC4C-D78E09171989}" sibTransId="{A342D2AE-FFBD-4FFA-89FD-D060E9CE4F51}"/>
    <dgm:cxn modelId="{4896A2FC-A91C-457A-A200-587CF2A9BFD8}" type="presOf" srcId="{6CC1A2C0-426D-4DD1-9087-A4241B9E4311}" destId="{A2DB9DF1-5BD1-4033-B22E-10A277FC66F8}" srcOrd="1" destOrd="0" presId="urn:microsoft.com/office/officeart/2005/8/layout/matrix1"/>
    <dgm:cxn modelId="{6BA1CDF3-036E-41B4-98E4-388F7090CF69}" type="presParOf" srcId="{30C9976F-D62A-4552-9254-89272BE8293A}" destId="{47CEC721-0ED9-4947-984D-1151B757F921}" srcOrd="0" destOrd="0" presId="urn:microsoft.com/office/officeart/2005/8/layout/matrix1"/>
    <dgm:cxn modelId="{6BC78686-BE03-4FF2-B618-9517D4F8126E}" type="presParOf" srcId="{47CEC721-0ED9-4947-984D-1151B757F921}" destId="{92049D65-11D5-4607-B4B3-F16141E6E88D}" srcOrd="0" destOrd="0" presId="urn:microsoft.com/office/officeart/2005/8/layout/matrix1"/>
    <dgm:cxn modelId="{77708C38-D16E-4C8A-AAF1-58984678C113}" type="presParOf" srcId="{47CEC721-0ED9-4947-984D-1151B757F921}" destId="{DB92474C-B998-4369-88B1-BA620C1B822D}" srcOrd="1" destOrd="0" presId="urn:microsoft.com/office/officeart/2005/8/layout/matrix1"/>
    <dgm:cxn modelId="{B148919C-2D48-490B-9D57-00369B81750B}" type="presParOf" srcId="{47CEC721-0ED9-4947-984D-1151B757F921}" destId="{21CD8CC1-1496-4370-B0C3-65F022AD9A0D}" srcOrd="2" destOrd="0" presId="urn:microsoft.com/office/officeart/2005/8/layout/matrix1"/>
    <dgm:cxn modelId="{940E80E9-7E0F-4C6A-9083-28B1082A1A89}" type="presParOf" srcId="{47CEC721-0ED9-4947-984D-1151B757F921}" destId="{C38C85AB-EEC5-4834-A3AC-C8D28458C592}" srcOrd="3" destOrd="0" presId="urn:microsoft.com/office/officeart/2005/8/layout/matrix1"/>
    <dgm:cxn modelId="{D0D679CF-10FA-4458-A0D7-E6084EB09FC7}" type="presParOf" srcId="{47CEC721-0ED9-4947-984D-1151B757F921}" destId="{7D4F0A4C-ABCE-481F-8381-7AB70CF81700}" srcOrd="4" destOrd="0" presId="urn:microsoft.com/office/officeart/2005/8/layout/matrix1"/>
    <dgm:cxn modelId="{E3701C77-E970-43F1-AE7E-29C8B06F742F}" type="presParOf" srcId="{47CEC721-0ED9-4947-984D-1151B757F921}" destId="{D3D4D97A-05BE-4DE1-9D97-60DD65A7E0CB}" srcOrd="5" destOrd="0" presId="urn:microsoft.com/office/officeart/2005/8/layout/matrix1"/>
    <dgm:cxn modelId="{E7BCD113-5AFF-428A-A386-2D5F692C5850}" type="presParOf" srcId="{47CEC721-0ED9-4947-984D-1151B757F921}" destId="{470C5487-3B72-4959-A1C6-F37F338DF250}" srcOrd="6" destOrd="0" presId="urn:microsoft.com/office/officeart/2005/8/layout/matrix1"/>
    <dgm:cxn modelId="{32118E7E-53CB-48FD-86A5-5CD3E0C2C46B}" type="presParOf" srcId="{47CEC721-0ED9-4947-984D-1151B757F921}" destId="{A2DB9DF1-5BD1-4033-B22E-10A277FC66F8}" srcOrd="7" destOrd="0" presId="urn:microsoft.com/office/officeart/2005/8/layout/matrix1"/>
    <dgm:cxn modelId="{B2EB6E5E-63FA-40C6-9767-A594D6B27BA1}" type="presParOf" srcId="{30C9976F-D62A-4552-9254-89272BE8293A}" destId="{02274CD8-3DC0-4B99-AB4A-0F9E050112D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E171AA-4B01-4EAB-A6C2-9D7082E31AA5}" type="doc">
      <dgm:prSet loTypeId="urn:diagrams.loki3.com/VaryingWidthList" loCatId="list" qsTypeId="urn:microsoft.com/office/officeart/2005/8/quickstyle/simple1" qsCatId="simple" csTypeId="urn:microsoft.com/office/officeart/2005/8/colors/colorful1" csCatId="colorful" phldr="1"/>
      <dgm:spPr/>
    </dgm:pt>
    <dgm:pt modelId="{878F149B-BF37-4971-8DEA-B80F98617E59}">
      <dgm:prSet phldrT="[Text]"/>
      <dgm:spPr/>
      <dgm:t>
        <a:bodyPr/>
        <a:lstStyle/>
        <a:p>
          <a:r>
            <a:rPr lang="en-US" dirty="0"/>
            <a:t>Competencies in context</a:t>
          </a:r>
        </a:p>
      </dgm:t>
    </dgm:pt>
    <dgm:pt modelId="{B26D850C-3ADC-480D-A6ED-F611F1E73653}" type="parTrans" cxnId="{374CFC94-5A8C-4BE5-8734-6D0A3CF3D970}">
      <dgm:prSet/>
      <dgm:spPr/>
      <dgm:t>
        <a:bodyPr/>
        <a:lstStyle/>
        <a:p>
          <a:endParaRPr lang="en-US"/>
        </a:p>
      </dgm:t>
    </dgm:pt>
    <dgm:pt modelId="{02BEC994-8CB3-4F1F-AACA-54D0D64A661C}" type="sibTrans" cxnId="{374CFC94-5A8C-4BE5-8734-6D0A3CF3D970}">
      <dgm:prSet/>
      <dgm:spPr/>
      <dgm:t>
        <a:bodyPr/>
        <a:lstStyle/>
        <a:p>
          <a:endParaRPr lang="en-US"/>
        </a:p>
      </dgm:t>
    </dgm:pt>
    <dgm:pt modelId="{2072E046-448E-4DF1-BE8F-1D041D35A009}">
      <dgm:prSet phldrT="[Text]"/>
      <dgm:spPr/>
      <dgm:t>
        <a:bodyPr/>
        <a:lstStyle/>
        <a:p>
          <a:r>
            <a:rPr lang="en-US" dirty="0"/>
            <a:t>Project-based learning</a:t>
          </a:r>
        </a:p>
      </dgm:t>
    </dgm:pt>
    <dgm:pt modelId="{D917982D-F1C4-4FDE-9CB7-AB2A2C1A08F5}" type="parTrans" cxnId="{5402C5F5-38BB-49E0-9D94-D0BAECB5852D}">
      <dgm:prSet/>
      <dgm:spPr/>
      <dgm:t>
        <a:bodyPr/>
        <a:lstStyle/>
        <a:p>
          <a:endParaRPr lang="en-US"/>
        </a:p>
      </dgm:t>
    </dgm:pt>
    <dgm:pt modelId="{4220BBE4-1B22-486F-B45E-F6CFA2A4005F}" type="sibTrans" cxnId="{5402C5F5-38BB-49E0-9D94-D0BAECB5852D}">
      <dgm:prSet/>
      <dgm:spPr/>
      <dgm:t>
        <a:bodyPr/>
        <a:lstStyle/>
        <a:p>
          <a:endParaRPr lang="en-US"/>
        </a:p>
      </dgm:t>
    </dgm:pt>
    <dgm:pt modelId="{F9B791E6-5C81-4F33-9E49-0B2FA8063340}">
      <dgm:prSet phldrT="[Text]"/>
      <dgm:spPr/>
      <dgm:t>
        <a:bodyPr/>
        <a:lstStyle/>
        <a:p>
          <a:r>
            <a:rPr lang="en-US" dirty="0"/>
            <a:t>Instructional continuity</a:t>
          </a:r>
        </a:p>
      </dgm:t>
    </dgm:pt>
    <dgm:pt modelId="{FA5DB80F-41CC-47F2-895B-C8B6BBD1FC98}" type="parTrans" cxnId="{A30BC85D-3687-47B1-B8EC-63D477361D4A}">
      <dgm:prSet/>
      <dgm:spPr/>
      <dgm:t>
        <a:bodyPr/>
        <a:lstStyle/>
        <a:p>
          <a:endParaRPr lang="en-US"/>
        </a:p>
      </dgm:t>
    </dgm:pt>
    <dgm:pt modelId="{3D3D74A4-4005-4EAF-8D37-413CF52B6731}" type="sibTrans" cxnId="{A30BC85D-3687-47B1-B8EC-63D477361D4A}">
      <dgm:prSet/>
      <dgm:spPr/>
      <dgm:t>
        <a:bodyPr/>
        <a:lstStyle/>
        <a:p>
          <a:endParaRPr lang="en-US"/>
        </a:p>
      </dgm:t>
    </dgm:pt>
    <dgm:pt modelId="{6DA09F91-108A-4621-B6F4-B826C12470A7}">
      <dgm:prSet phldrT="[Text]"/>
      <dgm:spPr/>
      <dgm:t>
        <a:bodyPr/>
        <a:lstStyle/>
        <a:p>
          <a:r>
            <a:rPr lang="en-US" dirty="0" smtClean="0"/>
            <a:t>Mandatory Tutoring</a:t>
          </a:r>
          <a:endParaRPr lang="en-US" dirty="0"/>
        </a:p>
      </dgm:t>
    </dgm:pt>
    <dgm:pt modelId="{D0E97AF2-4DA0-4EB6-AC83-BD9787405670}" type="parTrans" cxnId="{E830F846-D810-4C9F-AD82-1C2FD993C6CE}">
      <dgm:prSet/>
      <dgm:spPr/>
      <dgm:t>
        <a:bodyPr/>
        <a:lstStyle/>
        <a:p>
          <a:endParaRPr lang="en-US"/>
        </a:p>
      </dgm:t>
    </dgm:pt>
    <dgm:pt modelId="{08ECE794-EC1C-43AF-BC15-AEF56037DF50}" type="sibTrans" cxnId="{E830F846-D810-4C9F-AD82-1C2FD993C6CE}">
      <dgm:prSet/>
      <dgm:spPr/>
      <dgm:t>
        <a:bodyPr/>
        <a:lstStyle/>
        <a:p>
          <a:endParaRPr lang="en-US"/>
        </a:p>
      </dgm:t>
    </dgm:pt>
    <dgm:pt modelId="{BCD6A6F2-2262-4AA3-8B87-1F712B208E7C}">
      <dgm:prSet phldrT="[Text]"/>
      <dgm:spPr/>
      <dgm:t>
        <a:bodyPr/>
        <a:lstStyle/>
        <a:p>
          <a:r>
            <a:rPr lang="en-US"/>
            <a:t>Customized support text</a:t>
          </a:r>
          <a:endParaRPr lang="en-US" dirty="0"/>
        </a:p>
      </dgm:t>
    </dgm:pt>
    <dgm:pt modelId="{AB1282F0-3DC6-4E43-A4C1-677C426B2D80}" type="parTrans" cxnId="{BC6E15C2-B269-4CE7-B963-7F8C4C39C0AB}">
      <dgm:prSet/>
      <dgm:spPr/>
      <dgm:t>
        <a:bodyPr/>
        <a:lstStyle/>
        <a:p>
          <a:endParaRPr lang="en-US"/>
        </a:p>
      </dgm:t>
    </dgm:pt>
    <dgm:pt modelId="{6AA46771-BEAB-4F2E-9BF8-97384C4014D1}" type="sibTrans" cxnId="{BC6E15C2-B269-4CE7-B963-7F8C4C39C0AB}">
      <dgm:prSet/>
      <dgm:spPr/>
      <dgm:t>
        <a:bodyPr/>
        <a:lstStyle/>
        <a:p>
          <a:endParaRPr lang="en-US"/>
        </a:p>
      </dgm:t>
    </dgm:pt>
    <dgm:pt modelId="{486648D4-2FB6-48EE-A3D8-C445C23EFA5A}" type="pres">
      <dgm:prSet presAssocID="{11E171AA-4B01-4EAB-A6C2-9D7082E31AA5}" presName="Name0" presStyleCnt="0">
        <dgm:presLayoutVars>
          <dgm:resizeHandles/>
        </dgm:presLayoutVars>
      </dgm:prSet>
      <dgm:spPr/>
    </dgm:pt>
    <dgm:pt modelId="{9B420916-5B0D-4DD6-B50D-608EE318EC3A}" type="pres">
      <dgm:prSet presAssocID="{F9B791E6-5C81-4F33-9E49-0B2FA8063340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5D66AB-DFC4-4362-870D-EC5D64A3DF52}" type="pres">
      <dgm:prSet presAssocID="{3D3D74A4-4005-4EAF-8D37-413CF52B6731}" presName="space" presStyleCnt="0"/>
      <dgm:spPr/>
    </dgm:pt>
    <dgm:pt modelId="{2BA56B55-5C8B-42A8-BBD5-14736BD76FC1}" type="pres">
      <dgm:prSet presAssocID="{6DA09F91-108A-4621-B6F4-B826C12470A7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56313-2725-47A1-BB5C-0A6606978FFB}" type="pres">
      <dgm:prSet presAssocID="{08ECE794-EC1C-43AF-BC15-AEF56037DF50}" presName="space" presStyleCnt="0"/>
      <dgm:spPr/>
    </dgm:pt>
    <dgm:pt modelId="{94D33684-3F7F-4185-8888-8E244DE1192C}" type="pres">
      <dgm:prSet presAssocID="{878F149B-BF37-4971-8DEA-B80F98617E59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DF1761-9FFD-4A39-A54B-09111F377FD0}" type="pres">
      <dgm:prSet presAssocID="{02BEC994-8CB3-4F1F-AACA-54D0D64A661C}" presName="space" presStyleCnt="0"/>
      <dgm:spPr/>
    </dgm:pt>
    <dgm:pt modelId="{D788B4F3-24B5-46D6-952B-FCB07242DF75}" type="pres">
      <dgm:prSet presAssocID="{BCD6A6F2-2262-4AA3-8B87-1F712B208E7C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E3EF0-1B14-4745-8199-48829948AC1F}" type="pres">
      <dgm:prSet presAssocID="{6AA46771-BEAB-4F2E-9BF8-97384C4014D1}" presName="space" presStyleCnt="0"/>
      <dgm:spPr/>
    </dgm:pt>
    <dgm:pt modelId="{734DF23B-9406-47D5-AAFF-8E6BC5B675B5}" type="pres">
      <dgm:prSet presAssocID="{2072E046-448E-4DF1-BE8F-1D041D35A009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5EE61D-6188-45EA-ADCF-37BB929CA735}" type="presOf" srcId="{2072E046-448E-4DF1-BE8F-1D041D35A009}" destId="{734DF23B-9406-47D5-AAFF-8E6BC5B675B5}" srcOrd="0" destOrd="0" presId="urn:diagrams.loki3.com/VaryingWidthList"/>
    <dgm:cxn modelId="{5402C5F5-38BB-49E0-9D94-D0BAECB5852D}" srcId="{11E171AA-4B01-4EAB-A6C2-9D7082E31AA5}" destId="{2072E046-448E-4DF1-BE8F-1D041D35A009}" srcOrd="4" destOrd="0" parTransId="{D917982D-F1C4-4FDE-9CB7-AB2A2C1A08F5}" sibTransId="{4220BBE4-1B22-486F-B45E-F6CFA2A4005F}"/>
    <dgm:cxn modelId="{101FF0BF-6969-49ED-93C9-FFD7F9E6FDC0}" type="presOf" srcId="{BCD6A6F2-2262-4AA3-8B87-1F712B208E7C}" destId="{D788B4F3-24B5-46D6-952B-FCB07242DF75}" srcOrd="0" destOrd="0" presId="urn:diagrams.loki3.com/VaryingWidthList"/>
    <dgm:cxn modelId="{24F6379F-1EB4-48FC-B5BE-4388D58B3D48}" type="presOf" srcId="{11E171AA-4B01-4EAB-A6C2-9D7082E31AA5}" destId="{486648D4-2FB6-48EE-A3D8-C445C23EFA5A}" srcOrd="0" destOrd="0" presId="urn:diagrams.loki3.com/VaryingWidthList"/>
    <dgm:cxn modelId="{E830F846-D810-4C9F-AD82-1C2FD993C6CE}" srcId="{11E171AA-4B01-4EAB-A6C2-9D7082E31AA5}" destId="{6DA09F91-108A-4621-B6F4-B826C12470A7}" srcOrd="1" destOrd="0" parTransId="{D0E97AF2-4DA0-4EB6-AC83-BD9787405670}" sibTransId="{08ECE794-EC1C-43AF-BC15-AEF56037DF50}"/>
    <dgm:cxn modelId="{131311D5-AD50-4827-8884-BC47E3801CC3}" type="presOf" srcId="{878F149B-BF37-4971-8DEA-B80F98617E59}" destId="{94D33684-3F7F-4185-8888-8E244DE1192C}" srcOrd="0" destOrd="0" presId="urn:diagrams.loki3.com/VaryingWidthList"/>
    <dgm:cxn modelId="{7FB06A9A-9A53-47DC-9ED6-4E8DD3800CC6}" type="presOf" srcId="{F9B791E6-5C81-4F33-9E49-0B2FA8063340}" destId="{9B420916-5B0D-4DD6-B50D-608EE318EC3A}" srcOrd="0" destOrd="0" presId="urn:diagrams.loki3.com/VaryingWidthList"/>
    <dgm:cxn modelId="{374CFC94-5A8C-4BE5-8734-6D0A3CF3D970}" srcId="{11E171AA-4B01-4EAB-A6C2-9D7082E31AA5}" destId="{878F149B-BF37-4971-8DEA-B80F98617E59}" srcOrd="2" destOrd="0" parTransId="{B26D850C-3ADC-480D-A6ED-F611F1E73653}" sibTransId="{02BEC994-8CB3-4F1F-AACA-54D0D64A661C}"/>
    <dgm:cxn modelId="{A30BC85D-3687-47B1-B8EC-63D477361D4A}" srcId="{11E171AA-4B01-4EAB-A6C2-9D7082E31AA5}" destId="{F9B791E6-5C81-4F33-9E49-0B2FA8063340}" srcOrd="0" destOrd="0" parTransId="{FA5DB80F-41CC-47F2-895B-C8B6BBD1FC98}" sibTransId="{3D3D74A4-4005-4EAF-8D37-413CF52B6731}"/>
    <dgm:cxn modelId="{472B6876-1623-43D5-A6AE-2D1E37782D39}" type="presOf" srcId="{6DA09F91-108A-4621-B6F4-B826C12470A7}" destId="{2BA56B55-5C8B-42A8-BBD5-14736BD76FC1}" srcOrd="0" destOrd="0" presId="urn:diagrams.loki3.com/VaryingWidthList"/>
    <dgm:cxn modelId="{BC6E15C2-B269-4CE7-B963-7F8C4C39C0AB}" srcId="{11E171AA-4B01-4EAB-A6C2-9D7082E31AA5}" destId="{BCD6A6F2-2262-4AA3-8B87-1F712B208E7C}" srcOrd="3" destOrd="0" parTransId="{AB1282F0-3DC6-4E43-A4C1-677C426B2D80}" sibTransId="{6AA46771-BEAB-4F2E-9BF8-97384C4014D1}"/>
    <dgm:cxn modelId="{B53700DB-C35A-4599-A720-F7BEB4235C18}" type="presParOf" srcId="{486648D4-2FB6-48EE-A3D8-C445C23EFA5A}" destId="{9B420916-5B0D-4DD6-B50D-608EE318EC3A}" srcOrd="0" destOrd="0" presId="urn:diagrams.loki3.com/VaryingWidthList"/>
    <dgm:cxn modelId="{8A239888-5A43-4B26-8142-5061C4789A54}" type="presParOf" srcId="{486648D4-2FB6-48EE-A3D8-C445C23EFA5A}" destId="{625D66AB-DFC4-4362-870D-EC5D64A3DF52}" srcOrd="1" destOrd="0" presId="urn:diagrams.loki3.com/VaryingWidthList"/>
    <dgm:cxn modelId="{ABBE427E-ED65-468A-BD55-FEB0B98A7946}" type="presParOf" srcId="{486648D4-2FB6-48EE-A3D8-C445C23EFA5A}" destId="{2BA56B55-5C8B-42A8-BBD5-14736BD76FC1}" srcOrd="2" destOrd="0" presId="urn:diagrams.loki3.com/VaryingWidthList"/>
    <dgm:cxn modelId="{DB9F4F66-CEFA-4FF1-983E-922D276712E9}" type="presParOf" srcId="{486648D4-2FB6-48EE-A3D8-C445C23EFA5A}" destId="{86E56313-2725-47A1-BB5C-0A6606978FFB}" srcOrd="3" destOrd="0" presId="urn:diagrams.loki3.com/VaryingWidthList"/>
    <dgm:cxn modelId="{4D1E071D-48A8-4250-B259-424BFCDEB725}" type="presParOf" srcId="{486648D4-2FB6-48EE-A3D8-C445C23EFA5A}" destId="{94D33684-3F7F-4185-8888-8E244DE1192C}" srcOrd="4" destOrd="0" presId="urn:diagrams.loki3.com/VaryingWidthList"/>
    <dgm:cxn modelId="{C4C351CC-BDCF-44CD-880B-767F645CC000}" type="presParOf" srcId="{486648D4-2FB6-48EE-A3D8-C445C23EFA5A}" destId="{0FDF1761-9FFD-4A39-A54B-09111F377FD0}" srcOrd="5" destOrd="0" presId="urn:diagrams.loki3.com/VaryingWidthList"/>
    <dgm:cxn modelId="{4E0A2D0C-8A51-4F2E-9651-4ED041C79A20}" type="presParOf" srcId="{486648D4-2FB6-48EE-A3D8-C445C23EFA5A}" destId="{D788B4F3-24B5-46D6-952B-FCB07242DF75}" srcOrd="6" destOrd="0" presId="urn:diagrams.loki3.com/VaryingWidthList"/>
    <dgm:cxn modelId="{639CB7F9-3CF3-475D-973E-BF5157169D98}" type="presParOf" srcId="{486648D4-2FB6-48EE-A3D8-C445C23EFA5A}" destId="{1CCE3EF0-1B14-4745-8199-48829948AC1F}" srcOrd="7" destOrd="0" presId="urn:diagrams.loki3.com/VaryingWidthList"/>
    <dgm:cxn modelId="{9B633ABB-3AF9-4B4A-8345-26C008B4FEC4}" type="presParOf" srcId="{486648D4-2FB6-48EE-A3D8-C445C23EFA5A}" destId="{734DF23B-9406-47D5-AAFF-8E6BC5B675B5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8EE8D5-D0E4-4608-A732-213C826C3F87}" type="doc">
      <dgm:prSet loTypeId="urn:microsoft.com/office/officeart/2005/8/layout/lProcess2#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0575AE0-242E-49BC-8DDC-C73A21878F9C}">
      <dgm:prSet phldrT="[Text]"/>
      <dgm:spPr/>
      <dgm:t>
        <a:bodyPr/>
        <a:lstStyle/>
        <a:p>
          <a:r>
            <a:rPr lang="en-US" dirty="0"/>
            <a:t>Intro to College Math</a:t>
          </a:r>
        </a:p>
      </dgm:t>
    </dgm:pt>
    <dgm:pt modelId="{E728370B-9403-46BE-8FF3-2E3297E47E83}" type="parTrans" cxnId="{E92385E0-E8C6-451B-B8B5-98F12A0E3BF8}">
      <dgm:prSet/>
      <dgm:spPr/>
      <dgm:t>
        <a:bodyPr/>
        <a:lstStyle/>
        <a:p>
          <a:endParaRPr lang="en-US"/>
        </a:p>
      </dgm:t>
    </dgm:pt>
    <dgm:pt modelId="{558F91DD-4051-4EA3-AE8F-F1076720D6ED}" type="sibTrans" cxnId="{E92385E0-E8C6-451B-B8B5-98F12A0E3BF8}">
      <dgm:prSet/>
      <dgm:spPr/>
      <dgm:t>
        <a:bodyPr/>
        <a:lstStyle/>
        <a:p>
          <a:endParaRPr lang="en-US"/>
        </a:p>
      </dgm:t>
    </dgm:pt>
    <dgm:pt modelId="{0DAA0AD6-B6AB-4DCD-808E-215D4CBB8286}">
      <dgm:prSet phldrT="[Text]"/>
      <dgm:spPr/>
      <dgm:t>
        <a:bodyPr/>
        <a:lstStyle/>
        <a:p>
          <a:r>
            <a:rPr lang="en-US" dirty="0"/>
            <a:t>STEM</a:t>
          </a:r>
        </a:p>
      </dgm:t>
    </dgm:pt>
    <dgm:pt modelId="{2307407E-CD77-49ED-AC31-EA32315B504C}" type="parTrans" cxnId="{ADDCFE76-C1D2-4660-B49B-25E5334C2ACC}">
      <dgm:prSet/>
      <dgm:spPr/>
      <dgm:t>
        <a:bodyPr/>
        <a:lstStyle/>
        <a:p>
          <a:endParaRPr lang="en-US"/>
        </a:p>
      </dgm:t>
    </dgm:pt>
    <dgm:pt modelId="{E5CA71BA-DEFD-4001-B9EB-77F5F595DAC5}" type="sibTrans" cxnId="{ADDCFE76-C1D2-4660-B49B-25E5334C2ACC}">
      <dgm:prSet/>
      <dgm:spPr/>
      <dgm:t>
        <a:bodyPr/>
        <a:lstStyle/>
        <a:p>
          <a:endParaRPr lang="en-US"/>
        </a:p>
      </dgm:t>
    </dgm:pt>
    <dgm:pt modelId="{6105CF5A-9827-45D5-B823-DDF63B266B25}">
      <dgm:prSet phldrT="[Text]"/>
      <dgm:spPr/>
      <dgm:t>
        <a:bodyPr/>
        <a:lstStyle/>
        <a:p>
          <a:r>
            <a:rPr lang="en-US" dirty="0"/>
            <a:t>Business (transfer)</a:t>
          </a:r>
        </a:p>
      </dgm:t>
    </dgm:pt>
    <dgm:pt modelId="{BD4826DB-7B3E-495C-A565-8D741D20FD18}" type="parTrans" cxnId="{BC268E76-EB73-4375-B143-A34C47084ACD}">
      <dgm:prSet/>
      <dgm:spPr/>
      <dgm:t>
        <a:bodyPr/>
        <a:lstStyle/>
        <a:p>
          <a:endParaRPr lang="en-US"/>
        </a:p>
      </dgm:t>
    </dgm:pt>
    <dgm:pt modelId="{5CF7C55E-735E-4008-BA9F-372857FA9E1F}" type="sibTrans" cxnId="{BC268E76-EB73-4375-B143-A34C47084ACD}">
      <dgm:prSet/>
      <dgm:spPr/>
      <dgm:t>
        <a:bodyPr/>
        <a:lstStyle/>
        <a:p>
          <a:endParaRPr lang="en-US"/>
        </a:p>
      </dgm:t>
    </dgm:pt>
    <dgm:pt modelId="{2A3E0C21-722D-4B2C-9DC5-085B14287A3B}">
      <dgm:prSet phldrT="[Text]"/>
      <dgm:spPr/>
      <dgm:t>
        <a:bodyPr/>
        <a:lstStyle/>
        <a:p>
          <a:r>
            <a:rPr lang="en-US" dirty="0"/>
            <a:t>Introductory Statistics</a:t>
          </a:r>
        </a:p>
      </dgm:t>
    </dgm:pt>
    <dgm:pt modelId="{195F00F3-8C6F-4EED-B4F8-A801B55C0E21}" type="parTrans" cxnId="{4E4A09BA-5F51-4E9D-9DA4-51D3534F901B}">
      <dgm:prSet/>
      <dgm:spPr/>
      <dgm:t>
        <a:bodyPr/>
        <a:lstStyle/>
        <a:p>
          <a:endParaRPr lang="en-US"/>
        </a:p>
      </dgm:t>
    </dgm:pt>
    <dgm:pt modelId="{C07594A2-67DF-4EFB-9C70-176959520AD1}" type="sibTrans" cxnId="{4E4A09BA-5F51-4E9D-9DA4-51D3534F901B}">
      <dgm:prSet/>
      <dgm:spPr/>
      <dgm:t>
        <a:bodyPr/>
        <a:lstStyle/>
        <a:p>
          <a:endParaRPr lang="en-US"/>
        </a:p>
      </dgm:t>
    </dgm:pt>
    <dgm:pt modelId="{8CCA48B5-3F6E-4CED-8329-111FA7B7BCD9}">
      <dgm:prSet phldrT="[Text]"/>
      <dgm:spPr/>
      <dgm:t>
        <a:bodyPr/>
        <a:lstStyle/>
        <a:p>
          <a:r>
            <a:rPr lang="en-US" dirty="0"/>
            <a:t>Social Sciences</a:t>
          </a:r>
        </a:p>
      </dgm:t>
    </dgm:pt>
    <dgm:pt modelId="{1BEB6E4F-1C8A-4A33-90C9-AA41FE1ED971}" type="parTrans" cxnId="{4E912E29-681C-4C0B-9B92-545F9B07A3BE}">
      <dgm:prSet/>
      <dgm:spPr/>
      <dgm:t>
        <a:bodyPr/>
        <a:lstStyle/>
        <a:p>
          <a:endParaRPr lang="en-US"/>
        </a:p>
      </dgm:t>
    </dgm:pt>
    <dgm:pt modelId="{55A4849F-3DB8-4E6A-B7A6-85E3F719A5A7}" type="sibTrans" cxnId="{4E912E29-681C-4C0B-9B92-545F9B07A3BE}">
      <dgm:prSet/>
      <dgm:spPr/>
      <dgm:t>
        <a:bodyPr/>
        <a:lstStyle/>
        <a:p>
          <a:endParaRPr lang="en-US"/>
        </a:p>
      </dgm:t>
    </dgm:pt>
    <dgm:pt modelId="{E03C1371-AE62-401E-980C-B8F9F909A091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D4D04702-A3D8-419D-BBD2-F51A6A4C66EF}" type="parTrans" cxnId="{23945225-091E-4A83-82E7-5A30B085C89F}">
      <dgm:prSet/>
      <dgm:spPr/>
      <dgm:t>
        <a:bodyPr/>
        <a:lstStyle/>
        <a:p>
          <a:endParaRPr lang="en-US"/>
        </a:p>
      </dgm:t>
    </dgm:pt>
    <dgm:pt modelId="{611CBA40-B6DC-43CF-A1F6-ACBA7FB601A2}" type="sibTrans" cxnId="{23945225-091E-4A83-82E7-5A30B085C89F}">
      <dgm:prSet/>
      <dgm:spPr/>
      <dgm:t>
        <a:bodyPr/>
        <a:lstStyle/>
        <a:p>
          <a:endParaRPr lang="en-US"/>
        </a:p>
      </dgm:t>
    </dgm:pt>
    <dgm:pt modelId="{25F11522-45E9-4926-8D58-E101E6F07D18}">
      <dgm:prSet phldrT="[Text]"/>
      <dgm:spPr/>
      <dgm:t>
        <a:bodyPr/>
        <a:lstStyle/>
        <a:p>
          <a:r>
            <a:rPr lang="en-US" dirty="0"/>
            <a:t>Mathematics for General Studies</a:t>
          </a:r>
        </a:p>
      </dgm:t>
    </dgm:pt>
    <dgm:pt modelId="{3B95FA3F-ACFE-45D4-AE48-675EEECED876}" type="parTrans" cxnId="{8BB3EE0B-BED9-4BC7-8A47-AE62F0FADF88}">
      <dgm:prSet/>
      <dgm:spPr/>
      <dgm:t>
        <a:bodyPr/>
        <a:lstStyle/>
        <a:p>
          <a:endParaRPr lang="en-US"/>
        </a:p>
      </dgm:t>
    </dgm:pt>
    <dgm:pt modelId="{0E64F961-69DE-4452-AB8E-162360EB059C}" type="sibTrans" cxnId="{8BB3EE0B-BED9-4BC7-8A47-AE62F0FADF88}">
      <dgm:prSet/>
      <dgm:spPr/>
      <dgm:t>
        <a:bodyPr/>
        <a:lstStyle/>
        <a:p>
          <a:endParaRPr lang="en-US"/>
        </a:p>
      </dgm:t>
    </dgm:pt>
    <dgm:pt modelId="{DBB29B1D-57EF-4C0C-9C99-0B5E4D61EE31}">
      <dgm:prSet phldrT="[Text]"/>
      <dgm:spPr/>
      <dgm:t>
        <a:bodyPr/>
        <a:lstStyle/>
        <a:p>
          <a:r>
            <a:rPr lang="en-US" dirty="0"/>
            <a:t>Liberal Arts</a:t>
          </a:r>
        </a:p>
      </dgm:t>
    </dgm:pt>
    <dgm:pt modelId="{C0473141-C069-43C4-9E1C-C72420D8A823}" type="parTrans" cxnId="{CC3E04BD-25ED-4D65-B435-F4B65152D16A}">
      <dgm:prSet/>
      <dgm:spPr/>
      <dgm:t>
        <a:bodyPr/>
        <a:lstStyle/>
        <a:p>
          <a:endParaRPr lang="en-US"/>
        </a:p>
      </dgm:t>
    </dgm:pt>
    <dgm:pt modelId="{AA14B1DF-95F9-4EB3-9583-3CC5CED8D98F}" type="sibTrans" cxnId="{CC3E04BD-25ED-4D65-B435-F4B65152D16A}">
      <dgm:prSet/>
      <dgm:spPr/>
      <dgm:t>
        <a:bodyPr/>
        <a:lstStyle/>
        <a:p>
          <a:endParaRPr lang="en-US"/>
        </a:p>
      </dgm:t>
    </dgm:pt>
    <dgm:pt modelId="{926D9B57-BA10-431F-93B6-1F8FAFCF56F8}">
      <dgm:prSet phldrT="[Text]"/>
      <dgm:spPr/>
      <dgm:t>
        <a:bodyPr/>
        <a:lstStyle/>
        <a:p>
          <a:r>
            <a:rPr lang="en-US" dirty="0"/>
            <a:t>Engineering technology</a:t>
          </a:r>
        </a:p>
      </dgm:t>
    </dgm:pt>
    <dgm:pt modelId="{BFEB08AC-3A7A-4EE5-A78F-FD2BAEF29942}" type="parTrans" cxnId="{4AB866C5-C8FB-4356-9A98-5C1B0B1728CB}">
      <dgm:prSet/>
      <dgm:spPr/>
      <dgm:t>
        <a:bodyPr/>
        <a:lstStyle/>
        <a:p>
          <a:endParaRPr lang="en-US"/>
        </a:p>
      </dgm:t>
    </dgm:pt>
    <dgm:pt modelId="{B7383C71-CE6D-4940-ABE3-8176993E475F}" type="sibTrans" cxnId="{4AB866C5-C8FB-4356-9A98-5C1B0B1728CB}">
      <dgm:prSet/>
      <dgm:spPr/>
      <dgm:t>
        <a:bodyPr/>
        <a:lstStyle/>
        <a:p>
          <a:endParaRPr lang="en-US"/>
        </a:p>
      </dgm:t>
    </dgm:pt>
    <dgm:pt modelId="{04CC0B94-8351-49E1-A5AF-1A7E1D7EBABD}">
      <dgm:prSet phldrT="[Text]"/>
      <dgm:spPr/>
      <dgm:t>
        <a:bodyPr/>
        <a:lstStyle/>
        <a:p>
          <a:r>
            <a:rPr lang="en-US" dirty="0"/>
            <a:t>Nursing</a:t>
          </a:r>
        </a:p>
      </dgm:t>
    </dgm:pt>
    <dgm:pt modelId="{8FD80F9F-F6B6-42E6-983A-BCA2727F1A0A}" type="parTrans" cxnId="{B4F22779-91A5-4CB5-A0D2-EB97CAFB83B9}">
      <dgm:prSet/>
      <dgm:spPr/>
      <dgm:t>
        <a:bodyPr/>
        <a:lstStyle/>
        <a:p>
          <a:endParaRPr lang="en-US"/>
        </a:p>
      </dgm:t>
    </dgm:pt>
    <dgm:pt modelId="{7357B639-32DD-4E80-BE52-1571534A455B}" type="sibTrans" cxnId="{B4F22779-91A5-4CB5-A0D2-EB97CAFB83B9}">
      <dgm:prSet/>
      <dgm:spPr/>
      <dgm:t>
        <a:bodyPr/>
        <a:lstStyle/>
        <a:p>
          <a:endParaRPr lang="en-US"/>
        </a:p>
      </dgm:t>
    </dgm:pt>
    <dgm:pt modelId="{52A3610A-B532-4962-8B47-BA18AE46707A}">
      <dgm:prSet phldrT="[Text]"/>
      <dgm:spPr/>
      <dgm:t>
        <a:bodyPr/>
        <a:lstStyle/>
        <a:p>
          <a:r>
            <a:rPr lang="en-US" dirty="0"/>
            <a:t>Students needing further preparation</a:t>
          </a:r>
        </a:p>
      </dgm:t>
    </dgm:pt>
    <dgm:pt modelId="{54877C27-6E2D-49CD-BD71-D9658BAF10AD}" type="parTrans" cxnId="{C8D45EDB-C776-4A3B-A9B2-22F31994191E}">
      <dgm:prSet/>
      <dgm:spPr/>
      <dgm:t>
        <a:bodyPr/>
        <a:lstStyle/>
        <a:p>
          <a:endParaRPr lang="en-US"/>
        </a:p>
      </dgm:t>
    </dgm:pt>
    <dgm:pt modelId="{93190047-41E4-4430-B0F0-8D0899B1BCBA}" type="sibTrans" cxnId="{C8D45EDB-C776-4A3B-A9B2-22F31994191E}">
      <dgm:prSet/>
      <dgm:spPr/>
      <dgm:t>
        <a:bodyPr/>
        <a:lstStyle/>
        <a:p>
          <a:endParaRPr lang="en-US"/>
        </a:p>
      </dgm:t>
    </dgm:pt>
    <dgm:pt modelId="{8C09BF38-DCF5-4279-A5BA-7A6D9B0DE8F6}">
      <dgm:prSet phldrT="[Text]"/>
      <dgm:spPr/>
      <dgm:t>
        <a:bodyPr/>
        <a:lstStyle/>
        <a:p>
          <a:r>
            <a:rPr lang="en-US" dirty="0"/>
            <a:t>Business (terminal)</a:t>
          </a:r>
        </a:p>
      </dgm:t>
    </dgm:pt>
    <dgm:pt modelId="{62D64255-FDE4-4F53-B33C-C61688D09010}" type="parTrans" cxnId="{ECCE52CC-1F2C-4D6E-B1F6-FCF9E393B52C}">
      <dgm:prSet/>
      <dgm:spPr/>
      <dgm:t>
        <a:bodyPr/>
        <a:lstStyle/>
        <a:p>
          <a:endParaRPr lang="en-US"/>
        </a:p>
      </dgm:t>
    </dgm:pt>
    <dgm:pt modelId="{5916EB5A-1B53-4817-9077-43872F925F7E}" type="sibTrans" cxnId="{ECCE52CC-1F2C-4D6E-B1F6-FCF9E393B52C}">
      <dgm:prSet/>
      <dgm:spPr/>
      <dgm:t>
        <a:bodyPr/>
        <a:lstStyle/>
        <a:p>
          <a:endParaRPr lang="en-US"/>
        </a:p>
      </dgm:t>
    </dgm:pt>
    <dgm:pt modelId="{D8D8F794-BCBB-40E4-B447-6DB104AA50A0}" type="pres">
      <dgm:prSet presAssocID="{3E8EE8D5-D0E4-4608-A732-213C826C3F8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B73EEF-2C8F-42A4-8031-2A9895141E32}" type="pres">
      <dgm:prSet presAssocID="{F0575AE0-242E-49BC-8DDC-C73A21878F9C}" presName="compNode" presStyleCnt="0"/>
      <dgm:spPr/>
    </dgm:pt>
    <dgm:pt modelId="{6631CC51-8CBC-41CE-AB10-C7391E61C5EC}" type="pres">
      <dgm:prSet presAssocID="{F0575AE0-242E-49BC-8DDC-C73A21878F9C}" presName="aNode" presStyleLbl="bgShp" presStyleIdx="0" presStyleCnt="3"/>
      <dgm:spPr/>
      <dgm:t>
        <a:bodyPr/>
        <a:lstStyle/>
        <a:p>
          <a:endParaRPr lang="en-US"/>
        </a:p>
      </dgm:t>
    </dgm:pt>
    <dgm:pt modelId="{27E0914C-2A23-44E5-A479-2F1FF65FE70F}" type="pres">
      <dgm:prSet presAssocID="{F0575AE0-242E-49BC-8DDC-C73A21878F9C}" presName="textNode" presStyleLbl="bgShp" presStyleIdx="0" presStyleCnt="3"/>
      <dgm:spPr/>
      <dgm:t>
        <a:bodyPr/>
        <a:lstStyle/>
        <a:p>
          <a:endParaRPr lang="en-US"/>
        </a:p>
      </dgm:t>
    </dgm:pt>
    <dgm:pt modelId="{395AB839-D03C-4F9F-91EA-34BB06E0BA1A}" type="pres">
      <dgm:prSet presAssocID="{F0575AE0-242E-49BC-8DDC-C73A21878F9C}" presName="compChildNode" presStyleCnt="0"/>
      <dgm:spPr/>
    </dgm:pt>
    <dgm:pt modelId="{DB67F8E2-71EC-4436-BA12-9956B7242BDA}" type="pres">
      <dgm:prSet presAssocID="{F0575AE0-242E-49BC-8DDC-C73A21878F9C}" presName="theInnerList" presStyleCnt="0"/>
      <dgm:spPr/>
    </dgm:pt>
    <dgm:pt modelId="{65ED3E4A-C43D-4167-B99E-6C5E3A5AA20D}" type="pres">
      <dgm:prSet presAssocID="{0DAA0AD6-B6AB-4DCD-808E-215D4CBB8286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66EBB-C92B-4272-B912-2ADA8C7AF2FC}" type="pres">
      <dgm:prSet presAssocID="{0DAA0AD6-B6AB-4DCD-808E-215D4CBB8286}" presName="aSpace2" presStyleCnt="0"/>
      <dgm:spPr/>
    </dgm:pt>
    <dgm:pt modelId="{4C976E4D-A049-4187-B00A-B22641180864}" type="pres">
      <dgm:prSet presAssocID="{6105CF5A-9827-45D5-B823-DDF63B266B25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2FA00-C8F4-41F7-A48C-ED5E8EB101DF}" type="pres">
      <dgm:prSet presAssocID="{6105CF5A-9827-45D5-B823-DDF63B266B25}" presName="aSpace2" presStyleCnt="0"/>
      <dgm:spPr/>
    </dgm:pt>
    <dgm:pt modelId="{A9737E1A-F5DE-45CE-A8A4-F4A17092864B}" type="pres">
      <dgm:prSet presAssocID="{926D9B57-BA10-431F-93B6-1F8FAFCF56F8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30DFA-D7F1-489B-943D-9234B42CB75E}" type="pres">
      <dgm:prSet presAssocID="{F0575AE0-242E-49BC-8DDC-C73A21878F9C}" presName="aSpace" presStyleCnt="0"/>
      <dgm:spPr/>
    </dgm:pt>
    <dgm:pt modelId="{55F61506-685D-41F2-8A24-204248B0A221}" type="pres">
      <dgm:prSet presAssocID="{2A3E0C21-722D-4B2C-9DC5-085B14287A3B}" presName="compNode" presStyleCnt="0"/>
      <dgm:spPr/>
    </dgm:pt>
    <dgm:pt modelId="{69EBD45A-089F-4AFD-8826-F834A5259D58}" type="pres">
      <dgm:prSet presAssocID="{2A3E0C21-722D-4B2C-9DC5-085B14287A3B}" presName="aNode" presStyleLbl="bgShp" presStyleIdx="1" presStyleCnt="3"/>
      <dgm:spPr/>
      <dgm:t>
        <a:bodyPr/>
        <a:lstStyle/>
        <a:p>
          <a:endParaRPr lang="en-US"/>
        </a:p>
      </dgm:t>
    </dgm:pt>
    <dgm:pt modelId="{A542BE07-C8A3-4ADC-A95F-D102EAB7A123}" type="pres">
      <dgm:prSet presAssocID="{2A3E0C21-722D-4B2C-9DC5-085B14287A3B}" presName="textNode" presStyleLbl="bgShp" presStyleIdx="1" presStyleCnt="3"/>
      <dgm:spPr/>
      <dgm:t>
        <a:bodyPr/>
        <a:lstStyle/>
        <a:p>
          <a:endParaRPr lang="en-US"/>
        </a:p>
      </dgm:t>
    </dgm:pt>
    <dgm:pt modelId="{B6849819-6F53-42B6-BFE7-6E2CD229D8DD}" type="pres">
      <dgm:prSet presAssocID="{2A3E0C21-722D-4B2C-9DC5-085B14287A3B}" presName="compChildNode" presStyleCnt="0"/>
      <dgm:spPr/>
    </dgm:pt>
    <dgm:pt modelId="{85537A8D-0AB2-4604-A1E8-3824CA38C3AB}" type="pres">
      <dgm:prSet presAssocID="{2A3E0C21-722D-4B2C-9DC5-085B14287A3B}" presName="theInnerList" presStyleCnt="0"/>
      <dgm:spPr/>
    </dgm:pt>
    <dgm:pt modelId="{FD1FD099-5017-4048-898F-D03D1C50D57E}" type="pres">
      <dgm:prSet presAssocID="{8CCA48B5-3F6E-4CED-8329-111FA7B7BCD9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B2B46-C0C6-4E42-BB5D-D44149A77394}" type="pres">
      <dgm:prSet presAssocID="{8CCA48B5-3F6E-4CED-8329-111FA7B7BCD9}" presName="aSpace2" presStyleCnt="0"/>
      <dgm:spPr/>
    </dgm:pt>
    <dgm:pt modelId="{28100A24-CA11-4E48-8AA3-CA25A1504375}" type="pres">
      <dgm:prSet presAssocID="{8C09BF38-DCF5-4279-A5BA-7A6D9B0DE8F6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19428-DD61-4932-B044-D10C8AA510F2}" type="pres">
      <dgm:prSet presAssocID="{8C09BF38-DCF5-4279-A5BA-7A6D9B0DE8F6}" presName="aSpace2" presStyleCnt="0"/>
      <dgm:spPr/>
    </dgm:pt>
    <dgm:pt modelId="{9237AB54-E960-4E9C-9326-343CE02BE15A}" type="pres">
      <dgm:prSet presAssocID="{E03C1371-AE62-401E-980C-B8F9F909A091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F12679-8C33-4151-B109-54582EA14CDE}" type="pres">
      <dgm:prSet presAssocID="{E03C1371-AE62-401E-980C-B8F9F909A091}" presName="aSpace2" presStyleCnt="0"/>
      <dgm:spPr/>
    </dgm:pt>
    <dgm:pt modelId="{6038F2AB-DF01-437B-9B53-3D0B7F2C3F29}" type="pres">
      <dgm:prSet presAssocID="{04CC0B94-8351-49E1-A5AF-1A7E1D7EBABD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AD0F71-38EE-4331-A642-07C6204C2184}" type="pres">
      <dgm:prSet presAssocID="{2A3E0C21-722D-4B2C-9DC5-085B14287A3B}" presName="aSpace" presStyleCnt="0"/>
      <dgm:spPr/>
    </dgm:pt>
    <dgm:pt modelId="{3950B2CA-ED6F-46DD-8D16-6BCC734C8F61}" type="pres">
      <dgm:prSet presAssocID="{25F11522-45E9-4926-8D58-E101E6F07D18}" presName="compNode" presStyleCnt="0"/>
      <dgm:spPr/>
    </dgm:pt>
    <dgm:pt modelId="{EC52CDD7-E942-4A6E-8830-0C6754E43A32}" type="pres">
      <dgm:prSet presAssocID="{25F11522-45E9-4926-8D58-E101E6F07D18}" presName="aNode" presStyleLbl="bgShp" presStyleIdx="2" presStyleCnt="3"/>
      <dgm:spPr/>
      <dgm:t>
        <a:bodyPr/>
        <a:lstStyle/>
        <a:p>
          <a:endParaRPr lang="en-US"/>
        </a:p>
      </dgm:t>
    </dgm:pt>
    <dgm:pt modelId="{068D2003-450F-485C-A812-7B92FCDDA623}" type="pres">
      <dgm:prSet presAssocID="{25F11522-45E9-4926-8D58-E101E6F07D18}" presName="textNode" presStyleLbl="bgShp" presStyleIdx="2" presStyleCnt="3"/>
      <dgm:spPr/>
      <dgm:t>
        <a:bodyPr/>
        <a:lstStyle/>
        <a:p>
          <a:endParaRPr lang="en-US"/>
        </a:p>
      </dgm:t>
    </dgm:pt>
    <dgm:pt modelId="{4967E05C-B154-4214-B2D3-2436F3821E42}" type="pres">
      <dgm:prSet presAssocID="{25F11522-45E9-4926-8D58-E101E6F07D18}" presName="compChildNode" presStyleCnt="0"/>
      <dgm:spPr/>
    </dgm:pt>
    <dgm:pt modelId="{29041532-6180-4C2D-95CE-ACC1A2CD4420}" type="pres">
      <dgm:prSet presAssocID="{25F11522-45E9-4926-8D58-E101E6F07D18}" presName="theInnerList" presStyleCnt="0"/>
      <dgm:spPr/>
    </dgm:pt>
    <dgm:pt modelId="{1F586F98-02B3-4C83-B4F5-F68F834328BC}" type="pres">
      <dgm:prSet presAssocID="{DBB29B1D-57EF-4C0C-9C99-0B5E4D61EE31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0E8C9-BBCC-4FA4-8889-C7DF9D2FE8AE}" type="pres">
      <dgm:prSet presAssocID="{DBB29B1D-57EF-4C0C-9C99-0B5E4D61EE31}" presName="aSpace2" presStyleCnt="0"/>
      <dgm:spPr/>
    </dgm:pt>
    <dgm:pt modelId="{471F63AD-FC53-4EFA-9C55-05D24EEE5C4A}" type="pres">
      <dgm:prSet presAssocID="{52A3610A-B532-4962-8B47-BA18AE46707A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CE52CC-1F2C-4D6E-B1F6-FCF9E393B52C}" srcId="{2A3E0C21-722D-4B2C-9DC5-085B14287A3B}" destId="{8C09BF38-DCF5-4279-A5BA-7A6D9B0DE8F6}" srcOrd="1" destOrd="0" parTransId="{62D64255-FDE4-4F53-B33C-C61688D09010}" sibTransId="{5916EB5A-1B53-4817-9077-43872F925F7E}"/>
    <dgm:cxn modelId="{23945225-091E-4A83-82E7-5A30B085C89F}" srcId="{2A3E0C21-722D-4B2C-9DC5-085B14287A3B}" destId="{E03C1371-AE62-401E-980C-B8F9F909A091}" srcOrd="2" destOrd="0" parTransId="{D4D04702-A3D8-419D-BBD2-F51A6A4C66EF}" sibTransId="{611CBA40-B6DC-43CF-A1F6-ACBA7FB601A2}"/>
    <dgm:cxn modelId="{223A93C6-20B4-4D2D-9826-F277607BCD90}" type="presOf" srcId="{F0575AE0-242E-49BC-8DDC-C73A21878F9C}" destId="{6631CC51-8CBC-41CE-AB10-C7391E61C5EC}" srcOrd="0" destOrd="0" presId="urn:microsoft.com/office/officeart/2005/8/layout/lProcess2#1"/>
    <dgm:cxn modelId="{ADDCFE76-C1D2-4660-B49B-25E5334C2ACC}" srcId="{F0575AE0-242E-49BC-8DDC-C73A21878F9C}" destId="{0DAA0AD6-B6AB-4DCD-808E-215D4CBB8286}" srcOrd="0" destOrd="0" parTransId="{2307407E-CD77-49ED-AC31-EA32315B504C}" sibTransId="{E5CA71BA-DEFD-4001-B9EB-77F5F595DAC5}"/>
    <dgm:cxn modelId="{3C7010BE-FB4F-4100-8451-CF75B0DD4806}" type="presOf" srcId="{F0575AE0-242E-49BC-8DDC-C73A21878F9C}" destId="{27E0914C-2A23-44E5-A479-2F1FF65FE70F}" srcOrd="1" destOrd="0" presId="urn:microsoft.com/office/officeart/2005/8/layout/lProcess2#1"/>
    <dgm:cxn modelId="{1D92D4D1-38E9-456B-BD0B-EA162818051F}" type="presOf" srcId="{0DAA0AD6-B6AB-4DCD-808E-215D4CBB8286}" destId="{65ED3E4A-C43D-4167-B99E-6C5E3A5AA20D}" srcOrd="0" destOrd="0" presId="urn:microsoft.com/office/officeart/2005/8/layout/lProcess2#1"/>
    <dgm:cxn modelId="{9181DAA1-A7E3-4FF3-A897-44CC85C25A41}" type="presOf" srcId="{8C09BF38-DCF5-4279-A5BA-7A6D9B0DE8F6}" destId="{28100A24-CA11-4E48-8AA3-CA25A1504375}" srcOrd="0" destOrd="0" presId="urn:microsoft.com/office/officeart/2005/8/layout/lProcess2#1"/>
    <dgm:cxn modelId="{4E912E29-681C-4C0B-9B92-545F9B07A3BE}" srcId="{2A3E0C21-722D-4B2C-9DC5-085B14287A3B}" destId="{8CCA48B5-3F6E-4CED-8329-111FA7B7BCD9}" srcOrd="0" destOrd="0" parTransId="{1BEB6E4F-1C8A-4A33-90C9-AA41FE1ED971}" sibTransId="{55A4849F-3DB8-4E6A-B7A6-85E3F719A5A7}"/>
    <dgm:cxn modelId="{18B413B7-02C3-4B47-B90B-1636C7975C0F}" type="presOf" srcId="{8CCA48B5-3F6E-4CED-8329-111FA7B7BCD9}" destId="{FD1FD099-5017-4048-898F-D03D1C50D57E}" srcOrd="0" destOrd="0" presId="urn:microsoft.com/office/officeart/2005/8/layout/lProcess2#1"/>
    <dgm:cxn modelId="{CC3E04BD-25ED-4D65-B435-F4B65152D16A}" srcId="{25F11522-45E9-4926-8D58-E101E6F07D18}" destId="{DBB29B1D-57EF-4C0C-9C99-0B5E4D61EE31}" srcOrd="0" destOrd="0" parTransId="{C0473141-C069-43C4-9E1C-C72420D8A823}" sibTransId="{AA14B1DF-95F9-4EB3-9583-3CC5CED8D98F}"/>
    <dgm:cxn modelId="{C8D45EDB-C776-4A3B-A9B2-22F31994191E}" srcId="{25F11522-45E9-4926-8D58-E101E6F07D18}" destId="{52A3610A-B532-4962-8B47-BA18AE46707A}" srcOrd="1" destOrd="0" parTransId="{54877C27-6E2D-49CD-BD71-D9658BAF10AD}" sibTransId="{93190047-41E4-4430-B0F0-8D0899B1BCBA}"/>
    <dgm:cxn modelId="{8BB3EE0B-BED9-4BC7-8A47-AE62F0FADF88}" srcId="{3E8EE8D5-D0E4-4608-A732-213C826C3F87}" destId="{25F11522-45E9-4926-8D58-E101E6F07D18}" srcOrd="2" destOrd="0" parTransId="{3B95FA3F-ACFE-45D4-AE48-675EEECED876}" sibTransId="{0E64F961-69DE-4452-AB8E-162360EB059C}"/>
    <dgm:cxn modelId="{C52904AA-616A-4FAF-8E15-DF9C1EC22610}" type="presOf" srcId="{25F11522-45E9-4926-8D58-E101E6F07D18}" destId="{EC52CDD7-E942-4A6E-8830-0C6754E43A32}" srcOrd="0" destOrd="0" presId="urn:microsoft.com/office/officeart/2005/8/layout/lProcess2#1"/>
    <dgm:cxn modelId="{4D97958D-D37A-492F-9A20-2E17DC853345}" type="presOf" srcId="{3E8EE8D5-D0E4-4608-A732-213C826C3F87}" destId="{D8D8F794-BCBB-40E4-B447-6DB104AA50A0}" srcOrd="0" destOrd="0" presId="urn:microsoft.com/office/officeart/2005/8/layout/lProcess2#1"/>
    <dgm:cxn modelId="{E92385E0-E8C6-451B-B8B5-98F12A0E3BF8}" srcId="{3E8EE8D5-D0E4-4608-A732-213C826C3F87}" destId="{F0575AE0-242E-49BC-8DDC-C73A21878F9C}" srcOrd="0" destOrd="0" parTransId="{E728370B-9403-46BE-8FF3-2E3297E47E83}" sibTransId="{558F91DD-4051-4EA3-AE8F-F1076720D6ED}"/>
    <dgm:cxn modelId="{B4F22779-91A5-4CB5-A0D2-EB97CAFB83B9}" srcId="{2A3E0C21-722D-4B2C-9DC5-085B14287A3B}" destId="{04CC0B94-8351-49E1-A5AF-1A7E1D7EBABD}" srcOrd="3" destOrd="0" parTransId="{8FD80F9F-F6B6-42E6-983A-BCA2727F1A0A}" sibTransId="{7357B639-32DD-4E80-BE52-1571534A455B}"/>
    <dgm:cxn modelId="{0B9E6111-B733-455D-B34E-B4C459A9D34D}" type="presOf" srcId="{52A3610A-B532-4962-8B47-BA18AE46707A}" destId="{471F63AD-FC53-4EFA-9C55-05D24EEE5C4A}" srcOrd="0" destOrd="0" presId="urn:microsoft.com/office/officeart/2005/8/layout/lProcess2#1"/>
    <dgm:cxn modelId="{749E635A-318F-42EF-A1F7-3413F6340E20}" type="presOf" srcId="{04CC0B94-8351-49E1-A5AF-1A7E1D7EBABD}" destId="{6038F2AB-DF01-437B-9B53-3D0B7F2C3F29}" srcOrd="0" destOrd="0" presId="urn:microsoft.com/office/officeart/2005/8/layout/lProcess2#1"/>
    <dgm:cxn modelId="{16252B95-9F20-40A7-9164-4D6629CF13AD}" type="presOf" srcId="{2A3E0C21-722D-4B2C-9DC5-085B14287A3B}" destId="{69EBD45A-089F-4AFD-8826-F834A5259D58}" srcOrd="0" destOrd="0" presId="urn:microsoft.com/office/officeart/2005/8/layout/lProcess2#1"/>
    <dgm:cxn modelId="{4AB866C5-C8FB-4356-9A98-5C1B0B1728CB}" srcId="{F0575AE0-242E-49BC-8DDC-C73A21878F9C}" destId="{926D9B57-BA10-431F-93B6-1F8FAFCF56F8}" srcOrd="2" destOrd="0" parTransId="{BFEB08AC-3A7A-4EE5-A78F-FD2BAEF29942}" sibTransId="{B7383C71-CE6D-4940-ABE3-8176993E475F}"/>
    <dgm:cxn modelId="{477041BE-D030-4D55-816F-3B40FC2AE19C}" type="presOf" srcId="{6105CF5A-9827-45D5-B823-DDF63B266B25}" destId="{4C976E4D-A049-4187-B00A-B22641180864}" srcOrd="0" destOrd="0" presId="urn:microsoft.com/office/officeart/2005/8/layout/lProcess2#1"/>
    <dgm:cxn modelId="{BC268E76-EB73-4375-B143-A34C47084ACD}" srcId="{F0575AE0-242E-49BC-8DDC-C73A21878F9C}" destId="{6105CF5A-9827-45D5-B823-DDF63B266B25}" srcOrd="1" destOrd="0" parTransId="{BD4826DB-7B3E-495C-A565-8D741D20FD18}" sibTransId="{5CF7C55E-735E-4008-BA9F-372857FA9E1F}"/>
    <dgm:cxn modelId="{89BBEAA5-C496-481D-B4FA-BAB27B2117C6}" type="presOf" srcId="{926D9B57-BA10-431F-93B6-1F8FAFCF56F8}" destId="{A9737E1A-F5DE-45CE-A8A4-F4A17092864B}" srcOrd="0" destOrd="0" presId="urn:microsoft.com/office/officeart/2005/8/layout/lProcess2#1"/>
    <dgm:cxn modelId="{306420D8-5A7A-46BA-AE1C-1618B5B60183}" type="presOf" srcId="{2A3E0C21-722D-4B2C-9DC5-085B14287A3B}" destId="{A542BE07-C8A3-4ADC-A95F-D102EAB7A123}" srcOrd="1" destOrd="0" presId="urn:microsoft.com/office/officeart/2005/8/layout/lProcess2#1"/>
    <dgm:cxn modelId="{32B7D93E-A261-4027-B284-8B6DC606436E}" type="presOf" srcId="{DBB29B1D-57EF-4C0C-9C99-0B5E4D61EE31}" destId="{1F586F98-02B3-4C83-B4F5-F68F834328BC}" srcOrd="0" destOrd="0" presId="urn:microsoft.com/office/officeart/2005/8/layout/lProcess2#1"/>
    <dgm:cxn modelId="{729CDA09-56F1-43DD-B3EE-9F3758B02917}" type="presOf" srcId="{E03C1371-AE62-401E-980C-B8F9F909A091}" destId="{9237AB54-E960-4E9C-9326-343CE02BE15A}" srcOrd="0" destOrd="0" presId="urn:microsoft.com/office/officeart/2005/8/layout/lProcess2#1"/>
    <dgm:cxn modelId="{8316C9E5-C006-4710-9DE1-CA2BAEB30ADC}" type="presOf" srcId="{25F11522-45E9-4926-8D58-E101E6F07D18}" destId="{068D2003-450F-485C-A812-7B92FCDDA623}" srcOrd="1" destOrd="0" presId="urn:microsoft.com/office/officeart/2005/8/layout/lProcess2#1"/>
    <dgm:cxn modelId="{4E4A09BA-5F51-4E9D-9DA4-51D3534F901B}" srcId="{3E8EE8D5-D0E4-4608-A732-213C826C3F87}" destId="{2A3E0C21-722D-4B2C-9DC5-085B14287A3B}" srcOrd="1" destOrd="0" parTransId="{195F00F3-8C6F-4EED-B4F8-A801B55C0E21}" sibTransId="{C07594A2-67DF-4EFB-9C70-176959520AD1}"/>
    <dgm:cxn modelId="{633AB3D5-B410-492B-AE2C-CF72DB831C69}" type="presParOf" srcId="{D8D8F794-BCBB-40E4-B447-6DB104AA50A0}" destId="{E5B73EEF-2C8F-42A4-8031-2A9895141E32}" srcOrd="0" destOrd="0" presId="urn:microsoft.com/office/officeart/2005/8/layout/lProcess2#1"/>
    <dgm:cxn modelId="{3B8F468F-17B7-4914-87B8-572EB48A8057}" type="presParOf" srcId="{E5B73EEF-2C8F-42A4-8031-2A9895141E32}" destId="{6631CC51-8CBC-41CE-AB10-C7391E61C5EC}" srcOrd="0" destOrd="0" presId="urn:microsoft.com/office/officeart/2005/8/layout/lProcess2#1"/>
    <dgm:cxn modelId="{E73C2D0F-C298-48EC-B1B9-1A6AFE593ED2}" type="presParOf" srcId="{E5B73EEF-2C8F-42A4-8031-2A9895141E32}" destId="{27E0914C-2A23-44E5-A479-2F1FF65FE70F}" srcOrd="1" destOrd="0" presId="urn:microsoft.com/office/officeart/2005/8/layout/lProcess2#1"/>
    <dgm:cxn modelId="{8F5F5566-C3FE-4C09-B3C3-1AED546F1ED8}" type="presParOf" srcId="{E5B73EEF-2C8F-42A4-8031-2A9895141E32}" destId="{395AB839-D03C-4F9F-91EA-34BB06E0BA1A}" srcOrd="2" destOrd="0" presId="urn:microsoft.com/office/officeart/2005/8/layout/lProcess2#1"/>
    <dgm:cxn modelId="{DA81245C-BAED-432D-83B4-037A082766D8}" type="presParOf" srcId="{395AB839-D03C-4F9F-91EA-34BB06E0BA1A}" destId="{DB67F8E2-71EC-4436-BA12-9956B7242BDA}" srcOrd="0" destOrd="0" presId="urn:microsoft.com/office/officeart/2005/8/layout/lProcess2#1"/>
    <dgm:cxn modelId="{14C76F69-E334-4673-9D63-FA660035B7CA}" type="presParOf" srcId="{DB67F8E2-71EC-4436-BA12-9956B7242BDA}" destId="{65ED3E4A-C43D-4167-B99E-6C5E3A5AA20D}" srcOrd="0" destOrd="0" presId="urn:microsoft.com/office/officeart/2005/8/layout/lProcess2#1"/>
    <dgm:cxn modelId="{C6F36A39-4128-49FD-93E2-707BBD607A90}" type="presParOf" srcId="{DB67F8E2-71EC-4436-BA12-9956B7242BDA}" destId="{57466EBB-C92B-4272-B912-2ADA8C7AF2FC}" srcOrd="1" destOrd="0" presId="urn:microsoft.com/office/officeart/2005/8/layout/lProcess2#1"/>
    <dgm:cxn modelId="{2075D3F4-B68A-41E6-8177-2EF7B27B763F}" type="presParOf" srcId="{DB67F8E2-71EC-4436-BA12-9956B7242BDA}" destId="{4C976E4D-A049-4187-B00A-B22641180864}" srcOrd="2" destOrd="0" presId="urn:microsoft.com/office/officeart/2005/8/layout/lProcess2#1"/>
    <dgm:cxn modelId="{778B6DFB-22EE-4740-8735-7DBBD1B25030}" type="presParOf" srcId="{DB67F8E2-71EC-4436-BA12-9956B7242BDA}" destId="{B6D2FA00-C8F4-41F7-A48C-ED5E8EB101DF}" srcOrd="3" destOrd="0" presId="urn:microsoft.com/office/officeart/2005/8/layout/lProcess2#1"/>
    <dgm:cxn modelId="{0B16DE2A-0B1A-4FFE-8FF8-DAB7511C31E5}" type="presParOf" srcId="{DB67F8E2-71EC-4436-BA12-9956B7242BDA}" destId="{A9737E1A-F5DE-45CE-A8A4-F4A17092864B}" srcOrd="4" destOrd="0" presId="urn:microsoft.com/office/officeart/2005/8/layout/lProcess2#1"/>
    <dgm:cxn modelId="{21DA27DF-120D-4255-9DB9-B65B2CDA4705}" type="presParOf" srcId="{D8D8F794-BCBB-40E4-B447-6DB104AA50A0}" destId="{A1D30DFA-D7F1-489B-943D-9234B42CB75E}" srcOrd="1" destOrd="0" presId="urn:microsoft.com/office/officeart/2005/8/layout/lProcess2#1"/>
    <dgm:cxn modelId="{8C17DBD4-E2FF-4083-8D7C-14962E58C04C}" type="presParOf" srcId="{D8D8F794-BCBB-40E4-B447-6DB104AA50A0}" destId="{55F61506-685D-41F2-8A24-204248B0A221}" srcOrd="2" destOrd="0" presId="urn:microsoft.com/office/officeart/2005/8/layout/lProcess2#1"/>
    <dgm:cxn modelId="{8E0DE0AF-304D-4BB7-82D5-8EFBB01F4CF9}" type="presParOf" srcId="{55F61506-685D-41F2-8A24-204248B0A221}" destId="{69EBD45A-089F-4AFD-8826-F834A5259D58}" srcOrd="0" destOrd="0" presId="urn:microsoft.com/office/officeart/2005/8/layout/lProcess2#1"/>
    <dgm:cxn modelId="{77962409-C9C7-4F8D-A4EA-EEAED94F008B}" type="presParOf" srcId="{55F61506-685D-41F2-8A24-204248B0A221}" destId="{A542BE07-C8A3-4ADC-A95F-D102EAB7A123}" srcOrd="1" destOrd="0" presId="urn:microsoft.com/office/officeart/2005/8/layout/lProcess2#1"/>
    <dgm:cxn modelId="{348626F6-49EA-47F1-B551-A1026DE9A7B8}" type="presParOf" srcId="{55F61506-685D-41F2-8A24-204248B0A221}" destId="{B6849819-6F53-42B6-BFE7-6E2CD229D8DD}" srcOrd="2" destOrd="0" presId="urn:microsoft.com/office/officeart/2005/8/layout/lProcess2#1"/>
    <dgm:cxn modelId="{335278F7-113A-4F79-93AF-A4F40F2995D3}" type="presParOf" srcId="{B6849819-6F53-42B6-BFE7-6E2CD229D8DD}" destId="{85537A8D-0AB2-4604-A1E8-3824CA38C3AB}" srcOrd="0" destOrd="0" presId="urn:microsoft.com/office/officeart/2005/8/layout/lProcess2#1"/>
    <dgm:cxn modelId="{4B8C5C52-0EB0-4B0D-9EDE-A1872615EBD2}" type="presParOf" srcId="{85537A8D-0AB2-4604-A1E8-3824CA38C3AB}" destId="{FD1FD099-5017-4048-898F-D03D1C50D57E}" srcOrd="0" destOrd="0" presId="urn:microsoft.com/office/officeart/2005/8/layout/lProcess2#1"/>
    <dgm:cxn modelId="{8BEC99EE-FFAA-45CD-94AA-E9C1787D8A9C}" type="presParOf" srcId="{85537A8D-0AB2-4604-A1E8-3824CA38C3AB}" destId="{39EB2B46-C0C6-4E42-BB5D-D44149A77394}" srcOrd="1" destOrd="0" presId="urn:microsoft.com/office/officeart/2005/8/layout/lProcess2#1"/>
    <dgm:cxn modelId="{9956B8EB-81E6-42DC-BCF8-E237B6B44D81}" type="presParOf" srcId="{85537A8D-0AB2-4604-A1E8-3824CA38C3AB}" destId="{28100A24-CA11-4E48-8AA3-CA25A1504375}" srcOrd="2" destOrd="0" presId="urn:microsoft.com/office/officeart/2005/8/layout/lProcess2#1"/>
    <dgm:cxn modelId="{5C548BB2-B4CC-4DAC-B320-458D230045F4}" type="presParOf" srcId="{85537A8D-0AB2-4604-A1E8-3824CA38C3AB}" destId="{88A19428-DD61-4932-B044-D10C8AA510F2}" srcOrd="3" destOrd="0" presId="urn:microsoft.com/office/officeart/2005/8/layout/lProcess2#1"/>
    <dgm:cxn modelId="{F496542E-04D1-4F0B-A74F-B9081EB79A88}" type="presParOf" srcId="{85537A8D-0AB2-4604-A1E8-3824CA38C3AB}" destId="{9237AB54-E960-4E9C-9326-343CE02BE15A}" srcOrd="4" destOrd="0" presId="urn:microsoft.com/office/officeart/2005/8/layout/lProcess2#1"/>
    <dgm:cxn modelId="{850940D2-FC7A-44F2-ABB2-B1BB8FE9826E}" type="presParOf" srcId="{85537A8D-0AB2-4604-A1E8-3824CA38C3AB}" destId="{09F12679-8C33-4151-B109-54582EA14CDE}" srcOrd="5" destOrd="0" presId="urn:microsoft.com/office/officeart/2005/8/layout/lProcess2#1"/>
    <dgm:cxn modelId="{B9B051D8-C040-4E6A-A1F6-DF5896EE5D37}" type="presParOf" srcId="{85537A8D-0AB2-4604-A1E8-3824CA38C3AB}" destId="{6038F2AB-DF01-437B-9B53-3D0B7F2C3F29}" srcOrd="6" destOrd="0" presId="urn:microsoft.com/office/officeart/2005/8/layout/lProcess2#1"/>
    <dgm:cxn modelId="{55AB2E50-3BE2-492D-9312-E62EC66EAE03}" type="presParOf" srcId="{D8D8F794-BCBB-40E4-B447-6DB104AA50A0}" destId="{0EAD0F71-38EE-4331-A642-07C6204C2184}" srcOrd="3" destOrd="0" presId="urn:microsoft.com/office/officeart/2005/8/layout/lProcess2#1"/>
    <dgm:cxn modelId="{5470F315-CC10-42BC-BAFC-458ADC5A987F}" type="presParOf" srcId="{D8D8F794-BCBB-40E4-B447-6DB104AA50A0}" destId="{3950B2CA-ED6F-46DD-8D16-6BCC734C8F61}" srcOrd="4" destOrd="0" presId="urn:microsoft.com/office/officeart/2005/8/layout/lProcess2#1"/>
    <dgm:cxn modelId="{BD932E84-E466-4EE6-9BB0-EEF7DC9B85EC}" type="presParOf" srcId="{3950B2CA-ED6F-46DD-8D16-6BCC734C8F61}" destId="{EC52CDD7-E942-4A6E-8830-0C6754E43A32}" srcOrd="0" destOrd="0" presId="urn:microsoft.com/office/officeart/2005/8/layout/lProcess2#1"/>
    <dgm:cxn modelId="{636EA517-77B4-4F32-9FAD-8540E22CE9F0}" type="presParOf" srcId="{3950B2CA-ED6F-46DD-8D16-6BCC734C8F61}" destId="{068D2003-450F-485C-A812-7B92FCDDA623}" srcOrd="1" destOrd="0" presId="urn:microsoft.com/office/officeart/2005/8/layout/lProcess2#1"/>
    <dgm:cxn modelId="{67CACDFD-3715-4FA2-93C3-D0B9FB7F6E53}" type="presParOf" srcId="{3950B2CA-ED6F-46DD-8D16-6BCC734C8F61}" destId="{4967E05C-B154-4214-B2D3-2436F3821E42}" srcOrd="2" destOrd="0" presId="urn:microsoft.com/office/officeart/2005/8/layout/lProcess2#1"/>
    <dgm:cxn modelId="{4D3D42FB-B601-4D85-A445-7AB84BD5F31B}" type="presParOf" srcId="{4967E05C-B154-4214-B2D3-2436F3821E42}" destId="{29041532-6180-4C2D-95CE-ACC1A2CD4420}" srcOrd="0" destOrd="0" presId="urn:microsoft.com/office/officeart/2005/8/layout/lProcess2#1"/>
    <dgm:cxn modelId="{EADFBB6A-AB84-4D32-A949-FA2CF44168EB}" type="presParOf" srcId="{29041532-6180-4C2D-95CE-ACC1A2CD4420}" destId="{1F586F98-02B3-4C83-B4F5-F68F834328BC}" srcOrd="0" destOrd="0" presId="urn:microsoft.com/office/officeart/2005/8/layout/lProcess2#1"/>
    <dgm:cxn modelId="{C9A149D3-86A1-415A-975C-1EDF55DDA684}" type="presParOf" srcId="{29041532-6180-4C2D-95CE-ACC1A2CD4420}" destId="{FFC0E8C9-BBCC-4FA4-8889-C7DF9D2FE8AE}" srcOrd="1" destOrd="0" presId="urn:microsoft.com/office/officeart/2005/8/layout/lProcess2#1"/>
    <dgm:cxn modelId="{1E2DD670-48E2-410B-9C71-4ADA212CC3AA}" type="presParOf" srcId="{29041532-6180-4C2D-95CE-ACC1A2CD4420}" destId="{471F63AD-FC53-4EFA-9C55-05D24EEE5C4A}" srcOrd="2" destOrd="0" presId="urn:microsoft.com/office/officeart/2005/8/layout/lProcess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70D5B-CB81-4738-A095-57D10E3C215E}">
      <dsp:nvSpPr>
        <dsp:cNvPr id="0" name=""/>
        <dsp:cNvSpPr/>
      </dsp:nvSpPr>
      <dsp:spPr>
        <a:xfrm>
          <a:off x="862097" y="350308"/>
          <a:ext cx="4723257" cy="4723257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Based on Complete College America platform</a:t>
          </a:r>
          <a:endParaRPr lang="en-US" sz="1700" kern="1200" dirty="0"/>
        </a:p>
      </dsp:txBody>
      <dsp:txXfrm>
        <a:off x="3277705" y="1224110"/>
        <a:ext cx="1743106" cy="1405731"/>
      </dsp:txXfrm>
    </dsp:sp>
    <dsp:sp modelId="{550F63E7-9BEA-4FE6-923C-E6AFC6D101B4}">
      <dsp:nvSpPr>
        <dsp:cNvPr id="0" name=""/>
        <dsp:cNvSpPr/>
      </dsp:nvSpPr>
      <dsp:spPr>
        <a:xfrm>
          <a:off x="663045" y="549359"/>
          <a:ext cx="4723257" cy="4723257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Legislated transfer (articulation) pathways</a:t>
          </a:r>
          <a:endParaRPr lang="en-US" sz="1700" kern="1200" dirty="0"/>
        </a:p>
      </dsp:txBody>
      <dsp:txXfrm>
        <a:off x="3109018" y="2995332"/>
        <a:ext cx="1743106" cy="1405731"/>
      </dsp:txXfrm>
    </dsp:sp>
    <dsp:sp modelId="{F588B61D-D9AA-4F22-B3BB-E802249E87F9}">
      <dsp:nvSpPr>
        <dsp:cNvPr id="0" name=""/>
        <dsp:cNvSpPr/>
      </dsp:nvSpPr>
      <dsp:spPr>
        <a:xfrm>
          <a:off x="663045" y="549359"/>
          <a:ext cx="4723257" cy="4723257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Outcomes-based funding formula developed for each school</a:t>
          </a:r>
          <a:endParaRPr lang="en-US" sz="1700" kern="1200" dirty="0"/>
        </a:p>
      </dsp:txBody>
      <dsp:txXfrm>
        <a:off x="1197223" y="2995332"/>
        <a:ext cx="1743106" cy="1405731"/>
      </dsp:txXfrm>
    </dsp:sp>
    <dsp:sp modelId="{D80EF608-FD31-4150-85C4-4D631ED35135}">
      <dsp:nvSpPr>
        <dsp:cNvPr id="0" name=""/>
        <dsp:cNvSpPr/>
      </dsp:nvSpPr>
      <dsp:spPr>
        <a:xfrm>
          <a:off x="663045" y="549359"/>
          <a:ext cx="4723257" cy="4723257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State universities no longer allowed to charge tuition for developmental courses</a:t>
          </a:r>
          <a:endParaRPr lang="en-US" sz="1700" kern="1200" dirty="0"/>
        </a:p>
      </dsp:txBody>
      <dsp:txXfrm>
        <a:off x="1197223" y="1420913"/>
        <a:ext cx="1743106" cy="1405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C23C5-9C7D-45B2-AFAA-9E5C5B061720}">
      <dsp:nvSpPr>
        <dsp:cNvPr id="0" name=""/>
        <dsp:cNvSpPr/>
      </dsp:nvSpPr>
      <dsp:spPr>
        <a:xfrm>
          <a:off x="0" y="22632"/>
          <a:ext cx="6248400" cy="13425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 eligible to high school seniors with ACT Math subscore below 19</a:t>
          </a:r>
          <a:endParaRPr lang="en-US" sz="2400" kern="1200" dirty="0"/>
        </a:p>
      </dsp:txBody>
      <dsp:txXfrm>
        <a:off x="65539" y="88171"/>
        <a:ext cx="6117322" cy="1211496"/>
      </dsp:txXfrm>
    </dsp:sp>
    <dsp:sp modelId="{7D1ECE2A-B252-404D-BE5E-FF1B00221828}">
      <dsp:nvSpPr>
        <dsp:cNvPr id="0" name=""/>
        <dsp:cNvSpPr/>
      </dsp:nvSpPr>
      <dsp:spPr>
        <a:xfrm>
          <a:off x="0" y="1434327"/>
          <a:ext cx="6248400" cy="13425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Curriculum developed through collaboration between high school and community college faculty</a:t>
          </a:r>
          <a:endParaRPr lang="en-US" sz="2400" kern="1200" dirty="0"/>
        </a:p>
      </dsp:txBody>
      <dsp:txXfrm>
        <a:off x="65539" y="1499866"/>
        <a:ext cx="6117322" cy="1211496"/>
      </dsp:txXfrm>
    </dsp:sp>
    <dsp:sp modelId="{A9EA4B01-64A8-4AA1-A289-E17F2803C233}">
      <dsp:nvSpPr>
        <dsp:cNvPr id="0" name=""/>
        <dsp:cNvSpPr/>
      </dsp:nvSpPr>
      <dsp:spPr>
        <a:xfrm>
          <a:off x="0" y="2846022"/>
          <a:ext cx="6248400" cy="13425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Students successfully completing SAILS curriculum may bypass remedial coursework in the community college</a:t>
          </a:r>
          <a:endParaRPr lang="en-US" sz="2400" kern="1200" dirty="0"/>
        </a:p>
      </dsp:txBody>
      <dsp:txXfrm>
        <a:off x="65539" y="2911561"/>
        <a:ext cx="6117322" cy="1211496"/>
      </dsp:txXfrm>
    </dsp:sp>
    <dsp:sp modelId="{77B72851-9C69-4442-92FE-4545653E0A72}">
      <dsp:nvSpPr>
        <dsp:cNvPr id="0" name=""/>
        <dsp:cNvSpPr/>
      </dsp:nvSpPr>
      <dsp:spPr>
        <a:xfrm>
          <a:off x="0" y="4257717"/>
          <a:ext cx="6248400" cy="13425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College-bound students are encouraged to enroll in a dual credit course after completion (equivalent to UTK Math 113 or 115).</a:t>
          </a:r>
          <a:endParaRPr lang="en-US" sz="2400" kern="1200" dirty="0"/>
        </a:p>
      </dsp:txBody>
      <dsp:txXfrm>
        <a:off x="65539" y="4323256"/>
        <a:ext cx="6117322" cy="1211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49D65-11D5-4607-B4B3-F16141E6E88D}">
      <dsp:nvSpPr>
        <dsp:cNvPr id="0" name=""/>
        <dsp:cNvSpPr/>
      </dsp:nvSpPr>
      <dsp:spPr>
        <a:xfrm rot="16200000">
          <a:off x="148034" y="-148034"/>
          <a:ext cx="2828131" cy="3124200"/>
        </a:xfrm>
        <a:prstGeom prst="round1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An acceleration strategy for developmental students</a:t>
          </a:r>
        </a:p>
      </dsp:txBody>
      <dsp:txXfrm rot="5400000">
        <a:off x="-1" y="1"/>
        <a:ext cx="3124200" cy="2121098"/>
      </dsp:txXfrm>
    </dsp:sp>
    <dsp:sp modelId="{21CD8CC1-1496-4370-B0C3-65F022AD9A0D}">
      <dsp:nvSpPr>
        <dsp:cNvPr id="0" name=""/>
        <dsp:cNvSpPr/>
      </dsp:nvSpPr>
      <dsp:spPr>
        <a:xfrm>
          <a:off x="3124200" y="0"/>
          <a:ext cx="3124200" cy="2828131"/>
        </a:xfrm>
        <a:prstGeom prst="round1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Developmental content is taught concurrently with a paired college-level course</a:t>
          </a:r>
        </a:p>
      </dsp:txBody>
      <dsp:txXfrm>
        <a:off x="3124200" y="0"/>
        <a:ext cx="3124200" cy="2121098"/>
      </dsp:txXfrm>
    </dsp:sp>
    <dsp:sp modelId="{7D4F0A4C-ABCE-481F-8381-7AB70CF81700}">
      <dsp:nvSpPr>
        <dsp:cNvPr id="0" name=""/>
        <dsp:cNvSpPr/>
      </dsp:nvSpPr>
      <dsp:spPr>
        <a:xfrm rot="10800000">
          <a:off x="0" y="2828131"/>
          <a:ext cx="3124200" cy="2828131"/>
        </a:xfrm>
        <a:prstGeom prst="round1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Implemented with developmental mathematics, writing, and reading</a:t>
          </a:r>
        </a:p>
      </dsp:txBody>
      <dsp:txXfrm rot="10800000">
        <a:off x="0" y="3535164"/>
        <a:ext cx="3124200" cy="2121098"/>
      </dsp:txXfrm>
    </dsp:sp>
    <dsp:sp modelId="{470C5487-3B72-4959-A1C6-F37F338DF250}">
      <dsp:nvSpPr>
        <dsp:cNvPr id="0" name=""/>
        <dsp:cNvSpPr/>
      </dsp:nvSpPr>
      <dsp:spPr>
        <a:xfrm rot="5400000">
          <a:off x="3272234" y="2680097"/>
          <a:ext cx="2828131" cy="3124200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Pathway focused: shortening time and reducing cost for a degree or credential</a:t>
          </a:r>
        </a:p>
      </dsp:txBody>
      <dsp:txXfrm rot="-5400000">
        <a:off x="3124199" y="3535164"/>
        <a:ext cx="3124200" cy="2121098"/>
      </dsp:txXfrm>
    </dsp:sp>
    <dsp:sp modelId="{02274CD8-3DC0-4B99-AB4A-0F9E050112D3}">
      <dsp:nvSpPr>
        <dsp:cNvPr id="0" name=""/>
        <dsp:cNvSpPr/>
      </dsp:nvSpPr>
      <dsp:spPr>
        <a:xfrm>
          <a:off x="2186939" y="2121098"/>
          <a:ext cx="1874520" cy="1414065"/>
        </a:xfrm>
        <a:prstGeom prst="roundRect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Co-Requisite Remediation</a:t>
          </a:r>
        </a:p>
      </dsp:txBody>
      <dsp:txXfrm>
        <a:off x="2255968" y="2190127"/>
        <a:ext cx="1736462" cy="1276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20916-5B0D-4DD6-B50D-608EE318EC3A}">
      <dsp:nvSpPr>
        <dsp:cNvPr id="0" name=""/>
        <dsp:cNvSpPr/>
      </dsp:nvSpPr>
      <dsp:spPr>
        <a:xfrm>
          <a:off x="154199" y="2485"/>
          <a:ext cx="5940000" cy="10867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840" tIns="116840" rIns="116840" bIns="11684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Instructional continuity</a:t>
          </a:r>
        </a:p>
      </dsp:txBody>
      <dsp:txXfrm>
        <a:off x="154199" y="2485"/>
        <a:ext cx="5940000" cy="1086786"/>
      </dsp:txXfrm>
    </dsp:sp>
    <dsp:sp modelId="{2BA56B55-5C8B-42A8-BBD5-14736BD76FC1}">
      <dsp:nvSpPr>
        <dsp:cNvPr id="0" name=""/>
        <dsp:cNvSpPr/>
      </dsp:nvSpPr>
      <dsp:spPr>
        <a:xfrm>
          <a:off x="604199" y="1143611"/>
          <a:ext cx="5040000" cy="1086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840" tIns="116840" rIns="116840" bIns="11684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Mandatory Tutoring</a:t>
          </a:r>
          <a:endParaRPr lang="en-US" sz="4600" kern="1200" dirty="0"/>
        </a:p>
      </dsp:txBody>
      <dsp:txXfrm>
        <a:off x="604199" y="1143611"/>
        <a:ext cx="5040000" cy="1086786"/>
      </dsp:txXfrm>
    </dsp:sp>
    <dsp:sp modelId="{94D33684-3F7F-4185-8888-8E244DE1192C}">
      <dsp:nvSpPr>
        <dsp:cNvPr id="0" name=""/>
        <dsp:cNvSpPr/>
      </dsp:nvSpPr>
      <dsp:spPr>
        <a:xfrm>
          <a:off x="0" y="2284738"/>
          <a:ext cx="6248400" cy="10867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840" tIns="116840" rIns="116840" bIns="11684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Competencies in context</a:t>
          </a:r>
        </a:p>
      </dsp:txBody>
      <dsp:txXfrm>
        <a:off x="0" y="2284738"/>
        <a:ext cx="6248400" cy="1086786"/>
      </dsp:txXfrm>
    </dsp:sp>
    <dsp:sp modelId="{D788B4F3-24B5-46D6-952B-FCB07242DF75}">
      <dsp:nvSpPr>
        <dsp:cNvPr id="0" name=""/>
        <dsp:cNvSpPr/>
      </dsp:nvSpPr>
      <dsp:spPr>
        <a:xfrm>
          <a:off x="28724" y="3425864"/>
          <a:ext cx="6190950" cy="10867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840" tIns="116840" rIns="116840" bIns="11684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/>
            <a:t>Customized support text</a:t>
          </a:r>
          <a:endParaRPr lang="en-US" sz="4600" kern="1200" dirty="0"/>
        </a:p>
      </dsp:txBody>
      <dsp:txXfrm>
        <a:off x="28724" y="3425864"/>
        <a:ext cx="6190950" cy="1086786"/>
      </dsp:txXfrm>
    </dsp:sp>
    <dsp:sp modelId="{734DF23B-9406-47D5-AAFF-8E6BC5B675B5}">
      <dsp:nvSpPr>
        <dsp:cNvPr id="0" name=""/>
        <dsp:cNvSpPr/>
      </dsp:nvSpPr>
      <dsp:spPr>
        <a:xfrm>
          <a:off x="244199" y="4566990"/>
          <a:ext cx="5760000" cy="10867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840" tIns="116840" rIns="116840" bIns="11684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Project-based learning</a:t>
          </a:r>
        </a:p>
      </dsp:txBody>
      <dsp:txXfrm>
        <a:off x="244199" y="4566990"/>
        <a:ext cx="5760000" cy="10867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1CC51-8CBC-41CE-AB10-C7391E61C5EC}">
      <dsp:nvSpPr>
        <dsp:cNvPr id="0" name=""/>
        <dsp:cNvSpPr/>
      </dsp:nvSpPr>
      <dsp:spPr>
        <a:xfrm>
          <a:off x="762" y="0"/>
          <a:ext cx="1983134" cy="56229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Intro to College Math</a:t>
          </a:r>
        </a:p>
      </dsp:txBody>
      <dsp:txXfrm>
        <a:off x="762" y="0"/>
        <a:ext cx="1983134" cy="1686877"/>
      </dsp:txXfrm>
    </dsp:sp>
    <dsp:sp modelId="{65ED3E4A-C43D-4167-B99E-6C5E3A5AA20D}">
      <dsp:nvSpPr>
        <dsp:cNvPr id="0" name=""/>
        <dsp:cNvSpPr/>
      </dsp:nvSpPr>
      <dsp:spPr>
        <a:xfrm>
          <a:off x="199076" y="1687357"/>
          <a:ext cx="1586507" cy="11046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STEM</a:t>
          </a:r>
        </a:p>
      </dsp:txBody>
      <dsp:txXfrm>
        <a:off x="231431" y="1719712"/>
        <a:ext cx="1521797" cy="1039969"/>
      </dsp:txXfrm>
    </dsp:sp>
    <dsp:sp modelId="{4C976E4D-A049-4187-B00A-B22641180864}">
      <dsp:nvSpPr>
        <dsp:cNvPr id="0" name=""/>
        <dsp:cNvSpPr/>
      </dsp:nvSpPr>
      <dsp:spPr>
        <a:xfrm>
          <a:off x="199076" y="2961988"/>
          <a:ext cx="1586507" cy="11046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Business (transfer)</a:t>
          </a:r>
        </a:p>
      </dsp:txBody>
      <dsp:txXfrm>
        <a:off x="231431" y="2994343"/>
        <a:ext cx="1521797" cy="1039969"/>
      </dsp:txXfrm>
    </dsp:sp>
    <dsp:sp modelId="{A9737E1A-F5DE-45CE-A8A4-F4A17092864B}">
      <dsp:nvSpPr>
        <dsp:cNvPr id="0" name=""/>
        <dsp:cNvSpPr/>
      </dsp:nvSpPr>
      <dsp:spPr>
        <a:xfrm>
          <a:off x="199076" y="4236618"/>
          <a:ext cx="1586507" cy="11046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Engineering technology</a:t>
          </a:r>
        </a:p>
      </dsp:txBody>
      <dsp:txXfrm>
        <a:off x="231431" y="4268973"/>
        <a:ext cx="1521797" cy="1039969"/>
      </dsp:txXfrm>
    </dsp:sp>
    <dsp:sp modelId="{69EBD45A-089F-4AFD-8826-F834A5259D58}">
      <dsp:nvSpPr>
        <dsp:cNvPr id="0" name=""/>
        <dsp:cNvSpPr/>
      </dsp:nvSpPr>
      <dsp:spPr>
        <a:xfrm>
          <a:off x="2132632" y="0"/>
          <a:ext cx="1983134" cy="56229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Introductory Statistics</a:t>
          </a:r>
        </a:p>
      </dsp:txBody>
      <dsp:txXfrm>
        <a:off x="2132632" y="0"/>
        <a:ext cx="1983134" cy="1686877"/>
      </dsp:txXfrm>
    </dsp:sp>
    <dsp:sp modelId="{FD1FD099-5017-4048-898F-D03D1C50D57E}">
      <dsp:nvSpPr>
        <dsp:cNvPr id="0" name=""/>
        <dsp:cNvSpPr/>
      </dsp:nvSpPr>
      <dsp:spPr>
        <a:xfrm>
          <a:off x="2330946" y="1687014"/>
          <a:ext cx="1586507" cy="8191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Social Sciences</a:t>
          </a:r>
        </a:p>
      </dsp:txBody>
      <dsp:txXfrm>
        <a:off x="2354938" y="1711006"/>
        <a:ext cx="1538523" cy="771156"/>
      </dsp:txXfrm>
    </dsp:sp>
    <dsp:sp modelId="{28100A24-CA11-4E48-8AA3-CA25A1504375}">
      <dsp:nvSpPr>
        <dsp:cNvPr id="0" name=""/>
        <dsp:cNvSpPr/>
      </dsp:nvSpPr>
      <dsp:spPr>
        <a:xfrm>
          <a:off x="2330946" y="2632176"/>
          <a:ext cx="1586507" cy="8191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Business (terminal)</a:t>
          </a:r>
        </a:p>
      </dsp:txBody>
      <dsp:txXfrm>
        <a:off x="2354938" y="2656168"/>
        <a:ext cx="1538523" cy="771156"/>
      </dsp:txXfrm>
    </dsp:sp>
    <dsp:sp modelId="{9237AB54-E960-4E9C-9326-343CE02BE15A}">
      <dsp:nvSpPr>
        <dsp:cNvPr id="0" name=""/>
        <dsp:cNvSpPr/>
      </dsp:nvSpPr>
      <dsp:spPr>
        <a:xfrm>
          <a:off x="2330946" y="3577338"/>
          <a:ext cx="1586507" cy="8191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Education</a:t>
          </a:r>
        </a:p>
      </dsp:txBody>
      <dsp:txXfrm>
        <a:off x="2354938" y="3601330"/>
        <a:ext cx="1538523" cy="771156"/>
      </dsp:txXfrm>
    </dsp:sp>
    <dsp:sp modelId="{6038F2AB-DF01-437B-9B53-3D0B7F2C3F29}">
      <dsp:nvSpPr>
        <dsp:cNvPr id="0" name=""/>
        <dsp:cNvSpPr/>
      </dsp:nvSpPr>
      <dsp:spPr>
        <a:xfrm>
          <a:off x="2330946" y="4522501"/>
          <a:ext cx="1586507" cy="8191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Nursing</a:t>
          </a:r>
        </a:p>
      </dsp:txBody>
      <dsp:txXfrm>
        <a:off x="2354938" y="4546493"/>
        <a:ext cx="1538523" cy="771156"/>
      </dsp:txXfrm>
    </dsp:sp>
    <dsp:sp modelId="{EC52CDD7-E942-4A6E-8830-0C6754E43A32}">
      <dsp:nvSpPr>
        <dsp:cNvPr id="0" name=""/>
        <dsp:cNvSpPr/>
      </dsp:nvSpPr>
      <dsp:spPr>
        <a:xfrm>
          <a:off x="4264502" y="0"/>
          <a:ext cx="1983134" cy="56229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Mathematics for General Studies</a:t>
          </a:r>
        </a:p>
      </dsp:txBody>
      <dsp:txXfrm>
        <a:off x="4264502" y="0"/>
        <a:ext cx="1983134" cy="1686877"/>
      </dsp:txXfrm>
    </dsp:sp>
    <dsp:sp modelId="{1F586F98-02B3-4C83-B4F5-F68F834328BC}">
      <dsp:nvSpPr>
        <dsp:cNvPr id="0" name=""/>
        <dsp:cNvSpPr/>
      </dsp:nvSpPr>
      <dsp:spPr>
        <a:xfrm>
          <a:off x="4462815" y="1688524"/>
          <a:ext cx="1586507" cy="16953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Liberal Arts</a:t>
          </a:r>
        </a:p>
      </dsp:txBody>
      <dsp:txXfrm>
        <a:off x="4509282" y="1734991"/>
        <a:ext cx="1493573" cy="1602454"/>
      </dsp:txXfrm>
    </dsp:sp>
    <dsp:sp modelId="{471F63AD-FC53-4EFA-9C55-05D24EEE5C4A}">
      <dsp:nvSpPr>
        <dsp:cNvPr id="0" name=""/>
        <dsp:cNvSpPr/>
      </dsp:nvSpPr>
      <dsp:spPr>
        <a:xfrm>
          <a:off x="4462815" y="3644742"/>
          <a:ext cx="1586507" cy="16953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Students needing further preparation</a:t>
          </a:r>
        </a:p>
      </dsp:txBody>
      <dsp:txXfrm>
        <a:off x="4509282" y="3691209"/>
        <a:ext cx="1493573" cy="1602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#1">
  <dgm:title val=""/>
  <dgm:desc val=""/>
  <dgm:catLst>
    <dgm:cat type="list" pri="10000"/>
    <dgm:cat type="relationship" pri="10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C367F58-5270-4739-B020-2E80EF1C3A1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DC4D830-6947-4838-BBF1-EC1E5A5751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07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7F58-5270-4739-B020-2E80EF1C3A1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830-6947-4838-BBF1-EC1E5A5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AC367F58-5270-4739-B020-2E80EF1C3A1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DC4D830-6947-4838-BBF1-EC1E5A575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760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7F58-5270-4739-B020-2E80EF1C3A1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830-6947-4838-BBF1-EC1E5A5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C367F58-5270-4739-B020-2E80EF1C3A1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DC4D830-6947-4838-BBF1-EC1E5A575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50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7F58-5270-4739-B020-2E80EF1C3A1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830-6947-4838-BBF1-EC1E5A5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20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7F58-5270-4739-B020-2E80EF1C3A1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830-6947-4838-BBF1-EC1E5A5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72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7F58-5270-4739-B020-2E80EF1C3A1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830-6947-4838-BBF1-EC1E5A5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2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7F58-5270-4739-B020-2E80EF1C3A1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830-6947-4838-BBF1-EC1E5A5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3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7F58-5270-4739-B020-2E80EF1C3A1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830-6947-4838-BBF1-EC1E5A5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85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7F58-5270-4739-B020-2E80EF1C3A1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830-6947-4838-BBF1-EC1E5A575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7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C367F58-5270-4739-B020-2E80EF1C3A1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DC4D830-6947-4838-BBF1-EC1E5A575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blmosby@pstc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3"/>
            <a:ext cx="10385911" cy="4268965"/>
          </a:xfrm>
        </p:spPr>
        <p:txBody>
          <a:bodyPr numCol="1">
            <a:normAutofit/>
          </a:bodyPr>
          <a:lstStyle/>
          <a:p>
            <a:r>
              <a:rPr lang="en-US" dirty="0"/>
              <a:t>Key Initiatives in First-Year Mathematics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Pellissippi State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168657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PSCC Co-Requisite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00775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76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Co-requisite Mathematics Courses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809185"/>
              </p:ext>
            </p:extLst>
          </p:nvPr>
        </p:nvGraphicFramePr>
        <p:xfrm>
          <a:off x="5316071" y="1497728"/>
          <a:ext cx="6248054" cy="39624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04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Co-Requisite</a:t>
                      </a:r>
                      <a:r>
                        <a:rPr lang="en-US" sz="2400" baseline="0" dirty="0"/>
                        <a:t> Course</a:t>
                      </a:r>
                      <a:endParaRPr lang="en-US" sz="2400" b="1" dirty="0"/>
                    </a:p>
                  </a:txBody>
                  <a:tcPr marL="55472" marR="55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College Level Course</a:t>
                      </a:r>
                      <a:endParaRPr lang="en-US" sz="2400" b="1" dirty="0"/>
                    </a:p>
                  </a:txBody>
                  <a:tcPr marL="55472" marR="55472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Survey</a:t>
                      </a:r>
                      <a:r>
                        <a:rPr lang="en-US" sz="2000" baseline="0" dirty="0"/>
                        <a:t> of Mathematical Principles</a:t>
                      </a:r>
                      <a:endParaRPr lang="en-US" sz="2000" i="1" dirty="0"/>
                    </a:p>
                  </a:txBody>
                  <a:tcPr marL="55472" marR="55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Mathematics for General Studies</a:t>
                      </a:r>
                    </a:p>
                    <a:p>
                      <a:pPr algn="ctr"/>
                      <a:r>
                        <a:rPr lang="en-US" sz="2000" i="1" baseline="0" dirty="0"/>
                        <a:t>(equivalent to UTK Math 113)</a:t>
                      </a:r>
                    </a:p>
                  </a:txBody>
                  <a:tcPr marL="55472" marR="55472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Principles of Statistics</a:t>
                      </a:r>
                      <a:endParaRPr lang="en-US" sz="2000" i="1" baseline="0" dirty="0"/>
                    </a:p>
                  </a:txBody>
                  <a:tcPr marL="55472" marR="55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Introductory </a:t>
                      </a:r>
                      <a:r>
                        <a:rPr lang="en-US" sz="2000" baseline="0" dirty="0"/>
                        <a:t>Statistics</a:t>
                      </a:r>
                    </a:p>
                    <a:p>
                      <a:pPr algn="ctr"/>
                      <a:r>
                        <a:rPr lang="en-US" sz="2000" i="1" baseline="0" dirty="0"/>
                        <a:t>(equivalent to UTK Math 115)</a:t>
                      </a:r>
                      <a:endParaRPr lang="en-US" sz="2000" i="1" dirty="0"/>
                    </a:p>
                  </a:txBody>
                  <a:tcPr marL="55472" marR="55472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College Mathematics Principles</a:t>
                      </a:r>
                      <a:endParaRPr lang="en-US" sz="2000" i="1" baseline="0" dirty="0"/>
                    </a:p>
                  </a:txBody>
                  <a:tcPr marL="55472" marR="55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Introduction to</a:t>
                      </a:r>
                      <a:r>
                        <a:rPr lang="en-US" sz="2000" baseline="0" dirty="0"/>
                        <a:t> College Mathematics</a:t>
                      </a:r>
                    </a:p>
                    <a:p>
                      <a:pPr algn="ctr"/>
                      <a:r>
                        <a:rPr lang="en-US" sz="2000" i="1" baseline="0" dirty="0"/>
                        <a:t>(pre-requisite for equivalent to UTK Math 119)</a:t>
                      </a:r>
                      <a:endParaRPr lang="en-US" sz="2000" i="1" dirty="0"/>
                    </a:p>
                  </a:txBody>
                  <a:tcPr marL="55472" marR="55472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enroll in both a co-requisite and a college level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courses have no mathematics pre-requisites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three co-requisite courses have a college-level reading requirement.</a:t>
            </a:r>
          </a:p>
        </p:txBody>
      </p:sp>
    </p:spTree>
    <p:extLst>
      <p:ext uri="{BB962C8B-B14F-4D97-AF65-F5344CB8AC3E}">
        <p14:creationId xmlns:p14="http://schemas.microsoft.com/office/powerpoint/2010/main" val="2985306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Pathways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699005"/>
              </p:ext>
            </p:extLst>
          </p:nvPr>
        </p:nvGraphicFramePr>
        <p:xfrm>
          <a:off x="5181600" y="563563"/>
          <a:ext cx="6248400" cy="562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College Algebra is </a:t>
            </a:r>
            <a:r>
              <a:rPr lang="en-US" b="1" dirty="0"/>
              <a:t>not the default mathematics pathway.</a:t>
            </a:r>
          </a:p>
          <a:p>
            <a:r>
              <a:rPr lang="en-US" dirty="0"/>
              <a:t>Advisors make recommendations based on intended </a:t>
            </a:r>
            <a:r>
              <a:rPr lang="en-US" b="1" dirty="0"/>
              <a:t>major </a:t>
            </a:r>
            <a:r>
              <a:rPr lang="en-US" dirty="0"/>
              <a:t>and </a:t>
            </a:r>
            <a:r>
              <a:rPr lang="en-US" b="1" dirty="0"/>
              <a:t>level of preparation.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04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Education 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Taught as a “blended population” course: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Co-requisite students meet with college-level students for the college-level portion of the course (e.g. MWF); then additional contact hours for developmental portion (e.g. TR)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600" dirty="0"/>
              <a:t>Fosters </a:t>
            </a:r>
            <a:r>
              <a:rPr lang="en-US" sz="2600" b="1" dirty="0"/>
              <a:t>learning communities </a:t>
            </a:r>
            <a:r>
              <a:rPr lang="en-US" sz="2600" dirty="0"/>
              <a:t>and a </a:t>
            </a:r>
            <a:r>
              <a:rPr lang="en-US" sz="2600" b="1" i="1" dirty="0"/>
              <a:t>sense of belonging</a:t>
            </a:r>
            <a:r>
              <a:rPr lang="en-US" sz="2600" i="1" dirty="0"/>
              <a:t> </a:t>
            </a:r>
            <a:r>
              <a:rPr lang="en-US" sz="2600" dirty="0"/>
              <a:t>among traditionally excluded students.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the two courses equivalent to UTK Math 113 and 115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our students take one of these two courses; Introductory Statistics (115) is the highest enrollment mathematics course</a:t>
            </a:r>
          </a:p>
        </p:txBody>
      </p:sp>
    </p:spTree>
    <p:extLst>
      <p:ext uri="{BB962C8B-B14F-4D97-AF65-F5344CB8AC3E}">
        <p14:creationId xmlns:p14="http://schemas.microsoft.com/office/powerpoint/2010/main" val="2452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Scheduling </a:t>
            </a:r>
            <a:r>
              <a:rPr lang="en-US" dirty="0"/>
              <a:t>Example 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144152"/>
              </p:ext>
            </p:extLst>
          </p:nvPr>
        </p:nvGraphicFramePr>
        <p:xfrm>
          <a:off x="5172786" y="1326358"/>
          <a:ext cx="624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6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4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Enrollment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  <a:r>
                        <a:rPr lang="en-US" baseline="0" dirty="0"/>
                        <a:t> Math </a:t>
                      </a:r>
                      <a:r>
                        <a:rPr lang="en-US" baseline="0" dirty="0">
                          <a:sym typeface="Symbol" panose="05050102010706020507" pitchFamily="18" charset="2"/>
                        </a:rPr>
                        <a:t> 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MWF</a:t>
                      </a:r>
                      <a:r>
                        <a:rPr lang="en-US" baseline="0" dirty="0"/>
                        <a:t> 9:40 – 10:35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  <a:r>
                        <a:rPr lang="en-US" baseline="0" dirty="0"/>
                        <a:t> Math &lt; 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MWF 9:40</a:t>
                      </a:r>
                      <a:r>
                        <a:rPr lang="en-US" baseline="0" dirty="0"/>
                        <a:t> – 10:35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 9:40 – 10:35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sz="half" idx="4294967295"/>
          </p:nvPr>
        </p:nvSpPr>
        <p:spPr>
          <a:xfrm>
            <a:off x="5172786" y="3257808"/>
            <a:ext cx="6248400" cy="2482850"/>
          </a:xfrm>
        </p:spPr>
        <p:txBody>
          <a:bodyPr/>
          <a:lstStyle/>
          <a:p>
            <a:r>
              <a:rPr lang="en-US" dirty="0"/>
              <a:t>MWF the classroom will have 30 students, traditional college-level course</a:t>
            </a:r>
          </a:p>
          <a:p>
            <a:r>
              <a:rPr lang="en-US" dirty="0"/>
              <a:t>TR the classroom will have 15 students, co-requisite remediation content</a:t>
            </a:r>
          </a:p>
        </p:txBody>
      </p:sp>
    </p:spTree>
    <p:extLst>
      <p:ext uri="{BB962C8B-B14F-4D97-AF65-F5344CB8AC3E}">
        <p14:creationId xmlns:p14="http://schemas.microsoft.com/office/powerpoint/2010/main" val="694961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Pre-STEM 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Not a “blended populations” course: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Each section is either entirely co-requisite students or entirely college-level (19-20 ACT) students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Sequential nature of intermediate algebra topics did not lend itself as easily to a “just-in-time” approach.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direct equivalent for this course at UTK – it is the pre-requisite to UTK Math 119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for STEM and Business transfer majors</a:t>
            </a:r>
          </a:p>
        </p:txBody>
      </p:sp>
    </p:spTree>
    <p:extLst>
      <p:ext uri="{BB962C8B-B14F-4D97-AF65-F5344CB8AC3E}">
        <p14:creationId xmlns:p14="http://schemas.microsoft.com/office/powerpoint/2010/main" val="3067445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Completion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392030"/>
              </p:ext>
            </p:extLst>
          </p:nvPr>
        </p:nvGraphicFramePr>
        <p:xfrm>
          <a:off x="5181600" y="568324"/>
          <a:ext cx="6247977" cy="5249769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82659">
                  <a:extLst>
                    <a:ext uri="{9D8B030D-6E8A-4147-A177-3AD203B41FA5}">
                      <a16:colId xmlns:a16="http://schemas.microsoft.com/office/drawing/2014/main" xmlns="" val="2871450983"/>
                    </a:ext>
                  </a:extLst>
                </a:gridCol>
                <a:gridCol w="2082659">
                  <a:extLst>
                    <a:ext uri="{9D8B030D-6E8A-4147-A177-3AD203B41FA5}">
                      <a16:colId xmlns:a16="http://schemas.microsoft.com/office/drawing/2014/main" xmlns="" val="2450420509"/>
                    </a:ext>
                  </a:extLst>
                </a:gridCol>
                <a:gridCol w="2082659">
                  <a:extLst>
                    <a:ext uri="{9D8B030D-6E8A-4147-A177-3AD203B41FA5}">
                      <a16:colId xmlns:a16="http://schemas.microsoft.com/office/drawing/2014/main" xmlns="" val="3497950015"/>
                    </a:ext>
                  </a:extLst>
                </a:gridCol>
              </a:tblGrid>
              <a:tr h="793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3125" marR="1131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Co-Requisite course</a:t>
                      </a:r>
                      <a:endParaRPr lang="en-US" b="1" dirty="0"/>
                    </a:p>
                  </a:txBody>
                  <a:tcPr marL="113125" marR="11312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Co-Requisite course</a:t>
                      </a:r>
                      <a:endParaRPr lang="en-US" b="1" dirty="0"/>
                    </a:p>
                  </a:txBody>
                  <a:tcPr marL="113125" marR="113125"/>
                </a:tc>
                <a:extLst>
                  <a:ext uri="{0D108BD9-81ED-4DB2-BD59-A6C34878D82A}">
                    <a16:rowId xmlns:a16="http://schemas.microsoft.com/office/drawing/2014/main" xmlns="" val="2769755364"/>
                  </a:ext>
                </a:extLst>
              </a:tr>
              <a:tr h="2228319">
                <a:tc>
                  <a:txBody>
                    <a:bodyPr/>
                    <a:lstStyle/>
                    <a:p>
                      <a:r>
                        <a:rPr lang="en-US" b="1" dirty="0"/>
                        <a:t>Pass College-level course</a:t>
                      </a:r>
                    </a:p>
                  </a:txBody>
                  <a:tcPr marL="113125" marR="11312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Student receives</a:t>
                      </a:r>
                      <a:r>
                        <a:rPr lang="en-US" sz="1600" baseline="0" dirty="0"/>
                        <a:t> passing grades and credit for both courses.  </a:t>
                      </a:r>
                      <a:r>
                        <a:rPr lang="en-US" sz="1600" i="1" baseline="0" dirty="0"/>
                        <a:t>Competencies are marked as “completed”</a:t>
                      </a:r>
                      <a:endParaRPr lang="en-US" sz="1600" i="1" dirty="0"/>
                    </a:p>
                  </a:txBody>
                  <a:tcPr marL="113125" marR="11312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Student receives</a:t>
                      </a:r>
                      <a:r>
                        <a:rPr lang="en-US" sz="1600" baseline="0" dirty="0"/>
                        <a:t> failing grade for corequisite; passing grade for college-level.  </a:t>
                      </a:r>
                      <a:r>
                        <a:rPr lang="en-US" sz="1600" i="1" baseline="0" dirty="0"/>
                        <a:t>Competencies are marked as “satisfied”</a:t>
                      </a:r>
                      <a:endParaRPr lang="en-US" sz="1600" i="1" dirty="0"/>
                    </a:p>
                  </a:txBody>
                  <a:tcPr marL="113125" marR="113125"/>
                </a:tc>
                <a:extLst>
                  <a:ext uri="{0D108BD9-81ED-4DB2-BD59-A6C34878D82A}">
                    <a16:rowId xmlns:a16="http://schemas.microsoft.com/office/drawing/2014/main" xmlns="" val="1407498284"/>
                  </a:ext>
                </a:extLst>
              </a:tr>
              <a:tr h="2228319">
                <a:tc>
                  <a:txBody>
                    <a:bodyPr/>
                    <a:lstStyle/>
                    <a:p>
                      <a:r>
                        <a:rPr lang="en-US" b="1" dirty="0"/>
                        <a:t>Fail College-level course</a:t>
                      </a:r>
                    </a:p>
                  </a:txBody>
                  <a:tcPr marL="113125" marR="11312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Student may re-enroll in the college-level course, without the corequisite course.</a:t>
                      </a:r>
                      <a:r>
                        <a:rPr lang="en-US" sz="1600" baseline="0" dirty="0"/>
                        <a:t>  </a:t>
                      </a:r>
                      <a:r>
                        <a:rPr lang="en-US" sz="1600" i="1" baseline="0" dirty="0"/>
                        <a:t>Competencies are marked as “completed”</a:t>
                      </a:r>
                      <a:endParaRPr lang="en-US" sz="1600" i="1" dirty="0"/>
                    </a:p>
                  </a:txBody>
                  <a:tcPr marL="113125" marR="11312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Student must re-enroll</a:t>
                      </a:r>
                      <a:r>
                        <a:rPr lang="en-US" sz="1600" baseline="0" dirty="0"/>
                        <a:t> in a corequisite-paired course.</a:t>
                      </a:r>
                      <a:endParaRPr lang="en-US" sz="1600" dirty="0"/>
                    </a:p>
                  </a:txBody>
                  <a:tcPr marL="113125" marR="113125"/>
                </a:tc>
                <a:extLst>
                  <a:ext uri="{0D108BD9-81ED-4DB2-BD59-A6C34878D82A}">
                    <a16:rowId xmlns:a16="http://schemas.microsoft.com/office/drawing/2014/main" xmlns="" val="263516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39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Co-requisite Course Content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Instructors are able to target evident </a:t>
            </a:r>
            <a:r>
              <a:rPr lang="en-US" sz="2800" b="1" dirty="0" smtClean="0"/>
              <a:t>gaps in </a:t>
            </a:r>
            <a:r>
              <a:rPr lang="en-US" sz="2800" dirty="0" smtClean="0"/>
              <a:t>learning and </a:t>
            </a:r>
            <a:r>
              <a:rPr lang="en-US" sz="2800" b="1" dirty="0" smtClean="0"/>
              <a:t>understanding</a:t>
            </a:r>
          </a:p>
          <a:p>
            <a:r>
              <a:rPr lang="en-US" sz="2800" b="1" dirty="0" smtClean="0"/>
              <a:t>Project-based learning </a:t>
            </a:r>
            <a:r>
              <a:rPr lang="en-US" sz="2800" dirty="0" smtClean="0"/>
              <a:t>encourages critical thinking and making connections beyond mathematics</a:t>
            </a:r>
          </a:p>
          <a:p>
            <a:r>
              <a:rPr lang="en-US" sz="2800" dirty="0" smtClean="0"/>
              <a:t>Learning Support </a:t>
            </a:r>
            <a:r>
              <a:rPr lang="en-US" sz="2800" b="1" dirty="0" smtClean="0"/>
              <a:t>grading scale</a:t>
            </a:r>
            <a:r>
              <a:rPr lang="en-US" sz="2800" dirty="0" smtClean="0"/>
              <a:t>:</a:t>
            </a:r>
          </a:p>
          <a:p>
            <a:pPr lvl="1"/>
            <a:r>
              <a:rPr lang="en-US" sz="2600" dirty="0"/>
              <a:t>94 – 100	</a:t>
            </a:r>
            <a:r>
              <a:rPr lang="en-US" sz="2600" dirty="0" smtClean="0"/>
              <a:t>	A</a:t>
            </a:r>
            <a:endParaRPr lang="en-US" sz="2600" dirty="0"/>
          </a:p>
          <a:p>
            <a:pPr lvl="1"/>
            <a:r>
              <a:rPr lang="en-US" sz="2600" dirty="0"/>
              <a:t>87 – 93	</a:t>
            </a:r>
            <a:r>
              <a:rPr lang="en-US" sz="2600" dirty="0" smtClean="0"/>
              <a:t>	B</a:t>
            </a:r>
            <a:endParaRPr lang="en-US" sz="2600" dirty="0"/>
          </a:p>
          <a:p>
            <a:pPr lvl="1"/>
            <a:r>
              <a:rPr lang="en-US" sz="2600" dirty="0"/>
              <a:t>80 – 86	</a:t>
            </a:r>
            <a:r>
              <a:rPr lang="en-US" sz="2600" dirty="0" smtClean="0"/>
              <a:t>	C</a:t>
            </a:r>
            <a:endParaRPr lang="en-US" sz="2600" dirty="0"/>
          </a:p>
          <a:p>
            <a:pPr lvl="1"/>
            <a:r>
              <a:rPr lang="en-US" sz="2600" dirty="0"/>
              <a:t>Below 80	</a:t>
            </a:r>
            <a:r>
              <a:rPr lang="en-US" sz="2600" dirty="0" smtClean="0"/>
              <a:t>F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9589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Co-requisite Course Content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Competencies in Context </a:t>
            </a:r>
            <a:r>
              <a:rPr lang="en-US" sz="2800" i="1" dirty="0"/>
              <a:t>– </a:t>
            </a:r>
            <a:r>
              <a:rPr lang="en-US" sz="2800" dirty="0"/>
              <a:t>covering developmental content </a:t>
            </a:r>
            <a:r>
              <a:rPr lang="en-US" sz="2800" i="1" dirty="0"/>
              <a:t>as it will be used in the college-level </a:t>
            </a:r>
            <a:r>
              <a:rPr lang="en-US" sz="2800" i="1" dirty="0" smtClean="0"/>
              <a:t>course</a:t>
            </a:r>
            <a:endParaRPr lang="en-US" sz="2800" dirty="0" smtClean="0"/>
          </a:p>
          <a:p>
            <a:r>
              <a:rPr lang="en-US" sz="2800" dirty="0" smtClean="0"/>
              <a:t>Our </a:t>
            </a:r>
            <a:r>
              <a:rPr lang="en-US" sz="2800" dirty="0"/>
              <a:t>curriculum team mapped </a:t>
            </a:r>
            <a:r>
              <a:rPr lang="en-US" sz="2800" dirty="0" smtClean="0"/>
              <a:t>each of the TBR-mandated developmental competency </a:t>
            </a:r>
            <a:r>
              <a:rPr lang="en-US" sz="2800" dirty="0"/>
              <a:t>points to student learning outcomes in the college-level </a:t>
            </a:r>
            <a:r>
              <a:rPr lang="en-US" sz="2800" dirty="0" smtClean="0"/>
              <a:t>course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10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173224"/>
              </p:ext>
            </p:extLst>
          </p:nvPr>
        </p:nvGraphicFramePr>
        <p:xfrm>
          <a:off x="580610" y="395635"/>
          <a:ext cx="10829092" cy="5669157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582240"/>
                <a:gridCol w="2372264"/>
                <a:gridCol w="2725947"/>
                <a:gridCol w="3148641"/>
              </a:tblGrid>
              <a:tr h="202022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Learning Objectives</a:t>
                      </a:r>
                      <a:r>
                        <a:rPr lang="en-US" sz="2400" baseline="0" dirty="0" smtClean="0">
                          <a:effectLst/>
                        </a:rPr>
                        <a:t> and Pre/Co-Requisite Skills List</a:t>
                      </a:r>
                      <a:endParaRPr lang="en-US" sz="2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9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Chapter 1 Learning Objective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5</a:t>
                      </a:r>
                      <a:r>
                        <a:rPr lang="en-US" sz="1400" b="1" baseline="30000" dirty="0">
                          <a:effectLst/>
                        </a:rPr>
                        <a:t>th</a:t>
                      </a:r>
                      <a:r>
                        <a:rPr lang="en-US" sz="1400" b="1" dirty="0">
                          <a:effectLst/>
                        </a:rPr>
                        <a:t> Edition </a:t>
                      </a:r>
                      <a:r>
                        <a:rPr lang="en-US" sz="1400" b="1" dirty="0" err="1">
                          <a:effectLst/>
                        </a:rPr>
                        <a:t>Triola</a:t>
                      </a:r>
                      <a:r>
                        <a:rPr lang="en-US" sz="1400" b="1" dirty="0">
                          <a:effectLst/>
                        </a:rPr>
                        <a:t> Section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Pre/Co-Requisite Skill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Learning Support Competency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</a:tr>
              <a:tr h="8631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Interpret numerical data as frequencies, ratios, and </a:t>
                      </a:r>
                      <a:r>
                        <a:rPr lang="en-US" sz="1100" b="0" dirty="0" err="1">
                          <a:effectLst/>
                        </a:rPr>
                        <a:t>percents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1-2 Statistical and Critical Thinking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Convert between fraction and decimal representations of numbers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Convert between decimal and percent representations of numbers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1.2 Perform operations with rational numbers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1.5 Applications – Write and compare numbers in standard and scientific notation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</a:tr>
              <a:tr h="5178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Distinguish between discrete and continuous data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1-3 Types of Data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Understand sets of numbers (integer, rational, and real numbers)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1.4 Recognize and apply magnitude and ordering of real numbers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</a:tr>
              <a:tr h="2925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Chapter 2 Learning Objective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5</a:t>
                      </a:r>
                      <a:r>
                        <a:rPr lang="en-US" sz="1400" b="1" baseline="30000" dirty="0">
                          <a:effectLst/>
                        </a:rPr>
                        <a:t>th</a:t>
                      </a:r>
                      <a:r>
                        <a:rPr lang="en-US" sz="1400" b="1" dirty="0">
                          <a:effectLst/>
                        </a:rPr>
                        <a:t> Edition </a:t>
                      </a:r>
                      <a:r>
                        <a:rPr lang="en-US" sz="1400" b="1" dirty="0" err="1">
                          <a:effectLst/>
                        </a:rPr>
                        <a:t>Triola</a:t>
                      </a:r>
                      <a:r>
                        <a:rPr lang="en-US" sz="1400" b="1" dirty="0">
                          <a:effectLst/>
                        </a:rPr>
                        <a:t> Section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Pre/Co-Requisite Skill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Learning Support Competency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</a:tr>
              <a:tr h="1726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Construct frequency distributions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2-2 Frequency Distributions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</a:tr>
              <a:tr h="4166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Compute mean and standard deviation using formulas and technology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2-2 Frequency Distributions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2.2 Evaluate algebraic expressions when given values for the variables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</a:tr>
              <a:tr h="1726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Create and interpret histograms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2-3 Histograms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</a:tr>
              <a:tr h="8631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Analyze and interpret statistical graphs and charts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2-4 Graphs that Enlighten and Graphs that Deceive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Cartesian Coordinates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 Graph a linear equation in two variables using ordered pairs, using the x-intercept and the y-intercept, and using the slope and y-intercept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</a:tr>
              <a:tr h="30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Chapter 3 Learning Objective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5</a:t>
                      </a:r>
                      <a:r>
                        <a:rPr lang="en-US" sz="1400" b="1" baseline="30000" dirty="0">
                          <a:effectLst/>
                        </a:rPr>
                        <a:t>th</a:t>
                      </a:r>
                      <a:r>
                        <a:rPr lang="en-US" sz="1400" b="1" dirty="0">
                          <a:effectLst/>
                        </a:rPr>
                        <a:t> Edition </a:t>
                      </a:r>
                      <a:r>
                        <a:rPr lang="en-US" sz="1400" b="1" dirty="0" err="1">
                          <a:effectLst/>
                        </a:rPr>
                        <a:t>Triola</a:t>
                      </a:r>
                      <a:r>
                        <a:rPr lang="en-US" sz="1400" b="1" dirty="0">
                          <a:effectLst/>
                        </a:rPr>
                        <a:t> Section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Pre/Co-Requisite Skill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Learning Support Competency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</a:tr>
              <a:tr h="6944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Calculate measures of center and variation using formulas and technology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3-2 Measures of Center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3-3 Measures of Variation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Follow order of operations, understand symbolic notation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1.1 Apply the order of operations to evaluate expressions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2.2 Evaluate algebraic expressions when given values for the </a:t>
                      </a:r>
                      <a:r>
                        <a:rPr lang="en-US" sz="1100" dirty="0" smtClean="0">
                          <a:effectLst/>
                        </a:rPr>
                        <a:t>variables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en-US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Identify and calculate with irrational numbers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</a:tr>
              <a:tr h="3917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Calculate and interpret measures of relative standing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3-4 Measures of Relative Standing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139" marR="4413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4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Complete College Tennessee </a:t>
            </a:r>
            <a:r>
              <a:rPr lang="en-US" dirty="0" smtClean="0"/>
              <a:t>Act, 2010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577393"/>
              </p:ext>
            </p:extLst>
          </p:nvPr>
        </p:nvGraphicFramePr>
        <p:xfrm>
          <a:off x="5181600" y="563563"/>
          <a:ext cx="6248400" cy="562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Established the reform agenda for </a:t>
            </a:r>
            <a:r>
              <a:rPr lang="en-US" dirty="0" smtClean="0"/>
              <a:t>public higher </a:t>
            </a:r>
            <a:r>
              <a:rPr lang="en-US" dirty="0"/>
              <a:t>education in the </a:t>
            </a:r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3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Customized Support </a:t>
            </a:r>
            <a:r>
              <a:rPr lang="en-US" dirty="0" smtClean="0"/>
              <a:t>Texts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texts </a:t>
            </a:r>
            <a:r>
              <a:rPr lang="en-US" dirty="0"/>
              <a:t>did not </a:t>
            </a:r>
            <a:r>
              <a:rPr lang="en-US" dirty="0" smtClean="0"/>
              <a:t>provide support for </a:t>
            </a:r>
            <a:r>
              <a:rPr lang="en-US" dirty="0"/>
              <a:t>competencies in context for the co-requisite course</a:t>
            </a:r>
          </a:p>
          <a:p>
            <a:pPr lvl="1"/>
            <a:r>
              <a:rPr lang="en-US" dirty="0"/>
              <a:t>We wanted to avoid “pancaking” two disparate texts </a:t>
            </a:r>
          </a:p>
          <a:p>
            <a:r>
              <a:rPr lang="en-US" dirty="0"/>
              <a:t>Co-requisite committees wrote support texts for the two general education co-requisite courses, MATH 0530 and MATH 0010.</a:t>
            </a:r>
          </a:p>
          <a:p>
            <a:pPr lvl="1"/>
            <a:r>
              <a:rPr lang="en-US" dirty="0"/>
              <a:t>Provided instructional content as well as examples and practice exercises</a:t>
            </a:r>
          </a:p>
        </p:txBody>
      </p:sp>
    </p:spTree>
    <p:extLst>
      <p:ext uri="{BB962C8B-B14F-4D97-AF65-F5344CB8AC3E}">
        <p14:creationId xmlns:p14="http://schemas.microsoft.com/office/powerpoint/2010/main" val="347100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– Questions? </a:t>
            </a:r>
            <a:r>
              <a:rPr lang="en-US" dirty="0" smtClean="0"/>
              <a:t>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email us!</a:t>
            </a:r>
          </a:p>
          <a:p>
            <a:pPr lvl="1"/>
            <a:r>
              <a:rPr lang="en-US" dirty="0"/>
              <a:t>Brittany L. Mosby, </a:t>
            </a:r>
            <a:r>
              <a:rPr lang="en-US" dirty="0" smtClean="0">
                <a:hlinkClick r:id="rId2"/>
              </a:rPr>
              <a:t>blmosby@pstcc.edu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78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Us: Pellissippi State Community College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10,244 </a:t>
            </a:r>
            <a:r>
              <a:rPr lang="en-US" dirty="0"/>
              <a:t>students (Fall 2016)</a:t>
            </a:r>
          </a:p>
          <a:p>
            <a:pPr lvl="1"/>
            <a:r>
              <a:rPr lang="en-US" dirty="0"/>
              <a:t>50% full-time enrollment</a:t>
            </a:r>
          </a:p>
          <a:p>
            <a:endParaRPr lang="en-US" dirty="0" smtClean="0"/>
          </a:p>
          <a:p>
            <a:r>
              <a:rPr lang="en-US" dirty="0" smtClean="0"/>
              <a:t>3 </a:t>
            </a:r>
            <a:r>
              <a:rPr lang="en-US" dirty="0"/>
              <a:t>year graduation rate – 25.4% (2013-2016 cohort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time freshmen</a:t>
            </a:r>
          </a:p>
          <a:p>
            <a:pPr lvl="1"/>
            <a:r>
              <a:rPr lang="en-US" dirty="0"/>
              <a:t>~20 mean composite ACT score</a:t>
            </a:r>
          </a:p>
          <a:p>
            <a:endParaRPr lang="en-US" dirty="0" smtClean="0"/>
          </a:p>
          <a:p>
            <a:r>
              <a:rPr lang="en-US" dirty="0" smtClean="0"/>
              <a:t>However </a:t>
            </a:r>
            <a:r>
              <a:rPr lang="en-US" dirty="0"/>
              <a:t>(Fall 2013):</a:t>
            </a:r>
          </a:p>
          <a:p>
            <a:pPr lvl="1"/>
            <a:r>
              <a:rPr lang="en-US" dirty="0"/>
              <a:t>67% </a:t>
            </a:r>
            <a:r>
              <a:rPr lang="en-US" b="1" dirty="0"/>
              <a:t>required</a:t>
            </a:r>
            <a:r>
              <a:rPr lang="en-US" dirty="0"/>
              <a:t> to take at least one developmental course </a:t>
            </a:r>
          </a:p>
          <a:p>
            <a:pPr lvl="1"/>
            <a:r>
              <a:rPr lang="en-US" dirty="0"/>
              <a:t>61% </a:t>
            </a:r>
            <a:r>
              <a:rPr lang="en-US" b="1" dirty="0"/>
              <a:t>enrolled</a:t>
            </a:r>
            <a:r>
              <a:rPr lang="en-US" dirty="0"/>
              <a:t> in at least one developmental </a:t>
            </a:r>
            <a:r>
              <a:rPr lang="en-US" dirty="0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2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SAILS Program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390622"/>
              </p:ext>
            </p:extLst>
          </p:nvPr>
        </p:nvGraphicFramePr>
        <p:xfrm>
          <a:off x="5181600" y="563563"/>
          <a:ext cx="6248400" cy="562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Seamless Alignment and Integrated Learning Support</a:t>
            </a:r>
          </a:p>
        </p:txBody>
      </p:sp>
    </p:spTree>
    <p:extLst>
      <p:ext uri="{BB962C8B-B14F-4D97-AF65-F5344CB8AC3E}">
        <p14:creationId xmlns:p14="http://schemas.microsoft.com/office/powerpoint/2010/main" val="293255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SAILS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Advantages </a:t>
            </a:r>
            <a:r>
              <a:rPr lang="en-US" b="1" dirty="0"/>
              <a:t>to students</a:t>
            </a:r>
            <a:endParaRPr lang="en-US" dirty="0"/>
          </a:p>
          <a:p>
            <a:pPr lvl="1"/>
            <a:r>
              <a:rPr lang="en-US" dirty="0"/>
              <a:t>Can enter first-year college math* courses without retaking the ACT or </a:t>
            </a:r>
            <a:r>
              <a:rPr lang="en-US" dirty="0" err="1"/>
              <a:t>AccuPlacer</a:t>
            </a:r>
            <a:endParaRPr lang="en-US" dirty="0"/>
          </a:p>
          <a:p>
            <a:pPr lvl="2"/>
            <a:r>
              <a:rPr lang="en-US" dirty="0" smtClean="0"/>
              <a:t>Courses </a:t>
            </a:r>
            <a:r>
              <a:rPr lang="en-US" dirty="0"/>
              <a:t>equivalent to UTK Math 113 and 115.  Additional pre-requisites must be satisfied for higher level courses (such as equivalents to UTK Math 119, 123, 201, etc.)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Removes </a:t>
            </a:r>
            <a:r>
              <a:rPr lang="en-US" dirty="0"/>
              <a:t>financial burden of paying for developmental classes in college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Increases </a:t>
            </a:r>
            <a:r>
              <a:rPr lang="en-US" dirty="0"/>
              <a:t>the chance of earning a college degree and graduating on time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52430"/>
              </p:ext>
            </p:extLst>
          </p:nvPr>
        </p:nvGraphicFramePr>
        <p:xfrm>
          <a:off x="762000" y="2180666"/>
          <a:ext cx="4240305" cy="1951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3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34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50461"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  <a:r>
                        <a:rPr lang="en-US" baseline="0" dirty="0"/>
                        <a:t> 2016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0461">
                <a:tc>
                  <a:txBody>
                    <a:bodyPr/>
                    <a:lstStyle/>
                    <a:p>
                      <a:r>
                        <a:rPr lang="en-US" dirty="0"/>
                        <a:t>Knox 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347</a:t>
                      </a:r>
                      <a:r>
                        <a:rPr lang="en-US" baseline="0" dirty="0"/>
                        <a:t> out of 397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0461">
                <a:tc>
                  <a:txBody>
                    <a:bodyPr/>
                    <a:lstStyle/>
                    <a:p>
                      <a:r>
                        <a:rPr lang="en-US" dirty="0"/>
                        <a:t>Statewide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7223 out of 10837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03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35" y="559678"/>
            <a:ext cx="3995271" cy="4952492"/>
          </a:xfrm>
        </p:spPr>
        <p:txBody>
          <a:bodyPr numCol="1"/>
          <a:lstStyle/>
          <a:p>
            <a:r>
              <a:rPr lang="en-US" dirty="0"/>
              <a:t>Co-requisite remediation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73273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42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Results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Fall 2014 – Fall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Before implementation of mandatory co-requisite remediation</a:t>
            </a:r>
          </a:p>
          <a:p>
            <a:r>
              <a:rPr lang="en-US" dirty="0"/>
              <a:t>First-time freshmen only</a:t>
            </a:r>
          </a:p>
          <a:p>
            <a:r>
              <a:rPr lang="en-US" dirty="0"/>
              <a:t>1332 students (</a:t>
            </a:r>
            <a:r>
              <a:rPr lang="en-US" b="1" dirty="0"/>
              <a:t>62.5%</a:t>
            </a:r>
            <a:r>
              <a:rPr lang="en-US" dirty="0"/>
              <a:t>) required a developmental math course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178552" y="3336525"/>
            <a:ext cx="6248400" cy="914400"/>
          </a:xfrm>
        </p:spPr>
        <p:txBody>
          <a:bodyPr/>
          <a:lstStyle/>
          <a:p>
            <a:r>
              <a:rPr lang="en-US" dirty="0"/>
              <a:t>Fall 2015 – Fall 2016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178552" y="4305131"/>
            <a:ext cx="6245352" cy="17556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After implementation of mandatory co-requisite remediation</a:t>
            </a:r>
          </a:p>
          <a:p>
            <a:r>
              <a:rPr lang="en-US" dirty="0"/>
              <a:t>First-time freshmen only</a:t>
            </a:r>
          </a:p>
          <a:p>
            <a:r>
              <a:rPr lang="en-US" dirty="0"/>
              <a:t>1470 students (</a:t>
            </a:r>
            <a:r>
              <a:rPr lang="en-US" b="1" dirty="0"/>
              <a:t>59.6%</a:t>
            </a:r>
            <a:r>
              <a:rPr lang="en-US" dirty="0"/>
              <a:t>) required a developmental math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7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Completion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979203"/>
              </p:ext>
            </p:extLst>
          </p:nvPr>
        </p:nvGraphicFramePr>
        <p:xfrm>
          <a:off x="5181600" y="563563"/>
          <a:ext cx="6248400" cy="562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Completion of a college-level math course in 3 consecutive semesters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Fall 2014 cohort, </a:t>
            </a:r>
            <a:r>
              <a:rPr lang="en-US" b="1" dirty="0"/>
              <a:t>41.2% completed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Fall 2015 cohort, </a:t>
            </a:r>
            <a:r>
              <a:rPr lang="en-US" b="1" dirty="0"/>
              <a:t>54.8%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2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Other Demographics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9884714"/>
              </p:ext>
            </p:extLst>
          </p:nvPr>
        </p:nvGraphicFramePr>
        <p:xfrm>
          <a:off x="5269743" y="1343444"/>
          <a:ext cx="62484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7575">
                  <a:extLst>
                    <a:ext uri="{9D8B030D-6E8A-4147-A177-3AD203B41FA5}">
                      <a16:colId xmlns:a16="http://schemas.microsoft.com/office/drawing/2014/main" xmlns="" val="52950503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xmlns="" val="2364632511"/>
                    </a:ext>
                  </a:extLst>
                </a:gridCol>
                <a:gridCol w="2427931">
                  <a:extLst>
                    <a:ext uri="{9D8B030D-6E8A-4147-A177-3AD203B41FA5}">
                      <a16:colId xmlns:a16="http://schemas.microsoft.com/office/drawing/2014/main" xmlns="" val="768503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012" marR="950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2014 cohort</a:t>
                      </a:r>
                    </a:p>
                  </a:txBody>
                  <a:tcPr marL="95012" marR="95012"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2015 cohort</a:t>
                      </a:r>
                    </a:p>
                  </a:txBody>
                  <a:tcPr marL="95012" marR="95012"/>
                </a:tc>
                <a:extLst>
                  <a:ext uri="{0D108BD9-81ED-4DB2-BD59-A6C34878D82A}">
                    <a16:rowId xmlns:a16="http://schemas.microsoft.com/office/drawing/2014/main" xmlns="" val="57959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Minority</a:t>
                      </a:r>
                    </a:p>
                  </a:txBody>
                  <a:tcPr marL="95012" marR="95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29.8%</a:t>
                      </a:r>
                    </a:p>
                  </a:txBody>
                  <a:tcPr marL="95012" marR="95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49.4%</a:t>
                      </a:r>
                    </a:p>
                  </a:txBody>
                  <a:tcPr marL="95012" marR="95012"/>
                </a:tc>
                <a:extLst>
                  <a:ext uri="{0D108BD9-81ED-4DB2-BD59-A6C34878D82A}">
                    <a16:rowId xmlns:a16="http://schemas.microsoft.com/office/drawing/2014/main" xmlns="" val="56546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Adult</a:t>
                      </a:r>
                    </a:p>
                  </a:txBody>
                  <a:tcPr marL="95012" marR="95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35.9%</a:t>
                      </a:r>
                    </a:p>
                  </a:txBody>
                  <a:tcPr marL="95012" marR="95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48.7%</a:t>
                      </a:r>
                    </a:p>
                  </a:txBody>
                  <a:tcPr marL="95012" marR="95012"/>
                </a:tc>
                <a:extLst>
                  <a:ext uri="{0D108BD9-81ED-4DB2-BD59-A6C34878D82A}">
                    <a16:rowId xmlns:a16="http://schemas.microsoft.com/office/drawing/2014/main" xmlns="" val="116856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gen</a:t>
                      </a:r>
                    </a:p>
                  </a:txBody>
                  <a:tcPr marL="95012" marR="95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38.5%</a:t>
                      </a:r>
                    </a:p>
                  </a:txBody>
                  <a:tcPr marL="95012" marR="950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52.0%</a:t>
                      </a:r>
                    </a:p>
                  </a:txBody>
                  <a:tcPr marL="95012" marR="95012"/>
                </a:tc>
                <a:extLst>
                  <a:ext uri="{0D108BD9-81ED-4DB2-BD59-A6C34878D82A}">
                    <a16:rowId xmlns:a16="http://schemas.microsoft.com/office/drawing/2014/main" xmlns="" val="4170270002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5269743" y="3359893"/>
            <a:ext cx="6248400" cy="2482228"/>
          </a:xfrm>
        </p:spPr>
        <p:txBody>
          <a:bodyPr anchor="ctr">
            <a:normAutofit/>
          </a:bodyPr>
          <a:lstStyle/>
          <a:p>
            <a:r>
              <a:rPr lang="en-US" dirty="0"/>
              <a:t>Percentage of each cohort that successfully completed at least one college-level math course in three semesters</a:t>
            </a:r>
          </a:p>
          <a:p>
            <a:r>
              <a:rPr lang="en-US" dirty="0"/>
              <a:t>Definitions for demographic group</a:t>
            </a:r>
          </a:p>
          <a:p>
            <a:pPr lvl="1"/>
            <a:r>
              <a:rPr lang="en-US" dirty="0"/>
              <a:t>Adult – over 24 years</a:t>
            </a:r>
          </a:p>
          <a:p>
            <a:pPr lvl="1"/>
            <a:r>
              <a:rPr lang="en-US" dirty="0"/>
              <a:t>First generation – self-identified</a:t>
            </a:r>
          </a:p>
        </p:txBody>
      </p:sp>
    </p:spTree>
    <p:extLst>
      <p:ext uri="{BB962C8B-B14F-4D97-AF65-F5344CB8AC3E}">
        <p14:creationId xmlns:p14="http://schemas.microsoft.com/office/powerpoint/2010/main" val="207058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8224</TotalTime>
  <Words>1313</Words>
  <Application>Microsoft Office PowerPoint</Application>
  <PresentationFormat>Widescreen</PresentationFormat>
  <Paragraphs>220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Schoolbook</vt:lpstr>
      <vt:lpstr>Corbel</vt:lpstr>
      <vt:lpstr>Symbol</vt:lpstr>
      <vt:lpstr>Times New Roman</vt:lpstr>
      <vt:lpstr>Headlines</vt:lpstr>
      <vt:lpstr>Key Initiatives in First-Year Mathematics</vt:lpstr>
      <vt:lpstr>Complete College Tennessee Act, 2010</vt:lpstr>
      <vt:lpstr>About Us: Pellissippi State Community College</vt:lpstr>
      <vt:lpstr>The SAILS Program</vt:lpstr>
      <vt:lpstr>The SAILS Program</vt:lpstr>
      <vt:lpstr>Co-requisite remediation</vt:lpstr>
      <vt:lpstr>Preliminary Results</vt:lpstr>
      <vt:lpstr>Course Completion</vt:lpstr>
      <vt:lpstr>Other Demographics</vt:lpstr>
      <vt:lpstr>Key Elements of PSCC Co-Requisite Model</vt:lpstr>
      <vt:lpstr>Co-requisite Mathematics Courses</vt:lpstr>
      <vt:lpstr>Focus on Pathways</vt:lpstr>
      <vt:lpstr>General Education Mathematics</vt:lpstr>
      <vt:lpstr>Scheduling Example </vt:lpstr>
      <vt:lpstr>Pre-STEM Mathematics</vt:lpstr>
      <vt:lpstr>Course Completion</vt:lpstr>
      <vt:lpstr>Co-requisite Course Content</vt:lpstr>
      <vt:lpstr>Co-requisite Course Content</vt:lpstr>
      <vt:lpstr>PowerPoint Presentation</vt:lpstr>
      <vt:lpstr>Customized Support Texts</vt:lpstr>
      <vt:lpstr>Wrap Up – Questions? Comments?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Co-Requisite Model for First Year Mathematics</dc:title>
  <dc:creator>Brittany</dc:creator>
  <cp:lastModifiedBy>Mosby, Brittany L</cp:lastModifiedBy>
  <cp:revision>97</cp:revision>
  <dcterms:created xsi:type="dcterms:W3CDTF">2016-12-15T05:01:00Z</dcterms:created>
  <dcterms:modified xsi:type="dcterms:W3CDTF">2017-03-20T23:37:49Z</dcterms:modified>
</cp:coreProperties>
</file>