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67" r:id="rId4"/>
    <p:sldId id="262" r:id="rId5"/>
    <p:sldId id="260" r:id="rId6"/>
    <p:sldId id="258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4" autoAdjust="0"/>
    <p:restoredTop sz="94613"/>
  </p:normalViewPr>
  <p:slideViewPr>
    <p:cSldViewPr snapToGrid="0">
      <p:cViewPr varScale="1">
        <p:scale>
          <a:sx n="95" d="100"/>
          <a:sy n="95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E8-BFAD-4AF3-9D5D-0F91D511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Toolbox: Inference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A6A45-12DE-48D6-A522-EC6E78683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797526"/>
              </p:ext>
            </p:extLst>
          </p:nvPr>
        </p:nvGraphicFramePr>
        <p:xfrm>
          <a:off x="628649" y="1735138"/>
          <a:ext cx="788670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55739857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52273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7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One-sample z- and t-tests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1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Two-sample t-tests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Independent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between the means of two populations/groups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 of Variance (ANOVA)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One-way (1 IV)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Two-way (2 IV)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between the means of more than two populations/groups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Relationship between two continuous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Relationship between two discrete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4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5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E8-BFAD-4AF3-9D5D-0F91D511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Toolbox: Descriptive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A6A45-12DE-48D6-A522-EC6E78683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65134"/>
              </p:ext>
            </p:extLst>
          </p:nvPr>
        </p:nvGraphicFramePr>
        <p:xfrm>
          <a:off x="628649" y="1735138"/>
          <a:ext cx="7886700" cy="294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55739857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52273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7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Measures of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Mean, median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1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Measures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Range, standard deviation, IQR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Measures of relative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coefficients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Pearson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Point-Biserial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7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6024-2793-40F9-875D-034E349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BA99-33D5-436A-8F23-3916E4258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correlation coefficient: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Sample correlation coefficient: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Coefficient of determination: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BA99-33D5-436A-8F23-3916E4258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3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2786-A958-40C9-B1B4-1CA084C4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47083-F156-46E8-B4D5-FBA171150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51" y="2165959"/>
            <a:ext cx="7396897" cy="27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804B-ADD0-414E-8E5D-0B5DD836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Linear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C7AA5-A512-40D5-8F91-188B7E723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8" y="3797810"/>
            <a:ext cx="7886700" cy="233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5D64C-D0F5-4F71-8CD7-83E65A3B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74" y="1808142"/>
            <a:ext cx="338184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79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5759</TotalTime>
  <Words>116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Stats Toolbox: Inference</vt:lpstr>
      <vt:lpstr>Stats Toolbox: Descriptive</vt:lpstr>
      <vt:lpstr>Symbols</vt:lpstr>
      <vt:lpstr>Describing Correlation</vt:lpstr>
      <vt:lpstr>Assumptions for Linear Model</vt:lpstr>
      <vt:lpstr>PowerPoint Presentation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Brittany Mosby</cp:lastModifiedBy>
  <cp:revision>127</cp:revision>
  <dcterms:created xsi:type="dcterms:W3CDTF">2017-03-13T16:05:11Z</dcterms:created>
  <dcterms:modified xsi:type="dcterms:W3CDTF">2021-04-02T01:04:11Z</dcterms:modified>
</cp:coreProperties>
</file>