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a123b9da1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a123b9da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a123b9da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a123b9da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aec0e49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baec0e495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aec0e495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baec0e4959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aec0e495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baec0e4959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aec0e495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baec0e4959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aec0e495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baec0e4959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5e137be72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5e137be7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b0949329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bb09493298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b0949329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bb09493298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A7A192"/>
        </a:solid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1261872" y="758952"/>
            <a:ext cx="9418320" cy="4041648"/>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chemeClr val="dk1"/>
              </a:buClr>
              <a:buSzPts val="7200"/>
              <a:buFont typeface="Century Schoolbook"/>
              <a:buNone/>
              <a:defRPr sz="7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261872" y="4800600"/>
            <a:ext cx="9418320" cy="1691640"/>
          </a:xfrm>
          <a:prstGeom prst="rect">
            <a:avLst/>
          </a:prstGeom>
          <a:noFill/>
          <a:ln>
            <a:noFill/>
          </a:ln>
        </p:spPr>
        <p:txBody>
          <a:bodyPr anchorCtr="0" anchor="t" bIns="45700" lIns="91425" spcFirstLastPara="1" rIns="91425" wrap="square" tIns="45700">
            <a:noAutofit/>
          </a:bodyPr>
          <a:lstStyle>
            <a:lvl1pPr lvl="0" algn="l">
              <a:lnSpc>
                <a:spcPct val="95000"/>
              </a:lnSpc>
              <a:spcBef>
                <a:spcPts val="1400"/>
              </a:spcBef>
              <a:spcAft>
                <a:spcPts val="0"/>
              </a:spcAft>
              <a:buSzPts val="1760"/>
              <a:buNone/>
              <a:defRPr sz="2200">
                <a:solidFill>
                  <a:schemeClr val="dk1"/>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p:txBody>
      </p:sp>
      <p:sp>
        <p:nvSpPr>
          <p:cNvPr id="15" name="Google Shape;15;p2"/>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b="0" i="0" sz="3600" u="none" cap="none" strike="noStrike">
                <a:solidFill>
                  <a:schemeClr val="dk1"/>
                </a:solidFill>
                <a:latin typeface="Century Schoolbook"/>
                <a:ea typeface="Century Schoolbook"/>
                <a:cs typeface="Century Schoolbook"/>
                <a:sym typeface="Century Schoolbook"/>
              </a:defRPr>
            </a:lvl1pPr>
            <a:lvl2pPr indent="0" lvl="1" marL="0" algn="ctr">
              <a:spcBef>
                <a:spcPts val="0"/>
              </a:spcBef>
              <a:buNone/>
              <a:defRPr b="0" i="0" sz="3600" u="none" cap="none" strike="noStrike">
                <a:solidFill>
                  <a:schemeClr val="dk1"/>
                </a:solidFill>
                <a:latin typeface="Century Schoolbook"/>
                <a:ea typeface="Century Schoolbook"/>
                <a:cs typeface="Century Schoolbook"/>
                <a:sym typeface="Century Schoolbook"/>
              </a:defRPr>
            </a:lvl2pPr>
            <a:lvl3pPr indent="0" lvl="2" marL="0" algn="ctr">
              <a:spcBef>
                <a:spcPts val="0"/>
              </a:spcBef>
              <a:buNone/>
              <a:defRPr b="0" i="0" sz="3600" u="none" cap="none" strike="noStrike">
                <a:solidFill>
                  <a:schemeClr val="dk1"/>
                </a:solidFill>
                <a:latin typeface="Century Schoolbook"/>
                <a:ea typeface="Century Schoolbook"/>
                <a:cs typeface="Century Schoolbook"/>
                <a:sym typeface="Century Schoolbook"/>
              </a:defRPr>
            </a:lvl3pPr>
            <a:lvl4pPr indent="0" lvl="3" marL="0" algn="ctr">
              <a:spcBef>
                <a:spcPts val="0"/>
              </a:spcBef>
              <a:buNone/>
              <a:defRPr b="0" i="0" sz="3600" u="none" cap="none" strike="noStrike">
                <a:solidFill>
                  <a:schemeClr val="dk1"/>
                </a:solidFill>
                <a:latin typeface="Century Schoolbook"/>
                <a:ea typeface="Century Schoolbook"/>
                <a:cs typeface="Century Schoolbook"/>
                <a:sym typeface="Century Schoolbook"/>
              </a:defRPr>
            </a:lvl4pPr>
            <a:lvl5pPr indent="0" lvl="4" marL="0" algn="ctr">
              <a:spcBef>
                <a:spcPts val="0"/>
              </a:spcBef>
              <a:buNone/>
              <a:defRPr b="0" i="0" sz="3600" u="none" cap="none" strike="noStrike">
                <a:solidFill>
                  <a:schemeClr val="dk1"/>
                </a:solidFill>
                <a:latin typeface="Century Schoolbook"/>
                <a:ea typeface="Century Schoolbook"/>
                <a:cs typeface="Century Schoolbook"/>
                <a:sym typeface="Century Schoolbook"/>
              </a:defRPr>
            </a:lvl5pPr>
            <a:lvl6pPr indent="0" lvl="5" marL="0" algn="ctr">
              <a:spcBef>
                <a:spcPts val="0"/>
              </a:spcBef>
              <a:buNone/>
              <a:defRPr b="0" i="0" sz="3600" u="none" cap="none" strike="noStrike">
                <a:solidFill>
                  <a:schemeClr val="dk1"/>
                </a:solidFill>
                <a:latin typeface="Century Schoolbook"/>
                <a:ea typeface="Century Schoolbook"/>
                <a:cs typeface="Century Schoolbook"/>
                <a:sym typeface="Century Schoolbook"/>
              </a:defRPr>
            </a:lvl6pPr>
            <a:lvl7pPr indent="0" lvl="6" marL="0" algn="ctr">
              <a:spcBef>
                <a:spcPts val="0"/>
              </a:spcBef>
              <a:buNone/>
              <a:defRPr b="0" i="0" sz="3600" u="none" cap="none" strike="noStrike">
                <a:solidFill>
                  <a:schemeClr val="dk1"/>
                </a:solidFill>
                <a:latin typeface="Century Schoolbook"/>
                <a:ea typeface="Century Schoolbook"/>
                <a:cs typeface="Century Schoolbook"/>
                <a:sym typeface="Century Schoolbook"/>
              </a:defRPr>
            </a:lvl7pPr>
            <a:lvl8pPr indent="0" lvl="7" marL="0" algn="ctr">
              <a:spcBef>
                <a:spcPts val="0"/>
              </a:spcBef>
              <a:buNone/>
              <a:defRPr b="0" i="0" sz="3600" u="none" cap="none" strike="noStrike">
                <a:solidFill>
                  <a:schemeClr val="dk1"/>
                </a:solidFill>
                <a:latin typeface="Century Schoolbook"/>
                <a:ea typeface="Century Schoolbook"/>
                <a:cs typeface="Century Schoolbook"/>
                <a:sym typeface="Century Schoolbook"/>
              </a:defRPr>
            </a:lvl8pPr>
            <a:lvl9pPr indent="0" lvl="8" marL="0" algn="ctr">
              <a:spcBef>
                <a:spcPts val="0"/>
              </a:spcBef>
              <a:buNone/>
              <a:defRPr b="0" i="0" sz="3600" u="none" cap="none" strike="noStrike">
                <a:solidFill>
                  <a:schemeClr val="dk1"/>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18" name="Google Shape;18;p2"/>
          <p:cNvSpPr/>
          <p:nvPr/>
        </p:nvSpPr>
        <p:spPr>
          <a:xfrm>
            <a:off x="0" y="0"/>
            <a:ext cx="4572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1"/>
          <p:cNvSpPr/>
          <p:nvPr/>
        </p:nvSpPr>
        <p:spPr>
          <a:xfrm>
            <a:off x="0" y="5105400"/>
            <a:ext cx="11292840" cy="17526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txBox="1"/>
          <p:nvPr>
            <p:ph type="title"/>
          </p:nvPr>
        </p:nvSpPr>
        <p:spPr>
          <a:xfrm>
            <a:off x="914400" y="5257800"/>
            <a:ext cx="9982200" cy="9144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800"/>
              <a:buFont typeface="Century Schoolbook"/>
              <a:buNone/>
              <a:defRPr b="0"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p:nvPr>
            <p:ph idx="2" type="pic"/>
          </p:nvPr>
        </p:nvSpPr>
        <p:spPr>
          <a:xfrm>
            <a:off x="0" y="0"/>
            <a:ext cx="11292840" cy="5128923"/>
          </a:xfrm>
          <a:prstGeom prst="rect">
            <a:avLst/>
          </a:prstGeom>
          <a:solidFill>
            <a:schemeClr val="accent1"/>
          </a:solidFill>
          <a:ln>
            <a:noFill/>
          </a:ln>
        </p:spPr>
        <p:txBody>
          <a:bodyPr anchorCtr="0" anchor="t" bIns="45700" lIns="91425" spcFirstLastPara="1" rIns="91425" wrap="square" tIns="45700">
            <a:noAutofit/>
          </a:bodyPr>
          <a:lstStyle>
            <a:lvl1pPr lvl="0" marR="0" rtl="0" algn="l">
              <a:lnSpc>
                <a:spcPct val="95000"/>
              </a:lnSpc>
              <a:spcBef>
                <a:spcPts val="1400"/>
              </a:spcBef>
              <a:spcAft>
                <a:spcPts val="0"/>
              </a:spcAft>
              <a:buClr>
                <a:schemeClr val="accent1"/>
              </a:buClr>
              <a:buSzPts val="2560"/>
              <a:buFont typeface="Arial"/>
              <a:buNone/>
              <a:defRPr b="0" i="0" sz="3200" u="none" cap="none" strike="noStrike">
                <a:solidFill>
                  <a:schemeClr val="lt1"/>
                </a:solidFill>
                <a:latin typeface="Century Schoolbook"/>
                <a:ea typeface="Century Schoolbook"/>
                <a:cs typeface="Century Schoolbook"/>
                <a:sym typeface="Century Schoolbook"/>
              </a:defRPr>
            </a:lvl1pPr>
            <a:lvl2pPr lvl="1" marR="0" rtl="0" algn="l">
              <a:lnSpc>
                <a:spcPct val="90000"/>
              </a:lnSpc>
              <a:spcBef>
                <a:spcPts val="300"/>
              </a:spcBef>
              <a:spcAft>
                <a:spcPts val="0"/>
              </a:spcAft>
              <a:buClr>
                <a:schemeClr val="accent1"/>
              </a:buClr>
              <a:buSzPts val="2800"/>
              <a:buFont typeface="Noto Sans Symbols"/>
              <a:buNone/>
              <a:defRPr b="0" i="0" sz="2800" u="none" cap="none" strike="noStrike">
                <a:solidFill>
                  <a:srgbClr val="262626"/>
                </a:solidFill>
                <a:latin typeface="Century Schoolbook"/>
                <a:ea typeface="Century Schoolbook"/>
                <a:cs typeface="Century Schoolbook"/>
                <a:sym typeface="Century Schoolbook"/>
              </a:defRPr>
            </a:lvl2pPr>
            <a:lvl3pPr lvl="2" marR="0" rtl="0" algn="l">
              <a:lnSpc>
                <a:spcPct val="90000"/>
              </a:lnSpc>
              <a:spcBef>
                <a:spcPts val="300"/>
              </a:spcBef>
              <a:spcAft>
                <a:spcPts val="0"/>
              </a:spcAft>
              <a:buClr>
                <a:schemeClr val="accent1"/>
              </a:buClr>
              <a:buSzPts val="2400"/>
              <a:buFont typeface="Noto Sans Symbols"/>
              <a:buNone/>
              <a:defRPr b="0" i="0" sz="2400" u="none" cap="none" strike="noStrike">
                <a:solidFill>
                  <a:srgbClr val="262626"/>
                </a:solidFill>
                <a:latin typeface="Century Schoolbook"/>
                <a:ea typeface="Century Schoolbook"/>
                <a:cs typeface="Century Schoolbook"/>
                <a:sym typeface="Century Schoolbook"/>
              </a:defRPr>
            </a:lvl3pPr>
            <a:lvl4pPr lvl="3" marR="0" rtl="0" algn="l">
              <a:lnSpc>
                <a:spcPct val="90000"/>
              </a:lnSpc>
              <a:spcBef>
                <a:spcPts val="300"/>
              </a:spcBef>
              <a:spcAft>
                <a:spcPts val="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4pPr>
            <a:lvl5pPr lvl="4" marR="0" rtl="0" algn="l">
              <a:lnSpc>
                <a:spcPct val="90000"/>
              </a:lnSpc>
              <a:spcBef>
                <a:spcPts val="300"/>
              </a:spcBef>
              <a:spcAft>
                <a:spcPts val="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5pPr>
            <a:lvl6pPr lvl="5" marR="0" rtl="0" algn="l">
              <a:lnSpc>
                <a:spcPct val="90000"/>
              </a:lnSpc>
              <a:spcBef>
                <a:spcPts val="300"/>
              </a:spcBef>
              <a:spcAft>
                <a:spcPts val="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6pPr>
            <a:lvl7pPr lvl="6" marR="0" rtl="0" algn="l">
              <a:lnSpc>
                <a:spcPct val="90000"/>
              </a:lnSpc>
              <a:spcBef>
                <a:spcPts val="300"/>
              </a:spcBef>
              <a:spcAft>
                <a:spcPts val="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7pPr>
            <a:lvl8pPr lvl="7" marR="0" rtl="0" algn="l">
              <a:lnSpc>
                <a:spcPct val="90000"/>
              </a:lnSpc>
              <a:spcBef>
                <a:spcPts val="300"/>
              </a:spcBef>
              <a:spcAft>
                <a:spcPts val="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8pPr>
            <a:lvl9pPr lvl="8" marR="0" rtl="0" algn="l">
              <a:lnSpc>
                <a:spcPct val="90000"/>
              </a:lnSpc>
              <a:spcBef>
                <a:spcPts val="300"/>
              </a:spcBef>
              <a:spcAft>
                <a:spcPts val="300"/>
              </a:spcAft>
              <a:buClr>
                <a:schemeClr val="accent1"/>
              </a:buClr>
              <a:buSzPts val="2000"/>
              <a:buFont typeface="Noto Sans Symbols"/>
              <a:buNone/>
              <a:defRPr b="0" i="0" sz="2000" u="none" cap="none" strike="noStrike">
                <a:solidFill>
                  <a:srgbClr val="262626"/>
                </a:solidFill>
                <a:latin typeface="Century Schoolbook"/>
                <a:ea typeface="Century Schoolbook"/>
                <a:cs typeface="Century Schoolbook"/>
                <a:sym typeface="Century Schoolbook"/>
              </a:defRPr>
            </a:lvl9pPr>
          </a:lstStyle>
          <a:p/>
        </p:txBody>
      </p:sp>
      <p:sp>
        <p:nvSpPr>
          <p:cNvPr id="75" name="Google Shape;75;p11"/>
          <p:cNvSpPr txBox="1"/>
          <p:nvPr>
            <p:ph idx="1" type="body"/>
          </p:nvPr>
        </p:nvSpPr>
        <p:spPr>
          <a:xfrm>
            <a:off x="914400" y="6108589"/>
            <a:ext cx="9982200" cy="59701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800"/>
              </a:spcBef>
              <a:spcAft>
                <a:spcPts val="0"/>
              </a:spcAft>
              <a:buSzPts val="1040"/>
              <a:buNone/>
              <a:defRPr sz="1300">
                <a:solidFill>
                  <a:srgbClr val="D8D8D8"/>
                </a:solidFill>
              </a:defRPr>
            </a:lvl1pPr>
            <a:lvl2pPr indent="-228600" lvl="1" marL="914400" algn="l">
              <a:lnSpc>
                <a:spcPct val="90000"/>
              </a:lnSpc>
              <a:spcBef>
                <a:spcPts val="300"/>
              </a:spcBef>
              <a:spcAft>
                <a:spcPts val="0"/>
              </a:spcAft>
              <a:buSzPts val="1200"/>
              <a:buNone/>
              <a:defRPr sz="1200"/>
            </a:lvl2pPr>
            <a:lvl3pPr indent="-228600" lvl="2" marL="1371600" algn="l">
              <a:lnSpc>
                <a:spcPct val="90000"/>
              </a:lnSpc>
              <a:spcBef>
                <a:spcPts val="300"/>
              </a:spcBef>
              <a:spcAft>
                <a:spcPts val="0"/>
              </a:spcAft>
              <a:buSzPts val="1000"/>
              <a:buNone/>
              <a:defRPr sz="1000"/>
            </a:lvl3pPr>
            <a:lvl4pPr indent="-228600" lvl="3" marL="1828800" algn="l">
              <a:lnSpc>
                <a:spcPct val="90000"/>
              </a:lnSpc>
              <a:spcBef>
                <a:spcPts val="300"/>
              </a:spcBef>
              <a:spcAft>
                <a:spcPts val="0"/>
              </a:spcAft>
              <a:buSzPts val="900"/>
              <a:buNone/>
              <a:defRPr sz="900"/>
            </a:lvl4pPr>
            <a:lvl5pPr indent="-228600" lvl="4" marL="2286000" algn="l">
              <a:lnSpc>
                <a:spcPct val="90000"/>
              </a:lnSpc>
              <a:spcBef>
                <a:spcPts val="300"/>
              </a:spcBef>
              <a:spcAft>
                <a:spcPts val="0"/>
              </a:spcAft>
              <a:buSzPts val="900"/>
              <a:buNone/>
              <a:defRPr sz="900"/>
            </a:lvl5pPr>
            <a:lvl6pPr indent="-228600" lvl="5" marL="2743200" algn="l">
              <a:lnSpc>
                <a:spcPct val="90000"/>
              </a:lnSpc>
              <a:spcBef>
                <a:spcPts val="300"/>
              </a:spcBef>
              <a:spcAft>
                <a:spcPts val="0"/>
              </a:spcAft>
              <a:buSzPts val="900"/>
              <a:buNone/>
              <a:defRPr sz="900"/>
            </a:lvl6pPr>
            <a:lvl7pPr indent="-228600" lvl="6" marL="3200400" algn="l">
              <a:lnSpc>
                <a:spcPct val="90000"/>
              </a:lnSpc>
              <a:spcBef>
                <a:spcPts val="300"/>
              </a:spcBef>
              <a:spcAft>
                <a:spcPts val="0"/>
              </a:spcAft>
              <a:buSzPts val="900"/>
              <a:buNone/>
              <a:defRPr sz="900"/>
            </a:lvl7pPr>
            <a:lvl8pPr indent="-228600" lvl="7" marL="3657600" algn="l">
              <a:lnSpc>
                <a:spcPct val="90000"/>
              </a:lnSpc>
              <a:spcBef>
                <a:spcPts val="300"/>
              </a:spcBef>
              <a:spcAft>
                <a:spcPts val="0"/>
              </a:spcAft>
              <a:buSzPts val="900"/>
              <a:buNone/>
              <a:defRPr sz="900"/>
            </a:lvl8pPr>
            <a:lvl9pPr indent="-228600" lvl="8" marL="4114800" algn="l">
              <a:lnSpc>
                <a:spcPct val="90000"/>
              </a:lnSpc>
              <a:spcBef>
                <a:spcPts val="300"/>
              </a:spcBef>
              <a:spcAft>
                <a:spcPts val="300"/>
              </a:spcAft>
              <a:buSzPts val="900"/>
              <a:buNone/>
              <a:defRPr sz="900"/>
            </a:lvl9pPr>
          </a:lstStyle>
          <a:p/>
        </p:txBody>
      </p:sp>
      <p:sp>
        <p:nvSpPr>
          <p:cNvPr id="76" name="Google Shape;76;p11"/>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3383884" y="-293211"/>
            <a:ext cx="4351337" cy="8595360"/>
          </a:xfrm>
          <a:prstGeom prst="rect">
            <a:avLst/>
          </a:prstGeom>
          <a:noFill/>
          <a:ln>
            <a:noFill/>
          </a:ln>
        </p:spPr>
        <p:txBody>
          <a:bodyPr anchorCtr="0" anchor="t" bIns="45700" lIns="91425" spcFirstLastPara="1" rIns="91425" wrap="square" tIns="45700">
            <a:noAutofit/>
          </a:bodyPr>
          <a:lstStyle>
            <a:lvl1pPr indent="-320040" lvl="0" marL="457200" algn="l">
              <a:lnSpc>
                <a:spcPct val="95000"/>
              </a:lnSpc>
              <a:spcBef>
                <a:spcPts val="1400"/>
              </a:spcBef>
              <a:spcAft>
                <a:spcPts val="0"/>
              </a:spcAft>
              <a:buSzPts val="1440"/>
              <a:buChar char="•"/>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82" name="Google Shape;82;p12"/>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6938169" y="2091531"/>
            <a:ext cx="5897562" cy="24765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3"/>
          <p:cNvSpPr txBox="1"/>
          <p:nvPr>
            <p:ph idx="1" type="body"/>
          </p:nvPr>
        </p:nvSpPr>
        <p:spPr>
          <a:xfrm rot="5400000">
            <a:off x="1680369" y="-537369"/>
            <a:ext cx="5897562" cy="7734300"/>
          </a:xfrm>
          <a:prstGeom prst="rect">
            <a:avLst/>
          </a:prstGeom>
          <a:noFill/>
          <a:ln>
            <a:noFill/>
          </a:ln>
        </p:spPr>
        <p:txBody>
          <a:bodyPr anchorCtr="0" anchor="t" bIns="45700" lIns="91425" spcFirstLastPara="1" rIns="91425" wrap="square" tIns="45700">
            <a:noAutofit/>
          </a:bodyPr>
          <a:lstStyle>
            <a:lvl1pPr indent="-320040" lvl="0" marL="457200" algn="l">
              <a:lnSpc>
                <a:spcPct val="95000"/>
              </a:lnSpc>
              <a:spcBef>
                <a:spcPts val="1400"/>
              </a:spcBef>
              <a:spcAft>
                <a:spcPts val="0"/>
              </a:spcAft>
              <a:buSzPts val="1440"/>
              <a:buChar char="•"/>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88" name="Google Shape;88;p13"/>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noAutofit/>
          </a:bodyPr>
          <a:lstStyle>
            <a:lvl1pPr indent="-320040" lvl="0" marL="457200" algn="l">
              <a:lnSpc>
                <a:spcPct val="95000"/>
              </a:lnSpc>
              <a:spcBef>
                <a:spcPts val="1400"/>
              </a:spcBef>
              <a:spcAft>
                <a:spcPts val="0"/>
              </a:spcAft>
              <a:buSzPts val="1440"/>
              <a:buChar char="•"/>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2" name="Google Shape;22;p3"/>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rgbClr val="343437"/>
        </a:solidFill>
      </p:bgPr>
    </p:bg>
    <p:spTree>
      <p:nvGrpSpPr>
        <p:cNvPr id="30" name="Shape 30"/>
        <p:cNvGrpSpPr/>
        <p:nvPr/>
      </p:nvGrpSpPr>
      <p:grpSpPr>
        <a:xfrm>
          <a:off x="0" y="0"/>
          <a:ext cx="0" cy="0"/>
          <a:chOff x="0" y="0"/>
          <a:chExt cx="0" cy="0"/>
        </a:xfrm>
      </p:grpSpPr>
      <p:sp>
        <p:nvSpPr>
          <p:cNvPr id="31" name="Google Shape;31;p5"/>
          <p:cNvSpPr txBox="1"/>
          <p:nvPr>
            <p:ph type="ctrTitle"/>
          </p:nvPr>
        </p:nvSpPr>
        <p:spPr>
          <a:xfrm>
            <a:off x="1261872" y="758952"/>
            <a:ext cx="9418320" cy="4041648"/>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subTitle"/>
          </p:nvPr>
        </p:nvSpPr>
        <p:spPr>
          <a:xfrm>
            <a:off x="1261872" y="4800600"/>
            <a:ext cx="9418320" cy="1691640"/>
          </a:xfrm>
          <a:prstGeom prst="rect">
            <a:avLst/>
          </a:prstGeom>
          <a:noFill/>
          <a:ln>
            <a:noFill/>
          </a:ln>
        </p:spPr>
        <p:txBody>
          <a:bodyPr anchorCtr="0" anchor="t" bIns="45700" lIns="91425" spcFirstLastPara="1" rIns="91425" wrap="square" tIns="45700">
            <a:no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p:txBody>
      </p:sp>
      <p:sp>
        <p:nvSpPr>
          <p:cNvPr id="33" name="Google Shape;33;p5"/>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1pPr>
            <a:lvl2pPr indent="0" lvl="1"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2pPr>
            <a:lvl3pPr indent="0" lvl="2"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3pPr>
            <a:lvl4pPr indent="0" lvl="3"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4pPr>
            <a:lvl5pPr indent="0" lvl="4"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5pPr>
            <a:lvl6pPr indent="0" lvl="5"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6pPr>
            <a:lvl7pPr indent="0" lvl="6"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7pPr>
            <a:lvl8pPr indent="0" lvl="7"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8pPr>
            <a:lvl9pPr indent="0" lvl="8" marL="0" algn="ctr">
              <a:spcBef>
                <a:spcPts val="0"/>
              </a:spcBef>
              <a:buNone/>
              <a:defRPr b="0" i="0" sz="3600" u="none" cap="none" strike="noStrike">
                <a:solidFill>
                  <a:srgbClr val="A5A5A5"/>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
        <p:nvSpPr>
          <p:cNvPr id="36" name="Google Shape;36;p5"/>
          <p:cNvSpPr/>
          <p:nvPr/>
        </p:nvSpPr>
        <p:spPr>
          <a:xfrm>
            <a:off x="0" y="0"/>
            <a:ext cx="4572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6"/>
          <p:cNvSpPr txBox="1"/>
          <p:nvPr>
            <p:ph type="title"/>
          </p:nvPr>
        </p:nvSpPr>
        <p:spPr>
          <a:xfrm>
            <a:off x="1261872" y="758952"/>
            <a:ext cx="9418320" cy="4041648"/>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chemeClr val="dk1"/>
              </a:buClr>
              <a:buSzPts val="7200"/>
              <a:buFont typeface="Century Schoolbook"/>
              <a:buNone/>
              <a:defRPr b="0"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1261872" y="4800600"/>
            <a:ext cx="9418320" cy="1691640"/>
          </a:xfrm>
          <a:prstGeom prst="rect">
            <a:avLst/>
          </a:prstGeom>
          <a:noFill/>
          <a:ln>
            <a:noFill/>
          </a:ln>
        </p:spPr>
        <p:txBody>
          <a:bodyPr anchorCtr="0" anchor="t" bIns="45700" lIns="91425" spcFirstLastPara="1" rIns="91425" wrap="square" tIns="45700">
            <a:noAutofit/>
          </a:bodyPr>
          <a:lstStyle>
            <a:lvl1pPr indent="-228600" lvl="0" marL="457200" algn="l">
              <a:lnSpc>
                <a:spcPct val="95000"/>
              </a:lnSpc>
              <a:spcBef>
                <a:spcPts val="1400"/>
              </a:spcBef>
              <a:spcAft>
                <a:spcPts val="0"/>
              </a:spcAft>
              <a:buSzPts val="1760"/>
              <a:buNone/>
              <a:defRPr sz="2200">
                <a:solidFill>
                  <a:srgbClr val="595959"/>
                </a:solidFill>
              </a:defRPr>
            </a:lvl1pPr>
            <a:lvl2pPr indent="-228600" lvl="1" marL="914400" algn="l">
              <a:lnSpc>
                <a:spcPct val="90000"/>
              </a:lnSpc>
              <a:spcBef>
                <a:spcPts val="300"/>
              </a:spcBef>
              <a:spcAft>
                <a:spcPts val="0"/>
              </a:spcAft>
              <a:buSzPts val="1800"/>
              <a:buNone/>
              <a:defRPr sz="1800">
                <a:solidFill>
                  <a:srgbClr val="888888"/>
                </a:solidFill>
              </a:defRPr>
            </a:lvl2pPr>
            <a:lvl3pPr indent="-228600" lvl="2" marL="1371600" algn="l">
              <a:lnSpc>
                <a:spcPct val="90000"/>
              </a:lnSpc>
              <a:spcBef>
                <a:spcPts val="300"/>
              </a:spcBef>
              <a:spcAft>
                <a:spcPts val="0"/>
              </a:spcAft>
              <a:buSzPts val="1600"/>
              <a:buNone/>
              <a:defRPr sz="1600">
                <a:solidFill>
                  <a:srgbClr val="888888"/>
                </a:solidFill>
              </a:defRPr>
            </a:lvl3pPr>
            <a:lvl4pPr indent="-228600" lvl="3" marL="1828800" algn="l">
              <a:lnSpc>
                <a:spcPct val="90000"/>
              </a:lnSpc>
              <a:spcBef>
                <a:spcPts val="300"/>
              </a:spcBef>
              <a:spcAft>
                <a:spcPts val="0"/>
              </a:spcAft>
              <a:buSzPts val="1400"/>
              <a:buNone/>
              <a:defRPr sz="1400">
                <a:solidFill>
                  <a:srgbClr val="888888"/>
                </a:solidFill>
              </a:defRPr>
            </a:lvl4pPr>
            <a:lvl5pPr indent="-228600" lvl="4" marL="2286000" algn="l">
              <a:lnSpc>
                <a:spcPct val="90000"/>
              </a:lnSpc>
              <a:spcBef>
                <a:spcPts val="300"/>
              </a:spcBef>
              <a:spcAft>
                <a:spcPts val="0"/>
              </a:spcAft>
              <a:buSzPts val="1400"/>
              <a:buNone/>
              <a:defRPr sz="1400">
                <a:solidFill>
                  <a:srgbClr val="888888"/>
                </a:solidFill>
              </a:defRPr>
            </a:lvl5pPr>
            <a:lvl6pPr indent="-228600" lvl="5" marL="2743200" algn="l">
              <a:lnSpc>
                <a:spcPct val="90000"/>
              </a:lnSpc>
              <a:spcBef>
                <a:spcPts val="300"/>
              </a:spcBef>
              <a:spcAft>
                <a:spcPts val="0"/>
              </a:spcAft>
              <a:buSzPts val="1400"/>
              <a:buNone/>
              <a:defRPr sz="1400">
                <a:solidFill>
                  <a:srgbClr val="888888"/>
                </a:solidFill>
              </a:defRPr>
            </a:lvl6pPr>
            <a:lvl7pPr indent="-228600" lvl="6" marL="3200400" algn="l">
              <a:lnSpc>
                <a:spcPct val="90000"/>
              </a:lnSpc>
              <a:spcBef>
                <a:spcPts val="300"/>
              </a:spcBef>
              <a:spcAft>
                <a:spcPts val="0"/>
              </a:spcAft>
              <a:buSzPts val="1400"/>
              <a:buNone/>
              <a:defRPr sz="1400">
                <a:solidFill>
                  <a:srgbClr val="888888"/>
                </a:solidFill>
              </a:defRPr>
            </a:lvl7pPr>
            <a:lvl8pPr indent="-228600" lvl="7" marL="3657600" algn="l">
              <a:lnSpc>
                <a:spcPct val="90000"/>
              </a:lnSpc>
              <a:spcBef>
                <a:spcPts val="300"/>
              </a:spcBef>
              <a:spcAft>
                <a:spcPts val="0"/>
              </a:spcAft>
              <a:buSzPts val="1400"/>
              <a:buNone/>
              <a:defRPr sz="1400">
                <a:solidFill>
                  <a:srgbClr val="888888"/>
                </a:solidFill>
              </a:defRPr>
            </a:lvl8pPr>
            <a:lvl9pPr indent="-228600" lvl="8" marL="4114800" algn="l">
              <a:lnSpc>
                <a:spcPct val="90000"/>
              </a:lnSpc>
              <a:spcBef>
                <a:spcPts val="300"/>
              </a:spcBef>
              <a:spcAft>
                <a:spcPts val="300"/>
              </a:spcAft>
              <a:buSzPts val="1400"/>
              <a:buNone/>
              <a:defRPr sz="1400">
                <a:solidFill>
                  <a:srgbClr val="888888"/>
                </a:solidFill>
              </a:defRPr>
            </a:lvl9pPr>
          </a:lstStyle>
          <a:p/>
        </p:txBody>
      </p:sp>
      <p:sp>
        <p:nvSpPr>
          <p:cNvPr id="40" name="Google Shape;40;p6"/>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3" name="Google Shape;43;p6"/>
          <p:cNvSpPr/>
          <p:nvPr/>
        </p:nvSpPr>
        <p:spPr>
          <a:xfrm>
            <a:off x="0" y="0"/>
            <a:ext cx="4572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7"/>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1261872" y="1828800"/>
            <a:ext cx="4480560" cy="4351337"/>
          </a:xfrm>
          <a:prstGeom prst="rect">
            <a:avLst/>
          </a:prstGeom>
          <a:noFill/>
          <a:ln>
            <a:noFill/>
          </a:ln>
        </p:spPr>
        <p:txBody>
          <a:bodyPr anchorCtr="0" anchor="t" bIns="45700" lIns="91425" spcFirstLastPara="1" rIns="91425" wrap="square" tIns="45700">
            <a:noAutofit/>
          </a:bodyPr>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47" name="Google Shape;47;p7"/>
          <p:cNvSpPr txBox="1"/>
          <p:nvPr>
            <p:ph idx="2" type="body"/>
          </p:nvPr>
        </p:nvSpPr>
        <p:spPr>
          <a:xfrm>
            <a:off x="6126480" y="1828800"/>
            <a:ext cx="4480560" cy="4351337"/>
          </a:xfrm>
          <a:prstGeom prst="rect">
            <a:avLst/>
          </a:prstGeom>
          <a:noFill/>
          <a:ln>
            <a:noFill/>
          </a:ln>
        </p:spPr>
        <p:txBody>
          <a:bodyPr anchorCtr="0" anchor="t" bIns="45700" lIns="91425" spcFirstLastPara="1" rIns="91425" wrap="square" tIns="45700">
            <a:noAutofit/>
          </a:bodyPr>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48" name="Google Shape;48;p7"/>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txBox="1"/>
          <p:nvPr>
            <p:ph idx="1" type="body"/>
          </p:nvPr>
        </p:nvSpPr>
        <p:spPr>
          <a:xfrm>
            <a:off x="1261872" y="1713655"/>
            <a:ext cx="4480560" cy="731520"/>
          </a:xfrm>
          <a:prstGeom prst="rect">
            <a:avLst/>
          </a:prstGeom>
          <a:noFill/>
          <a:ln>
            <a:noFill/>
          </a:ln>
        </p:spPr>
        <p:txBody>
          <a:bodyPr anchorCtr="0" anchor="b" bIns="45700" lIns="91425" spcFirstLastPara="1" rIns="91425" wrap="square" tIns="45700">
            <a:noAutofit/>
          </a:bodyPr>
          <a:lstStyle>
            <a:lvl1pPr indent="-228600" lvl="0" marL="457200" algn="l">
              <a:lnSpc>
                <a:spcPct val="95000"/>
              </a:lnSpc>
              <a:spcBef>
                <a:spcPts val="0"/>
              </a:spcBef>
              <a:spcAft>
                <a:spcPts val="0"/>
              </a:spcAft>
              <a:buSzPts val="1600"/>
              <a:buNone/>
              <a:defRPr b="0" sz="2000">
                <a:solidFill>
                  <a:schemeClr val="dk2"/>
                </a:solidFill>
              </a:defRPr>
            </a:lvl1pPr>
            <a:lvl2pPr indent="-228600" lvl="1" marL="914400" algn="l">
              <a:lnSpc>
                <a:spcPct val="90000"/>
              </a:lnSpc>
              <a:spcBef>
                <a:spcPts val="300"/>
              </a:spcBef>
              <a:spcAft>
                <a:spcPts val="0"/>
              </a:spcAft>
              <a:buSzPts val="2000"/>
              <a:buNone/>
              <a:defRPr b="1" sz="2000"/>
            </a:lvl2pPr>
            <a:lvl3pPr indent="-228600" lvl="2" marL="1371600" algn="l">
              <a:lnSpc>
                <a:spcPct val="90000"/>
              </a:lnSpc>
              <a:spcBef>
                <a:spcPts val="300"/>
              </a:spcBef>
              <a:spcAft>
                <a:spcPts val="0"/>
              </a:spcAft>
              <a:buSzPts val="1800"/>
              <a:buNone/>
              <a:defRPr b="1" sz="1800"/>
            </a:lvl3pPr>
            <a:lvl4pPr indent="-228600" lvl="3" marL="1828800" algn="l">
              <a:lnSpc>
                <a:spcPct val="90000"/>
              </a:lnSpc>
              <a:spcBef>
                <a:spcPts val="300"/>
              </a:spcBef>
              <a:spcAft>
                <a:spcPts val="0"/>
              </a:spcAft>
              <a:buSzPts val="1600"/>
              <a:buNone/>
              <a:defRPr b="1" sz="1600"/>
            </a:lvl4pPr>
            <a:lvl5pPr indent="-228600" lvl="4" marL="2286000" algn="l">
              <a:lnSpc>
                <a:spcPct val="90000"/>
              </a:lnSpc>
              <a:spcBef>
                <a:spcPts val="300"/>
              </a:spcBef>
              <a:spcAft>
                <a:spcPts val="0"/>
              </a:spcAft>
              <a:buSzPts val="1600"/>
              <a:buNone/>
              <a:defRPr b="1" sz="1600"/>
            </a:lvl5pPr>
            <a:lvl6pPr indent="-228600" lvl="5" marL="2743200" algn="l">
              <a:lnSpc>
                <a:spcPct val="90000"/>
              </a:lnSpc>
              <a:spcBef>
                <a:spcPts val="300"/>
              </a:spcBef>
              <a:spcAft>
                <a:spcPts val="0"/>
              </a:spcAft>
              <a:buSzPts val="1600"/>
              <a:buNone/>
              <a:defRPr b="1" sz="1600"/>
            </a:lvl6pPr>
            <a:lvl7pPr indent="-228600" lvl="6" marL="3200400" algn="l">
              <a:lnSpc>
                <a:spcPct val="90000"/>
              </a:lnSpc>
              <a:spcBef>
                <a:spcPts val="300"/>
              </a:spcBef>
              <a:spcAft>
                <a:spcPts val="0"/>
              </a:spcAft>
              <a:buSzPts val="1600"/>
              <a:buNone/>
              <a:defRPr b="1" sz="1600"/>
            </a:lvl7pPr>
            <a:lvl8pPr indent="-228600" lvl="7" marL="3657600" algn="l">
              <a:lnSpc>
                <a:spcPct val="90000"/>
              </a:lnSpc>
              <a:spcBef>
                <a:spcPts val="300"/>
              </a:spcBef>
              <a:spcAft>
                <a:spcPts val="0"/>
              </a:spcAft>
              <a:buSzPts val="1600"/>
              <a:buNone/>
              <a:defRPr b="1" sz="1600"/>
            </a:lvl8pPr>
            <a:lvl9pPr indent="-228600" lvl="8" marL="4114800" algn="l">
              <a:lnSpc>
                <a:spcPct val="90000"/>
              </a:lnSpc>
              <a:spcBef>
                <a:spcPts val="300"/>
              </a:spcBef>
              <a:spcAft>
                <a:spcPts val="300"/>
              </a:spcAft>
              <a:buSzPts val="1600"/>
              <a:buNone/>
              <a:defRPr b="1" sz="1600"/>
            </a:lvl9pPr>
          </a:lstStyle>
          <a:p/>
        </p:txBody>
      </p:sp>
      <p:sp>
        <p:nvSpPr>
          <p:cNvPr id="54" name="Google Shape;54;p8"/>
          <p:cNvSpPr txBox="1"/>
          <p:nvPr>
            <p:ph idx="2" type="body"/>
          </p:nvPr>
        </p:nvSpPr>
        <p:spPr>
          <a:xfrm>
            <a:off x="1261872" y="2507550"/>
            <a:ext cx="4480560" cy="3664650"/>
          </a:xfrm>
          <a:prstGeom prst="rect">
            <a:avLst/>
          </a:prstGeom>
          <a:noFill/>
          <a:ln>
            <a:noFill/>
          </a:ln>
        </p:spPr>
        <p:txBody>
          <a:bodyPr anchorCtr="0" anchor="t" bIns="45700" lIns="91425" spcFirstLastPara="1" rIns="91425" wrap="square" tIns="45700">
            <a:noAutofit/>
          </a:bodyPr>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55" name="Google Shape;55;p8"/>
          <p:cNvSpPr txBox="1"/>
          <p:nvPr>
            <p:ph idx="3" type="body"/>
          </p:nvPr>
        </p:nvSpPr>
        <p:spPr>
          <a:xfrm>
            <a:off x="6126480" y="1713655"/>
            <a:ext cx="4480560" cy="731520"/>
          </a:xfrm>
          <a:prstGeom prst="rect">
            <a:avLst/>
          </a:prstGeom>
          <a:noFill/>
          <a:ln>
            <a:noFill/>
          </a:ln>
        </p:spPr>
        <p:txBody>
          <a:bodyPr anchorCtr="0" anchor="b" bIns="45700" lIns="91425" spcFirstLastPara="1" rIns="91425" wrap="square" tIns="45700">
            <a:noAutofit/>
          </a:bodyPr>
          <a:lstStyle>
            <a:lvl1pPr indent="-228600" lvl="0" marL="457200" algn="l">
              <a:lnSpc>
                <a:spcPct val="95000"/>
              </a:lnSpc>
              <a:spcBef>
                <a:spcPts val="0"/>
              </a:spcBef>
              <a:spcAft>
                <a:spcPts val="0"/>
              </a:spcAft>
              <a:buSzPts val="1600"/>
              <a:buNone/>
              <a:defRPr b="0" sz="2000">
                <a:solidFill>
                  <a:schemeClr val="dk2"/>
                </a:solidFill>
                <a:latin typeface="Century Schoolbook"/>
                <a:ea typeface="Century Schoolbook"/>
                <a:cs typeface="Century Schoolbook"/>
                <a:sym typeface="Century Schoolbook"/>
              </a:defRPr>
            </a:lvl1pPr>
            <a:lvl2pPr indent="-228600" lvl="1" marL="914400" algn="l">
              <a:lnSpc>
                <a:spcPct val="90000"/>
              </a:lnSpc>
              <a:spcBef>
                <a:spcPts val="300"/>
              </a:spcBef>
              <a:spcAft>
                <a:spcPts val="0"/>
              </a:spcAft>
              <a:buSzPts val="2000"/>
              <a:buNone/>
              <a:defRPr b="1" sz="2000"/>
            </a:lvl2pPr>
            <a:lvl3pPr indent="-228600" lvl="2" marL="1371600" algn="l">
              <a:lnSpc>
                <a:spcPct val="90000"/>
              </a:lnSpc>
              <a:spcBef>
                <a:spcPts val="300"/>
              </a:spcBef>
              <a:spcAft>
                <a:spcPts val="0"/>
              </a:spcAft>
              <a:buSzPts val="1800"/>
              <a:buNone/>
              <a:defRPr b="1" sz="1800"/>
            </a:lvl3pPr>
            <a:lvl4pPr indent="-228600" lvl="3" marL="1828800" algn="l">
              <a:lnSpc>
                <a:spcPct val="90000"/>
              </a:lnSpc>
              <a:spcBef>
                <a:spcPts val="300"/>
              </a:spcBef>
              <a:spcAft>
                <a:spcPts val="0"/>
              </a:spcAft>
              <a:buSzPts val="1600"/>
              <a:buNone/>
              <a:defRPr b="1" sz="1600"/>
            </a:lvl4pPr>
            <a:lvl5pPr indent="-228600" lvl="4" marL="2286000" algn="l">
              <a:lnSpc>
                <a:spcPct val="90000"/>
              </a:lnSpc>
              <a:spcBef>
                <a:spcPts val="300"/>
              </a:spcBef>
              <a:spcAft>
                <a:spcPts val="0"/>
              </a:spcAft>
              <a:buSzPts val="1600"/>
              <a:buNone/>
              <a:defRPr b="1" sz="1600"/>
            </a:lvl5pPr>
            <a:lvl6pPr indent="-228600" lvl="5" marL="2743200" algn="l">
              <a:lnSpc>
                <a:spcPct val="90000"/>
              </a:lnSpc>
              <a:spcBef>
                <a:spcPts val="300"/>
              </a:spcBef>
              <a:spcAft>
                <a:spcPts val="0"/>
              </a:spcAft>
              <a:buSzPts val="1600"/>
              <a:buNone/>
              <a:defRPr b="1" sz="1600"/>
            </a:lvl6pPr>
            <a:lvl7pPr indent="-228600" lvl="6" marL="3200400" algn="l">
              <a:lnSpc>
                <a:spcPct val="90000"/>
              </a:lnSpc>
              <a:spcBef>
                <a:spcPts val="300"/>
              </a:spcBef>
              <a:spcAft>
                <a:spcPts val="0"/>
              </a:spcAft>
              <a:buSzPts val="1600"/>
              <a:buNone/>
              <a:defRPr b="1" sz="1600"/>
            </a:lvl7pPr>
            <a:lvl8pPr indent="-228600" lvl="7" marL="3657600" algn="l">
              <a:lnSpc>
                <a:spcPct val="90000"/>
              </a:lnSpc>
              <a:spcBef>
                <a:spcPts val="300"/>
              </a:spcBef>
              <a:spcAft>
                <a:spcPts val="0"/>
              </a:spcAft>
              <a:buSzPts val="1600"/>
              <a:buNone/>
              <a:defRPr b="1" sz="1600"/>
            </a:lvl8pPr>
            <a:lvl9pPr indent="-228600" lvl="8" marL="4114800" algn="l">
              <a:lnSpc>
                <a:spcPct val="90000"/>
              </a:lnSpc>
              <a:spcBef>
                <a:spcPts val="300"/>
              </a:spcBef>
              <a:spcAft>
                <a:spcPts val="300"/>
              </a:spcAft>
              <a:buSzPts val="1600"/>
              <a:buNone/>
              <a:defRPr b="1" sz="1600"/>
            </a:lvl9pPr>
          </a:lstStyle>
          <a:p/>
        </p:txBody>
      </p:sp>
      <p:sp>
        <p:nvSpPr>
          <p:cNvPr id="56" name="Google Shape;56;p8"/>
          <p:cNvSpPr txBox="1"/>
          <p:nvPr>
            <p:ph idx="4" type="body"/>
          </p:nvPr>
        </p:nvSpPr>
        <p:spPr>
          <a:xfrm>
            <a:off x="6126480" y="2507550"/>
            <a:ext cx="4480560" cy="3664650"/>
          </a:xfrm>
          <a:prstGeom prst="rect">
            <a:avLst/>
          </a:prstGeom>
          <a:noFill/>
          <a:ln>
            <a:noFill/>
          </a:ln>
        </p:spPr>
        <p:txBody>
          <a:bodyPr anchorCtr="0" anchor="t" bIns="45700" lIns="91425" spcFirstLastPara="1" rIns="91425" wrap="square" tIns="45700">
            <a:noAutofit/>
          </a:bodyPr>
          <a:lstStyle>
            <a:lvl1pPr indent="-320040" lvl="0" marL="457200" algn="l">
              <a:lnSpc>
                <a:spcPct val="95000"/>
              </a:lnSpc>
              <a:spcBef>
                <a:spcPts val="1400"/>
              </a:spcBef>
              <a:spcAft>
                <a:spcPts val="0"/>
              </a:spcAft>
              <a:buSzPts val="1440"/>
              <a:buChar char="•"/>
              <a:defRPr sz="1800"/>
            </a:lvl1pPr>
            <a:lvl2pPr indent="-330200" lvl="1" marL="914400" algn="l">
              <a:lnSpc>
                <a:spcPct val="90000"/>
              </a:lnSpc>
              <a:spcBef>
                <a:spcPts val="300"/>
              </a:spcBef>
              <a:spcAft>
                <a:spcPts val="0"/>
              </a:spcAft>
              <a:buSzPts val="1600"/>
              <a:buChar char="●"/>
              <a:defRPr sz="1600"/>
            </a:lvl2pPr>
            <a:lvl3pPr indent="-317500" lvl="2" marL="1371600" algn="l">
              <a:lnSpc>
                <a:spcPct val="90000"/>
              </a:lnSpc>
              <a:spcBef>
                <a:spcPts val="300"/>
              </a:spcBef>
              <a:spcAft>
                <a:spcPts val="0"/>
              </a:spcAft>
              <a:buSzPts val="1400"/>
              <a:buChar char="●"/>
              <a:defRPr sz="14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57" name="Google Shape;57;p8"/>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9"/>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841248" y="457200"/>
            <a:ext cx="3200400" cy="160019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entury Schoolbook"/>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txBox="1"/>
          <p:nvPr>
            <p:ph idx="1" type="body"/>
          </p:nvPr>
        </p:nvSpPr>
        <p:spPr>
          <a:xfrm>
            <a:off x="4504267" y="685800"/>
            <a:ext cx="6079066" cy="5486400"/>
          </a:xfrm>
          <a:prstGeom prst="rect">
            <a:avLst/>
          </a:prstGeom>
          <a:noFill/>
          <a:ln>
            <a:noFill/>
          </a:ln>
        </p:spPr>
        <p:txBody>
          <a:bodyPr anchorCtr="0" anchor="t" bIns="45700" lIns="91425" spcFirstLastPara="1" rIns="91425" wrap="square" tIns="45700">
            <a:noAutofit/>
          </a:bodyPr>
          <a:lstStyle>
            <a:lvl1pPr indent="-330200" lvl="0" marL="457200" algn="l">
              <a:lnSpc>
                <a:spcPct val="95000"/>
              </a:lnSpc>
              <a:spcBef>
                <a:spcPts val="1400"/>
              </a:spcBef>
              <a:spcAft>
                <a:spcPts val="0"/>
              </a:spcAft>
              <a:buSzPts val="1600"/>
              <a:buChar char="•"/>
              <a:defRPr sz="2000"/>
            </a:lvl1pPr>
            <a:lvl2pPr indent="-342900" lvl="1" marL="914400" algn="l">
              <a:lnSpc>
                <a:spcPct val="90000"/>
              </a:lnSpc>
              <a:spcBef>
                <a:spcPts val="300"/>
              </a:spcBef>
              <a:spcAft>
                <a:spcPts val="0"/>
              </a:spcAft>
              <a:buSzPts val="1800"/>
              <a:buChar char="●"/>
              <a:defRPr sz="1800"/>
            </a:lvl2pPr>
            <a:lvl3pPr indent="-330200" lvl="2" marL="1371600" algn="l">
              <a:lnSpc>
                <a:spcPct val="90000"/>
              </a:lnSpc>
              <a:spcBef>
                <a:spcPts val="300"/>
              </a:spcBef>
              <a:spcAft>
                <a:spcPts val="0"/>
              </a:spcAft>
              <a:buSzPts val="1600"/>
              <a:buChar char="●"/>
              <a:defRPr sz="1600"/>
            </a:lvl3pPr>
            <a:lvl4pPr indent="-317500" lvl="3" marL="1828800" algn="l">
              <a:lnSpc>
                <a:spcPct val="90000"/>
              </a:lnSpc>
              <a:spcBef>
                <a:spcPts val="300"/>
              </a:spcBef>
              <a:spcAft>
                <a:spcPts val="0"/>
              </a:spcAft>
              <a:buSzPts val="1400"/>
              <a:buChar char="●"/>
              <a:defRPr sz="1400"/>
            </a:lvl4pPr>
            <a:lvl5pPr indent="-317500" lvl="4" marL="2286000" algn="l">
              <a:lnSpc>
                <a:spcPct val="90000"/>
              </a:lnSpc>
              <a:spcBef>
                <a:spcPts val="300"/>
              </a:spcBef>
              <a:spcAft>
                <a:spcPts val="0"/>
              </a:spcAft>
              <a:buSzPts val="1400"/>
              <a:buChar char="●"/>
              <a:defRPr sz="1400"/>
            </a:lvl5pPr>
            <a:lvl6pPr indent="-317500" lvl="5" marL="2743200" algn="l">
              <a:lnSpc>
                <a:spcPct val="90000"/>
              </a:lnSpc>
              <a:spcBef>
                <a:spcPts val="300"/>
              </a:spcBef>
              <a:spcAft>
                <a:spcPts val="0"/>
              </a:spcAft>
              <a:buSzPts val="1400"/>
              <a:buChar char="●"/>
              <a:defRPr sz="1400"/>
            </a:lvl6pPr>
            <a:lvl7pPr indent="-317500" lvl="6" marL="3200400" algn="l">
              <a:lnSpc>
                <a:spcPct val="90000"/>
              </a:lnSpc>
              <a:spcBef>
                <a:spcPts val="300"/>
              </a:spcBef>
              <a:spcAft>
                <a:spcPts val="0"/>
              </a:spcAft>
              <a:buSzPts val="1400"/>
              <a:buChar char="●"/>
              <a:defRPr sz="1400"/>
            </a:lvl7pPr>
            <a:lvl8pPr indent="-317500" lvl="7" marL="3657600" algn="l">
              <a:lnSpc>
                <a:spcPct val="90000"/>
              </a:lnSpc>
              <a:spcBef>
                <a:spcPts val="300"/>
              </a:spcBef>
              <a:spcAft>
                <a:spcPts val="0"/>
              </a:spcAft>
              <a:buSzPts val="1400"/>
              <a:buChar char="●"/>
              <a:defRPr sz="1400"/>
            </a:lvl8pPr>
            <a:lvl9pPr indent="-317500" lvl="8" marL="4114800" algn="l">
              <a:lnSpc>
                <a:spcPct val="90000"/>
              </a:lnSpc>
              <a:spcBef>
                <a:spcPts val="300"/>
              </a:spcBef>
              <a:spcAft>
                <a:spcPts val="300"/>
              </a:spcAft>
              <a:buSzPts val="1400"/>
              <a:buChar char="●"/>
              <a:defRPr sz="1400"/>
            </a:lvl9pPr>
          </a:lstStyle>
          <a:p/>
        </p:txBody>
      </p:sp>
      <p:sp>
        <p:nvSpPr>
          <p:cNvPr id="67" name="Google Shape;67;p10"/>
          <p:cNvSpPr txBox="1"/>
          <p:nvPr>
            <p:ph idx="2" type="body"/>
          </p:nvPr>
        </p:nvSpPr>
        <p:spPr>
          <a:xfrm>
            <a:off x="841248" y="2099734"/>
            <a:ext cx="3200400" cy="3810001"/>
          </a:xfrm>
          <a:prstGeom prst="rect">
            <a:avLst/>
          </a:prstGeom>
          <a:noFill/>
          <a:ln>
            <a:noFill/>
          </a:ln>
        </p:spPr>
        <p:txBody>
          <a:bodyPr anchorCtr="0" anchor="t" bIns="45700" lIns="91425" spcFirstLastPara="1" rIns="91425" wrap="square" tIns="45700">
            <a:noAutofit/>
          </a:bodyPr>
          <a:lstStyle>
            <a:lvl1pPr indent="-228600" lvl="0" marL="457200" algn="l">
              <a:lnSpc>
                <a:spcPct val="114000"/>
              </a:lnSpc>
              <a:spcBef>
                <a:spcPts val="800"/>
              </a:spcBef>
              <a:spcAft>
                <a:spcPts val="0"/>
              </a:spcAft>
              <a:buSzPts val="1040"/>
              <a:buNone/>
              <a:defRPr sz="1300"/>
            </a:lvl1pPr>
            <a:lvl2pPr indent="-228600" lvl="1" marL="914400" algn="l">
              <a:lnSpc>
                <a:spcPct val="90000"/>
              </a:lnSpc>
              <a:spcBef>
                <a:spcPts val="300"/>
              </a:spcBef>
              <a:spcAft>
                <a:spcPts val="0"/>
              </a:spcAft>
              <a:buSzPts val="1200"/>
              <a:buNone/>
              <a:defRPr sz="1200"/>
            </a:lvl2pPr>
            <a:lvl3pPr indent="-228600" lvl="2" marL="1371600" algn="l">
              <a:lnSpc>
                <a:spcPct val="90000"/>
              </a:lnSpc>
              <a:spcBef>
                <a:spcPts val="300"/>
              </a:spcBef>
              <a:spcAft>
                <a:spcPts val="0"/>
              </a:spcAft>
              <a:buSzPts val="1000"/>
              <a:buNone/>
              <a:defRPr sz="1000"/>
            </a:lvl3pPr>
            <a:lvl4pPr indent="-228600" lvl="3" marL="1828800" algn="l">
              <a:lnSpc>
                <a:spcPct val="90000"/>
              </a:lnSpc>
              <a:spcBef>
                <a:spcPts val="300"/>
              </a:spcBef>
              <a:spcAft>
                <a:spcPts val="0"/>
              </a:spcAft>
              <a:buSzPts val="900"/>
              <a:buNone/>
              <a:defRPr sz="900"/>
            </a:lvl4pPr>
            <a:lvl5pPr indent="-228600" lvl="4" marL="2286000" algn="l">
              <a:lnSpc>
                <a:spcPct val="90000"/>
              </a:lnSpc>
              <a:spcBef>
                <a:spcPts val="300"/>
              </a:spcBef>
              <a:spcAft>
                <a:spcPts val="0"/>
              </a:spcAft>
              <a:buSzPts val="900"/>
              <a:buNone/>
              <a:defRPr sz="900"/>
            </a:lvl5pPr>
            <a:lvl6pPr indent="-228600" lvl="5" marL="2743200" algn="l">
              <a:lnSpc>
                <a:spcPct val="90000"/>
              </a:lnSpc>
              <a:spcBef>
                <a:spcPts val="300"/>
              </a:spcBef>
              <a:spcAft>
                <a:spcPts val="0"/>
              </a:spcAft>
              <a:buSzPts val="900"/>
              <a:buNone/>
              <a:defRPr sz="900"/>
            </a:lvl6pPr>
            <a:lvl7pPr indent="-228600" lvl="6" marL="3200400" algn="l">
              <a:lnSpc>
                <a:spcPct val="90000"/>
              </a:lnSpc>
              <a:spcBef>
                <a:spcPts val="300"/>
              </a:spcBef>
              <a:spcAft>
                <a:spcPts val="0"/>
              </a:spcAft>
              <a:buSzPts val="900"/>
              <a:buNone/>
              <a:defRPr sz="900"/>
            </a:lvl7pPr>
            <a:lvl8pPr indent="-228600" lvl="7" marL="3657600" algn="l">
              <a:lnSpc>
                <a:spcPct val="90000"/>
              </a:lnSpc>
              <a:spcBef>
                <a:spcPts val="300"/>
              </a:spcBef>
              <a:spcAft>
                <a:spcPts val="0"/>
              </a:spcAft>
              <a:buSzPts val="900"/>
              <a:buNone/>
              <a:defRPr sz="900"/>
            </a:lvl8pPr>
            <a:lvl9pPr indent="-228600" lvl="8" marL="4114800" algn="l">
              <a:lnSpc>
                <a:spcPct val="90000"/>
              </a:lnSpc>
              <a:spcBef>
                <a:spcPts val="300"/>
              </a:spcBef>
              <a:spcAft>
                <a:spcPts val="300"/>
              </a:spcAft>
              <a:buSzPts val="900"/>
              <a:buNone/>
              <a:defRPr sz="900"/>
            </a:lvl9pPr>
          </a:lstStyle>
          <a:p/>
        </p:txBody>
      </p:sp>
      <p:sp>
        <p:nvSpPr>
          <p:cNvPr id="68" name="Google Shape;68;p10"/>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1292840" y="0"/>
            <a:ext cx="914400" cy="6858000"/>
          </a:xfrm>
          <a:prstGeom prst="rect">
            <a:avLst/>
          </a:prstGeom>
          <a:solidFill>
            <a:srgbClr val="34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entury Schoolbook"/>
              <a:buNone/>
              <a:defRPr b="0" i="0" sz="4400" u="none" cap="none" strike="noStrik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noAutofit/>
          </a:bodyPr>
          <a:lstStyle>
            <a:lvl1pPr indent="-320040" lvl="0" marL="457200" marR="0" rtl="0" algn="l">
              <a:lnSpc>
                <a:spcPct val="95000"/>
              </a:lnSpc>
              <a:spcBef>
                <a:spcPts val="1400"/>
              </a:spcBef>
              <a:spcAft>
                <a:spcPts val="0"/>
              </a:spcAft>
              <a:buClr>
                <a:schemeClr val="accent1"/>
              </a:buClr>
              <a:buSzPts val="1440"/>
              <a:buFont typeface="Arial"/>
              <a:buChar char="•"/>
              <a:defRPr b="0" i="0" sz="1800" u="none" cap="none" strike="noStrike">
                <a:solidFill>
                  <a:schemeClr val="dk1"/>
                </a:solidFill>
                <a:latin typeface="Century Schoolbook"/>
                <a:ea typeface="Century Schoolbook"/>
                <a:cs typeface="Century Schoolbook"/>
                <a:sym typeface="Century Schoolbook"/>
              </a:defRPr>
            </a:lvl1pPr>
            <a:lvl2pPr indent="-330200" lvl="1" marL="914400" marR="0" rtl="0" algn="l">
              <a:lnSpc>
                <a:spcPct val="90000"/>
              </a:lnSpc>
              <a:spcBef>
                <a:spcPts val="300"/>
              </a:spcBef>
              <a:spcAft>
                <a:spcPts val="0"/>
              </a:spcAft>
              <a:buClr>
                <a:schemeClr val="accent1"/>
              </a:buClr>
              <a:buSzPts val="1600"/>
              <a:buFont typeface="Noto Sans Symbols"/>
              <a:buChar char="●"/>
              <a:defRPr b="0" i="0" sz="1600" u="none" cap="none" strike="noStrike">
                <a:solidFill>
                  <a:srgbClr val="262626"/>
                </a:solidFill>
                <a:latin typeface="Century Schoolbook"/>
                <a:ea typeface="Century Schoolbook"/>
                <a:cs typeface="Century Schoolbook"/>
                <a:sym typeface="Century Schoolbook"/>
              </a:defRPr>
            </a:lvl2pPr>
            <a:lvl3pPr indent="-317500" lvl="2" marL="1371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3pPr>
            <a:lvl4pPr indent="-317500" lvl="3" marL="18288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4pPr>
            <a:lvl5pPr indent="-317500" lvl="4" marL="22860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5pPr>
            <a:lvl6pPr indent="-317500" lvl="5" marL="27432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6pPr>
            <a:lvl7pPr indent="-317500" lvl="6" marL="32004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7pPr>
            <a:lvl8pPr indent="-317500" lvl="7" marL="3657600" marR="0" rtl="0" algn="l">
              <a:lnSpc>
                <a:spcPct val="90000"/>
              </a:lnSpc>
              <a:spcBef>
                <a:spcPts val="300"/>
              </a:spcBef>
              <a:spcAft>
                <a:spcPts val="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8pPr>
            <a:lvl9pPr indent="-317500" lvl="8" marL="4114800" marR="0" rtl="0" algn="l">
              <a:lnSpc>
                <a:spcPct val="90000"/>
              </a:lnSpc>
              <a:spcBef>
                <a:spcPts val="300"/>
              </a:spcBef>
              <a:spcAft>
                <a:spcPts val="300"/>
              </a:spcAft>
              <a:buClr>
                <a:schemeClr val="accent1"/>
              </a:buClr>
              <a:buSzPts val="1400"/>
              <a:buFont typeface="Noto Sans Symbols"/>
              <a:buChar char="●"/>
              <a:defRPr b="0" i="0" sz="1400" u="none" cap="none" strike="noStrike">
                <a:solidFill>
                  <a:srgbClr val="262626"/>
                </a:solidFill>
                <a:latin typeface="Century Schoolbook"/>
                <a:ea typeface="Century Schoolbook"/>
                <a:cs typeface="Century Schoolbook"/>
                <a:sym typeface="Century Schoolbook"/>
              </a:defRPr>
            </a:lvl9pPr>
          </a:lstStyle>
          <a:p/>
        </p:txBody>
      </p:sp>
      <p:sp>
        <p:nvSpPr>
          <p:cNvPr id="9" name="Google Shape;9;p1"/>
          <p:cNvSpPr txBox="1"/>
          <p:nvPr>
            <p:ph idx="10" type="dt"/>
          </p:nvPr>
        </p:nvSpPr>
        <p:spPr>
          <a:xfrm rot="-5400000">
            <a:off x="10797542" y="998537"/>
            <a:ext cx="19049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0" name="Google Shape;10;p1"/>
          <p:cNvSpPr txBox="1"/>
          <p:nvPr>
            <p:ph idx="11" type="ftr"/>
          </p:nvPr>
        </p:nvSpPr>
        <p:spPr>
          <a:xfrm rot="-5400000">
            <a:off x="9959341" y="4046537"/>
            <a:ext cx="3581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DADADA"/>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1" name="Google Shape;11;p1"/>
          <p:cNvSpPr txBox="1"/>
          <p:nvPr>
            <p:ph idx="12" type="sldNum"/>
          </p:nvPr>
        </p:nvSpPr>
        <p:spPr>
          <a:xfrm>
            <a:off x="11292840" y="6172200"/>
            <a:ext cx="914400" cy="593725"/>
          </a:xfrm>
          <a:prstGeom prst="rect">
            <a:avLst/>
          </a:prstGeom>
          <a:noFill/>
          <a:ln>
            <a:noFill/>
          </a:ln>
        </p:spPr>
        <p:txBody>
          <a:bodyPr anchorCtr="0" anchor="ctr" bIns="45700" lIns="45700" spcFirstLastPara="1" rIns="45700" wrap="square" tIns="45700">
            <a:noAutofit/>
          </a:bodyPr>
          <a:lstStyle>
            <a:lvl1pPr indent="0" lvl="0"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1pPr>
            <a:lvl2pPr indent="0" lvl="1"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2pPr>
            <a:lvl3pPr indent="0" lvl="2"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3pPr>
            <a:lvl4pPr indent="0" lvl="3"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4pPr>
            <a:lvl5pPr indent="0" lvl="4"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5pPr>
            <a:lvl6pPr indent="0" lvl="5"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6pPr>
            <a:lvl7pPr indent="0" lvl="6"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7pPr>
            <a:lvl8pPr indent="0" lvl="7"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8pPr>
            <a:lvl9pPr indent="0" lvl="8" marL="0" marR="0" rtl="0" algn="ctr">
              <a:spcBef>
                <a:spcPts val="0"/>
              </a:spcBef>
              <a:buNone/>
              <a:defRPr b="0" i="0" sz="3600" u="none" cap="none" strike="noStrike">
                <a:solidFill>
                  <a:srgbClr val="8E8E93"/>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0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6.png"/><Relationship Id="rId6" Type="http://schemas.openxmlformats.org/officeDocument/2006/relationships/image" Target="../media/image5.png"/><Relationship Id="rId7"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18.png"/><Relationship Id="rId6" Type="http://schemas.openxmlformats.org/officeDocument/2006/relationships/image" Target="../media/image15.png"/><Relationship Id="rId7"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8.png"/><Relationship Id="rId7"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jpg"/><Relationship Id="rId4" Type="http://schemas.openxmlformats.org/officeDocument/2006/relationships/image" Target="../media/image17.jpg"/><Relationship Id="rId5" Type="http://schemas.openxmlformats.org/officeDocument/2006/relationships/image" Target="../media/image2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4" name="Shape 94"/>
        <p:cNvGrpSpPr/>
        <p:nvPr/>
      </p:nvGrpSpPr>
      <p:grpSpPr>
        <a:xfrm>
          <a:off x="0" y="0"/>
          <a:ext cx="0" cy="0"/>
          <a:chOff x="0" y="0"/>
          <a:chExt cx="0" cy="0"/>
        </a:xfrm>
      </p:grpSpPr>
      <p:sp>
        <p:nvSpPr>
          <p:cNvPr id="95" name="Google Shape;95;p14"/>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96" name="Google Shape;96;p14"/>
          <p:cNvSpPr txBox="1"/>
          <p:nvPr>
            <p:ph type="ctrTitle"/>
          </p:nvPr>
        </p:nvSpPr>
        <p:spPr>
          <a:xfrm>
            <a:off x="1442594" y="758952"/>
            <a:ext cx="9056876" cy="4041648"/>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chemeClr val="dk1"/>
              </a:buClr>
              <a:buSzPts val="7200"/>
              <a:buFont typeface="Century Schoolbook"/>
              <a:buNone/>
            </a:pPr>
            <a:r>
              <a:rPr lang="en-US"/>
              <a:t>Indiana High School Graduation Rate Analysis</a:t>
            </a:r>
            <a:endParaRPr/>
          </a:p>
        </p:txBody>
      </p:sp>
      <p:sp>
        <p:nvSpPr>
          <p:cNvPr id="97" name="Google Shape;97;p14"/>
          <p:cNvSpPr txBox="1"/>
          <p:nvPr>
            <p:ph idx="1" type="subTitle"/>
          </p:nvPr>
        </p:nvSpPr>
        <p:spPr>
          <a:xfrm>
            <a:off x="1442594" y="4800600"/>
            <a:ext cx="9056876" cy="169164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0"/>
              </a:spcBef>
              <a:spcAft>
                <a:spcPts val="0"/>
              </a:spcAft>
              <a:buSzPts val="1760"/>
              <a:buNone/>
            </a:pPr>
            <a:r>
              <a:rPr lang="en-US">
                <a:solidFill>
                  <a:schemeClr val="dk2"/>
                </a:solidFill>
              </a:rPr>
              <a:t>Group 1: Brittany Schultz, Chris Ballard, Avery Vann, Bryan Smith, and Hope Neely</a:t>
            </a:r>
            <a:endParaRPr/>
          </a:p>
        </p:txBody>
      </p:sp>
      <p:sp>
        <p:nvSpPr>
          <p:cNvPr id="98" name="Google Shape;98;p14"/>
          <p:cNvSpPr/>
          <p:nvPr/>
        </p:nvSpPr>
        <p:spPr>
          <a:xfrm>
            <a:off x="0" y="0"/>
            <a:ext cx="4572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Relationship Analysis: School Grade vs. Change in Grad Rates</a:t>
            </a:r>
            <a:endParaRPr/>
          </a:p>
        </p:txBody>
      </p:sp>
      <p:pic>
        <p:nvPicPr>
          <p:cNvPr id="155" name="Google Shape;155;p23"/>
          <p:cNvPicPr preferRelativeResize="0"/>
          <p:nvPr/>
        </p:nvPicPr>
        <p:blipFill>
          <a:blip r:embed="rId3">
            <a:alphaModFix/>
          </a:blip>
          <a:stretch>
            <a:fillRect/>
          </a:stretch>
        </p:blipFill>
        <p:spPr>
          <a:xfrm>
            <a:off x="1261875" y="2039525"/>
            <a:ext cx="6560275" cy="4373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1261872" y="365760"/>
            <a:ext cx="96927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400"/>
              <a:buFont typeface="Century Schoolbook"/>
              <a:buNone/>
            </a:pPr>
            <a:r>
              <a:rPr lang="en-US"/>
              <a:t>Relationship Analysis: School Grade vs. Change in Grad Rates</a:t>
            </a:r>
            <a:endParaRPr/>
          </a:p>
        </p:txBody>
      </p:sp>
      <p:pic>
        <p:nvPicPr>
          <p:cNvPr id="161" name="Google Shape;161;p24"/>
          <p:cNvPicPr preferRelativeResize="0"/>
          <p:nvPr/>
        </p:nvPicPr>
        <p:blipFill>
          <a:blip r:embed="rId3">
            <a:alphaModFix/>
          </a:blip>
          <a:stretch>
            <a:fillRect/>
          </a:stretch>
        </p:blipFill>
        <p:spPr>
          <a:xfrm>
            <a:off x="1153500" y="1691450"/>
            <a:ext cx="7992248" cy="3996149"/>
          </a:xfrm>
          <a:prstGeom prst="rect">
            <a:avLst/>
          </a:prstGeom>
          <a:noFill/>
          <a:ln>
            <a:noFill/>
          </a:ln>
        </p:spPr>
      </p:pic>
      <p:sp>
        <p:nvSpPr>
          <p:cNvPr id="162" name="Google Shape;162;p24"/>
          <p:cNvSpPr txBox="1"/>
          <p:nvPr>
            <p:ph idx="1" type="body"/>
          </p:nvPr>
        </p:nvSpPr>
        <p:spPr>
          <a:xfrm>
            <a:off x="1211500" y="5416775"/>
            <a:ext cx="9022200" cy="1325700"/>
          </a:xfrm>
          <a:prstGeom prst="rect">
            <a:avLst/>
          </a:prstGeom>
        </p:spPr>
        <p:txBody>
          <a:bodyPr anchorCtr="0" anchor="t" bIns="45700" lIns="91425" spcFirstLastPara="1" rIns="91425" wrap="square" tIns="45700">
            <a:noAutofit/>
          </a:bodyPr>
          <a:lstStyle/>
          <a:p>
            <a:pPr indent="0" lvl="0" marL="0" rtl="0" algn="l">
              <a:lnSpc>
                <a:spcPct val="150999"/>
              </a:lnSpc>
              <a:spcBef>
                <a:spcPts val="0"/>
              </a:spcBef>
              <a:spcAft>
                <a:spcPts val="0"/>
              </a:spcAft>
              <a:buClr>
                <a:schemeClr val="dk1"/>
              </a:buClr>
              <a:buSzPts val="1100"/>
              <a:buFont typeface="Arial"/>
              <a:buNone/>
            </a:pPr>
            <a:r>
              <a:rPr lang="en-US" sz="1450">
                <a:solidFill>
                  <a:srgbClr val="000000"/>
                </a:solidFill>
                <a:latin typeface="Courier New"/>
                <a:ea typeface="Courier New"/>
                <a:cs typeface="Courier New"/>
                <a:sym typeface="Courier New"/>
              </a:rPr>
              <a:t>F_onewayResult(statistic=19.80090518567931, pvalue=2.905239341452868e-14)</a:t>
            </a:r>
            <a:endParaRPr sz="1450">
              <a:solidFill>
                <a:srgbClr val="000000"/>
              </a:solidFill>
              <a:latin typeface="Courier New"/>
              <a:ea typeface="Courier New"/>
              <a:cs typeface="Courier New"/>
              <a:sym typeface="Courier New"/>
            </a:endParaRPr>
          </a:p>
          <a:p>
            <a:pPr indent="0" lvl="0" marL="0" rtl="0" algn="l">
              <a:spcBef>
                <a:spcPts val="1400"/>
              </a:spcBef>
              <a:spcAft>
                <a:spcPts val="0"/>
              </a:spcAft>
              <a:buNone/>
            </a:pPr>
            <a:r>
              <a:rPr b="1" lang="en-US"/>
              <a:t>The p-value is less than 0.05, meaning: </a:t>
            </a:r>
            <a:endParaRPr b="1"/>
          </a:p>
          <a:p>
            <a:pPr indent="0" lvl="0" marL="0" rtl="0" algn="l">
              <a:spcBef>
                <a:spcPts val="1400"/>
              </a:spcBef>
              <a:spcAft>
                <a:spcPts val="200"/>
              </a:spcAft>
              <a:buNone/>
            </a:pPr>
            <a:r>
              <a:rPr b="1" lang="en-US"/>
              <a:t>At least one of the letter grades is </a:t>
            </a:r>
            <a:r>
              <a:rPr b="1" lang="en-US"/>
              <a:t>statistically different than the others. </a:t>
            </a:r>
            <a:r>
              <a:rPr b="1" lang="en-US"/>
              <a:t>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1261872" y="365760"/>
            <a:ext cx="96927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400"/>
              <a:buFont typeface="Century Schoolbook"/>
              <a:buNone/>
            </a:pPr>
            <a:r>
              <a:rPr lang="en-US"/>
              <a:t>Relationship Analysis: School Grade vs. Change in Grad Rates</a:t>
            </a:r>
            <a:endParaRPr/>
          </a:p>
        </p:txBody>
      </p:sp>
      <p:pic>
        <p:nvPicPr>
          <p:cNvPr id="168" name="Google Shape;168;p25"/>
          <p:cNvPicPr preferRelativeResize="0"/>
          <p:nvPr/>
        </p:nvPicPr>
        <p:blipFill>
          <a:blip r:embed="rId3">
            <a:alphaModFix/>
          </a:blip>
          <a:stretch>
            <a:fillRect/>
          </a:stretch>
        </p:blipFill>
        <p:spPr>
          <a:xfrm>
            <a:off x="1422126" y="1730500"/>
            <a:ext cx="3367374" cy="2244900"/>
          </a:xfrm>
          <a:prstGeom prst="rect">
            <a:avLst/>
          </a:prstGeom>
          <a:noFill/>
          <a:ln>
            <a:noFill/>
          </a:ln>
        </p:spPr>
      </p:pic>
      <p:pic>
        <p:nvPicPr>
          <p:cNvPr id="169" name="Google Shape;169;p25"/>
          <p:cNvPicPr preferRelativeResize="0"/>
          <p:nvPr/>
        </p:nvPicPr>
        <p:blipFill>
          <a:blip r:embed="rId4">
            <a:alphaModFix/>
          </a:blip>
          <a:stretch>
            <a:fillRect/>
          </a:stretch>
        </p:blipFill>
        <p:spPr>
          <a:xfrm>
            <a:off x="4634250" y="1769550"/>
            <a:ext cx="3250200" cy="2166800"/>
          </a:xfrm>
          <a:prstGeom prst="rect">
            <a:avLst/>
          </a:prstGeom>
          <a:noFill/>
          <a:ln>
            <a:noFill/>
          </a:ln>
        </p:spPr>
      </p:pic>
      <p:pic>
        <p:nvPicPr>
          <p:cNvPr id="170" name="Google Shape;170;p25"/>
          <p:cNvPicPr preferRelativeResize="0"/>
          <p:nvPr/>
        </p:nvPicPr>
        <p:blipFill>
          <a:blip r:embed="rId5">
            <a:alphaModFix/>
          </a:blip>
          <a:stretch>
            <a:fillRect/>
          </a:stretch>
        </p:blipFill>
        <p:spPr>
          <a:xfrm>
            <a:off x="7704375" y="1769550"/>
            <a:ext cx="3250200" cy="2166810"/>
          </a:xfrm>
          <a:prstGeom prst="rect">
            <a:avLst/>
          </a:prstGeom>
          <a:noFill/>
          <a:ln>
            <a:noFill/>
          </a:ln>
        </p:spPr>
      </p:pic>
      <p:pic>
        <p:nvPicPr>
          <p:cNvPr id="171" name="Google Shape;171;p25"/>
          <p:cNvPicPr preferRelativeResize="0"/>
          <p:nvPr/>
        </p:nvPicPr>
        <p:blipFill>
          <a:blip r:embed="rId6">
            <a:alphaModFix/>
          </a:blip>
          <a:stretch>
            <a:fillRect/>
          </a:stretch>
        </p:blipFill>
        <p:spPr>
          <a:xfrm>
            <a:off x="2758425" y="4212638"/>
            <a:ext cx="3250200" cy="2166791"/>
          </a:xfrm>
          <a:prstGeom prst="rect">
            <a:avLst/>
          </a:prstGeom>
          <a:noFill/>
          <a:ln>
            <a:noFill/>
          </a:ln>
        </p:spPr>
      </p:pic>
      <p:pic>
        <p:nvPicPr>
          <p:cNvPr id="172" name="Google Shape;172;p25"/>
          <p:cNvPicPr preferRelativeResize="0"/>
          <p:nvPr/>
        </p:nvPicPr>
        <p:blipFill>
          <a:blip r:embed="rId7">
            <a:alphaModFix/>
          </a:blip>
          <a:stretch>
            <a:fillRect/>
          </a:stretch>
        </p:blipFill>
        <p:spPr>
          <a:xfrm>
            <a:off x="6139725" y="4212613"/>
            <a:ext cx="3250200" cy="2166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6"/>
          <p:cNvPicPr preferRelativeResize="0"/>
          <p:nvPr/>
        </p:nvPicPr>
        <p:blipFill>
          <a:blip r:embed="rId3">
            <a:alphaModFix/>
          </a:blip>
          <a:stretch>
            <a:fillRect/>
          </a:stretch>
        </p:blipFill>
        <p:spPr>
          <a:xfrm>
            <a:off x="1503925" y="4174943"/>
            <a:ext cx="3610899" cy="2708182"/>
          </a:xfrm>
          <a:prstGeom prst="rect">
            <a:avLst/>
          </a:prstGeom>
          <a:noFill/>
          <a:ln>
            <a:noFill/>
          </a:ln>
        </p:spPr>
      </p:pic>
      <p:sp>
        <p:nvSpPr>
          <p:cNvPr id="178" name="Google Shape;178;p26"/>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Relationship Analysis: Poverty vs. Waiver Grad Rates</a:t>
            </a:r>
            <a:endParaRPr/>
          </a:p>
        </p:txBody>
      </p:sp>
      <p:pic>
        <p:nvPicPr>
          <p:cNvPr id="179" name="Google Shape;179;p26"/>
          <p:cNvPicPr preferRelativeResize="0"/>
          <p:nvPr/>
        </p:nvPicPr>
        <p:blipFill>
          <a:blip r:embed="rId4">
            <a:alphaModFix/>
          </a:blip>
          <a:stretch>
            <a:fillRect/>
          </a:stretch>
        </p:blipFill>
        <p:spPr>
          <a:xfrm>
            <a:off x="0" y="1651700"/>
            <a:ext cx="3610899" cy="2708182"/>
          </a:xfrm>
          <a:prstGeom prst="rect">
            <a:avLst/>
          </a:prstGeom>
          <a:noFill/>
          <a:ln>
            <a:noFill/>
          </a:ln>
        </p:spPr>
      </p:pic>
      <p:pic>
        <p:nvPicPr>
          <p:cNvPr id="180" name="Google Shape;180;p26"/>
          <p:cNvPicPr preferRelativeResize="0"/>
          <p:nvPr/>
        </p:nvPicPr>
        <p:blipFill>
          <a:blip r:embed="rId5">
            <a:alphaModFix/>
          </a:blip>
          <a:stretch>
            <a:fillRect/>
          </a:stretch>
        </p:blipFill>
        <p:spPr>
          <a:xfrm>
            <a:off x="3564125" y="1651711"/>
            <a:ext cx="3610899" cy="2708175"/>
          </a:xfrm>
          <a:prstGeom prst="rect">
            <a:avLst/>
          </a:prstGeom>
          <a:noFill/>
          <a:ln>
            <a:noFill/>
          </a:ln>
        </p:spPr>
      </p:pic>
      <p:pic>
        <p:nvPicPr>
          <p:cNvPr id="181" name="Google Shape;181;p26"/>
          <p:cNvPicPr preferRelativeResize="0"/>
          <p:nvPr/>
        </p:nvPicPr>
        <p:blipFill>
          <a:blip r:embed="rId6">
            <a:alphaModFix/>
          </a:blip>
          <a:stretch>
            <a:fillRect/>
          </a:stretch>
        </p:blipFill>
        <p:spPr>
          <a:xfrm>
            <a:off x="7261375" y="1744162"/>
            <a:ext cx="3364325" cy="2523250"/>
          </a:xfrm>
          <a:prstGeom prst="rect">
            <a:avLst/>
          </a:prstGeom>
          <a:noFill/>
          <a:ln>
            <a:noFill/>
          </a:ln>
        </p:spPr>
      </p:pic>
      <p:pic>
        <p:nvPicPr>
          <p:cNvPr id="182" name="Google Shape;182;p26"/>
          <p:cNvPicPr preferRelativeResize="0"/>
          <p:nvPr/>
        </p:nvPicPr>
        <p:blipFill>
          <a:blip r:embed="rId7">
            <a:alphaModFix/>
          </a:blip>
          <a:stretch>
            <a:fillRect/>
          </a:stretch>
        </p:blipFill>
        <p:spPr>
          <a:xfrm>
            <a:off x="5528000" y="4174943"/>
            <a:ext cx="3610899" cy="27081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1261872" y="365760"/>
            <a:ext cx="96927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Relationship Analysis: Poverty vs. Waiver Grad Rates</a:t>
            </a:r>
            <a:endParaRPr/>
          </a:p>
        </p:txBody>
      </p:sp>
      <p:pic>
        <p:nvPicPr>
          <p:cNvPr id="188" name="Google Shape;188;p27"/>
          <p:cNvPicPr preferRelativeResize="0"/>
          <p:nvPr/>
        </p:nvPicPr>
        <p:blipFill>
          <a:blip r:embed="rId3">
            <a:alphaModFix/>
          </a:blip>
          <a:stretch>
            <a:fillRect/>
          </a:stretch>
        </p:blipFill>
        <p:spPr>
          <a:xfrm>
            <a:off x="1844163" y="1855368"/>
            <a:ext cx="6913075" cy="4608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1261872" y="365760"/>
            <a:ext cx="96927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Relationship Analysis: Poverty vs. Non-Waiver Grad Rates</a:t>
            </a:r>
            <a:endParaRPr/>
          </a:p>
        </p:txBody>
      </p:sp>
      <p:pic>
        <p:nvPicPr>
          <p:cNvPr id="194" name="Google Shape;194;p28"/>
          <p:cNvPicPr preferRelativeResize="0"/>
          <p:nvPr/>
        </p:nvPicPr>
        <p:blipFill>
          <a:blip r:embed="rId3">
            <a:alphaModFix/>
          </a:blip>
          <a:stretch>
            <a:fillRect/>
          </a:stretch>
        </p:blipFill>
        <p:spPr>
          <a:xfrm>
            <a:off x="-25625" y="1809600"/>
            <a:ext cx="4108287" cy="2585969"/>
          </a:xfrm>
          <a:prstGeom prst="rect">
            <a:avLst/>
          </a:prstGeom>
          <a:noFill/>
          <a:ln>
            <a:noFill/>
          </a:ln>
        </p:spPr>
      </p:pic>
      <p:pic>
        <p:nvPicPr>
          <p:cNvPr id="195" name="Google Shape;195;p28"/>
          <p:cNvPicPr preferRelativeResize="0"/>
          <p:nvPr/>
        </p:nvPicPr>
        <p:blipFill>
          <a:blip r:embed="rId4">
            <a:alphaModFix/>
          </a:blip>
          <a:stretch>
            <a:fillRect/>
          </a:stretch>
        </p:blipFill>
        <p:spPr>
          <a:xfrm>
            <a:off x="3552056" y="1809608"/>
            <a:ext cx="4108287" cy="2585969"/>
          </a:xfrm>
          <a:prstGeom prst="rect">
            <a:avLst/>
          </a:prstGeom>
          <a:noFill/>
          <a:ln>
            <a:noFill/>
          </a:ln>
        </p:spPr>
      </p:pic>
      <p:pic>
        <p:nvPicPr>
          <p:cNvPr id="196" name="Google Shape;196;p28"/>
          <p:cNvPicPr preferRelativeResize="0"/>
          <p:nvPr/>
        </p:nvPicPr>
        <p:blipFill>
          <a:blip r:embed="rId5">
            <a:alphaModFix/>
          </a:blip>
          <a:stretch>
            <a:fillRect/>
          </a:stretch>
        </p:blipFill>
        <p:spPr>
          <a:xfrm>
            <a:off x="7191739" y="1809612"/>
            <a:ext cx="4108287" cy="2585969"/>
          </a:xfrm>
          <a:prstGeom prst="rect">
            <a:avLst/>
          </a:prstGeom>
          <a:noFill/>
          <a:ln>
            <a:noFill/>
          </a:ln>
        </p:spPr>
      </p:pic>
      <p:pic>
        <p:nvPicPr>
          <p:cNvPr id="197" name="Google Shape;197;p28"/>
          <p:cNvPicPr preferRelativeResize="0"/>
          <p:nvPr/>
        </p:nvPicPr>
        <p:blipFill>
          <a:blip r:embed="rId6">
            <a:alphaModFix/>
          </a:blip>
          <a:stretch>
            <a:fillRect/>
          </a:stretch>
        </p:blipFill>
        <p:spPr>
          <a:xfrm>
            <a:off x="1664074" y="4272030"/>
            <a:ext cx="4108287" cy="2585969"/>
          </a:xfrm>
          <a:prstGeom prst="rect">
            <a:avLst/>
          </a:prstGeom>
          <a:noFill/>
          <a:ln>
            <a:noFill/>
          </a:ln>
        </p:spPr>
      </p:pic>
      <p:pic>
        <p:nvPicPr>
          <p:cNvPr id="198" name="Google Shape;198;p28"/>
          <p:cNvPicPr preferRelativeResize="0"/>
          <p:nvPr/>
        </p:nvPicPr>
        <p:blipFill>
          <a:blip r:embed="rId7">
            <a:alphaModFix/>
          </a:blip>
          <a:stretch>
            <a:fillRect/>
          </a:stretch>
        </p:blipFill>
        <p:spPr>
          <a:xfrm>
            <a:off x="5624146" y="4272021"/>
            <a:ext cx="4108287" cy="258596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1261872" y="365760"/>
            <a:ext cx="96927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Relationship Analysis: Poverty vs. Non-Waiver Grad Rates</a:t>
            </a:r>
            <a:endParaRPr/>
          </a:p>
        </p:txBody>
      </p:sp>
      <p:pic>
        <p:nvPicPr>
          <p:cNvPr id="204" name="Google Shape;204;p29"/>
          <p:cNvPicPr preferRelativeResize="0"/>
          <p:nvPr/>
        </p:nvPicPr>
        <p:blipFill>
          <a:blip r:embed="rId3">
            <a:alphaModFix/>
          </a:blip>
          <a:stretch>
            <a:fillRect/>
          </a:stretch>
        </p:blipFill>
        <p:spPr>
          <a:xfrm>
            <a:off x="1696875" y="1691442"/>
            <a:ext cx="7521225" cy="5014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1261872" y="365760"/>
            <a:ext cx="96927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Relationship Analysis: Poverty vs. Grad Rates</a:t>
            </a:r>
            <a:endParaRPr/>
          </a:p>
        </p:txBody>
      </p:sp>
      <p:pic>
        <p:nvPicPr>
          <p:cNvPr id="210" name="Google Shape;210;p30"/>
          <p:cNvPicPr preferRelativeResize="0"/>
          <p:nvPr/>
        </p:nvPicPr>
        <p:blipFill>
          <a:blip r:embed="rId3">
            <a:alphaModFix/>
          </a:blip>
          <a:stretch>
            <a:fillRect/>
          </a:stretch>
        </p:blipFill>
        <p:spPr>
          <a:xfrm>
            <a:off x="152400" y="1970625"/>
            <a:ext cx="11004526" cy="4668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1261872" y="365760"/>
            <a:ext cx="96927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Relationship Analysis: Poverty vs. Grad Rates</a:t>
            </a:r>
            <a:endParaRPr/>
          </a:p>
        </p:txBody>
      </p:sp>
      <p:pic>
        <p:nvPicPr>
          <p:cNvPr id="216" name="Google Shape;216;p31"/>
          <p:cNvPicPr preferRelativeResize="0"/>
          <p:nvPr/>
        </p:nvPicPr>
        <p:blipFill>
          <a:blip r:embed="rId3">
            <a:alphaModFix/>
          </a:blip>
          <a:stretch>
            <a:fillRect/>
          </a:stretch>
        </p:blipFill>
        <p:spPr>
          <a:xfrm>
            <a:off x="152400" y="1843850"/>
            <a:ext cx="11067174" cy="4426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Relationship Analysis: Demographics vs. Grad Rates</a:t>
            </a:r>
            <a:endParaRPr/>
          </a:p>
        </p:txBody>
      </p:sp>
      <p:pic>
        <p:nvPicPr>
          <p:cNvPr id="222" name="Google Shape;222;p32"/>
          <p:cNvPicPr preferRelativeResize="0"/>
          <p:nvPr/>
        </p:nvPicPr>
        <p:blipFill>
          <a:blip r:embed="rId3">
            <a:alphaModFix/>
          </a:blip>
          <a:stretch>
            <a:fillRect/>
          </a:stretch>
        </p:blipFill>
        <p:spPr>
          <a:xfrm>
            <a:off x="3276425" y="4100697"/>
            <a:ext cx="4076700" cy="2724150"/>
          </a:xfrm>
          <a:prstGeom prst="rect">
            <a:avLst/>
          </a:prstGeom>
          <a:noFill/>
          <a:ln>
            <a:noFill/>
          </a:ln>
        </p:spPr>
      </p:pic>
      <p:pic>
        <p:nvPicPr>
          <p:cNvPr id="223" name="Google Shape;223;p32"/>
          <p:cNvPicPr preferRelativeResize="0"/>
          <p:nvPr/>
        </p:nvPicPr>
        <p:blipFill>
          <a:blip r:embed="rId4">
            <a:alphaModFix/>
          </a:blip>
          <a:stretch>
            <a:fillRect/>
          </a:stretch>
        </p:blipFill>
        <p:spPr>
          <a:xfrm>
            <a:off x="6880700" y="1605710"/>
            <a:ext cx="3867150" cy="2714625"/>
          </a:xfrm>
          <a:prstGeom prst="rect">
            <a:avLst/>
          </a:prstGeom>
          <a:noFill/>
          <a:ln>
            <a:noFill/>
          </a:ln>
        </p:spPr>
      </p:pic>
      <p:pic>
        <p:nvPicPr>
          <p:cNvPr id="224" name="Google Shape;224;p32"/>
          <p:cNvPicPr preferRelativeResize="0"/>
          <p:nvPr/>
        </p:nvPicPr>
        <p:blipFill>
          <a:blip r:embed="rId5">
            <a:alphaModFix/>
          </a:blip>
          <a:stretch>
            <a:fillRect/>
          </a:stretch>
        </p:blipFill>
        <p:spPr>
          <a:xfrm>
            <a:off x="858750" y="1605697"/>
            <a:ext cx="3638550" cy="24950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Motivation &amp; Summary</a:t>
            </a:r>
            <a:endParaRPr/>
          </a:p>
        </p:txBody>
      </p:sp>
      <p:sp>
        <p:nvSpPr>
          <p:cNvPr id="104" name="Google Shape;104;p15"/>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0"/>
              </a:spcBef>
              <a:spcAft>
                <a:spcPts val="0"/>
              </a:spcAft>
              <a:buSzPts val="1440"/>
              <a:buNone/>
            </a:pPr>
            <a:r>
              <a:rPr lang="en-US"/>
              <a:t>This project’s goal is to dig into the graduation rates in Indiana schools by separating out those students who graduated receiving a waiver in </a:t>
            </a:r>
            <a:r>
              <a:rPr lang="en-US"/>
              <a:t>lieu</a:t>
            </a:r>
            <a:r>
              <a:rPr lang="en-US"/>
              <a:t> of completing graduation requirements. This is a common practice for students in the special education programs. Our concern is students that are not in special education programs but, placed on a non-diploma path through their high school years. Then graduating with a waiver of graduation requirements.</a:t>
            </a:r>
            <a:endParaRPr/>
          </a:p>
          <a:p>
            <a:pPr indent="0" lvl="0" marL="0" rtl="0" algn="l">
              <a:lnSpc>
                <a:spcPct val="95000"/>
              </a:lnSpc>
              <a:spcBef>
                <a:spcPts val="1600"/>
              </a:spcBef>
              <a:spcAft>
                <a:spcPts val="0"/>
              </a:spcAft>
              <a:buSzPts val="1440"/>
              <a:buNone/>
            </a:pPr>
            <a:r>
              <a:rPr lang="en-US"/>
              <a:t>Hypothesis</a:t>
            </a:r>
            <a:endParaRPr/>
          </a:p>
          <a:p>
            <a:pPr indent="0" lvl="0" marL="0" rtl="0" algn="l">
              <a:lnSpc>
                <a:spcPct val="95000"/>
              </a:lnSpc>
              <a:spcBef>
                <a:spcPts val="1600"/>
              </a:spcBef>
              <a:spcAft>
                <a:spcPts val="0"/>
              </a:spcAft>
              <a:buSzPts val="1440"/>
              <a:buNone/>
            </a:pPr>
            <a:r>
              <a:rPr lang="en-US"/>
              <a:t>Questions and why</a:t>
            </a:r>
            <a:endParaRPr/>
          </a:p>
          <a:p>
            <a:pPr indent="0" lvl="0" marL="0" rtl="0" algn="l">
              <a:lnSpc>
                <a:spcPct val="95000"/>
              </a:lnSpc>
              <a:spcBef>
                <a:spcPts val="1600"/>
              </a:spcBef>
              <a:spcAft>
                <a:spcPts val="0"/>
              </a:spcAft>
              <a:buSzPts val="1440"/>
              <a:buNone/>
            </a:pPr>
            <a:r>
              <a:rPr lang="en-US"/>
              <a:t>Where questions satisfied? Summarize findings.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Relationship Analysis: School Spending vs. Grad Rates </a:t>
            </a:r>
            <a:endParaRPr/>
          </a:p>
        </p:txBody>
      </p:sp>
      <p:sp>
        <p:nvSpPr>
          <p:cNvPr id="230" name="Google Shape;230;p33"/>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noAutofit/>
          </a:bodyPr>
          <a:lstStyle/>
          <a:p>
            <a:pPr indent="-91440" lvl="0" marL="182880" rtl="0" algn="l">
              <a:lnSpc>
                <a:spcPct val="95000"/>
              </a:lnSpc>
              <a:spcBef>
                <a:spcPts val="0"/>
              </a:spcBef>
              <a:spcAft>
                <a:spcPts val="0"/>
              </a:spcAft>
              <a:buSzPts val="144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Discussion</a:t>
            </a:r>
            <a:endParaRPr/>
          </a:p>
        </p:txBody>
      </p:sp>
      <p:sp>
        <p:nvSpPr>
          <p:cNvPr id="236" name="Google Shape;236;p34"/>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noAutofit/>
          </a:bodyPr>
          <a:lstStyle/>
          <a:p>
            <a:pPr indent="-182880" lvl="0" marL="182880" rtl="0" algn="l">
              <a:lnSpc>
                <a:spcPct val="95000"/>
              </a:lnSpc>
              <a:spcBef>
                <a:spcPts val="0"/>
              </a:spcBef>
              <a:spcAft>
                <a:spcPts val="0"/>
              </a:spcAft>
              <a:buSzPts val="1440"/>
              <a:buChar char="•"/>
            </a:pPr>
            <a:r>
              <a:rPr lang="en-US"/>
              <a:t>Discuss findings. Did you find what you expected? If not, why not? What inferences or general conclusions can be drawn from your analysis.</a:t>
            </a:r>
            <a:endParaRPr/>
          </a:p>
          <a:p>
            <a:pPr indent="-182880" lvl="0" marL="182880" rtl="0" algn="l">
              <a:lnSpc>
                <a:spcPct val="95000"/>
              </a:lnSpc>
              <a:spcBef>
                <a:spcPts val="1600"/>
              </a:spcBef>
              <a:spcAft>
                <a:spcPts val="0"/>
              </a:spcAft>
              <a:buSzPts val="1440"/>
              <a:buChar char="•"/>
            </a:pPr>
            <a:r>
              <a:rPr lang="en-US"/>
              <a:t>Discuss any difficulties that arose, and how you dealt with them.</a:t>
            </a:r>
            <a:endParaRPr/>
          </a:p>
          <a:p>
            <a:pPr indent="-182880" lvl="0" marL="182880" rtl="0" algn="l">
              <a:lnSpc>
                <a:spcPct val="95000"/>
              </a:lnSpc>
              <a:spcBef>
                <a:spcPts val="1600"/>
              </a:spcBef>
              <a:spcAft>
                <a:spcPts val="0"/>
              </a:spcAft>
              <a:buSzPts val="1440"/>
              <a:buChar char="•"/>
            </a:pPr>
            <a:r>
              <a:rPr lang="en-US"/>
              <a:t>Discuss any additional questions that came up, but which you didn’t have time to answer: What would you research next, if you had two more weeks? </a:t>
            </a:r>
            <a:endParaRPr/>
          </a:p>
          <a:p>
            <a:pPr indent="-182880" lvl="0" marL="182880" rtl="0" algn="l">
              <a:lnSpc>
                <a:spcPct val="95000"/>
              </a:lnSpc>
              <a:spcBef>
                <a:spcPts val="1600"/>
              </a:spcBef>
              <a:spcAft>
                <a:spcPts val="0"/>
              </a:spcAft>
              <a:buSzPts val="1440"/>
              <a:buChar char="•"/>
            </a:pPr>
            <a:r>
              <a:rPr lang="en-US"/>
              <a:t>Questions? </a:t>
            </a:r>
            <a:endParaRPr/>
          </a:p>
          <a:p>
            <a:pPr indent="-182880" lvl="1" marL="457200" rtl="0" algn="l">
              <a:lnSpc>
                <a:spcPct val="90000"/>
              </a:lnSpc>
              <a:spcBef>
                <a:spcPts val="500"/>
              </a:spcBef>
              <a:spcAft>
                <a:spcPts val="0"/>
              </a:spcAft>
              <a:buSzPts val="1600"/>
              <a:buChar char="●"/>
            </a:pPr>
            <a:r>
              <a:rPr lang="en-US"/>
              <a:t>Pandemic effects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Questions &amp; Data</a:t>
            </a:r>
            <a:endParaRPr/>
          </a:p>
        </p:txBody>
      </p:sp>
      <p:sp>
        <p:nvSpPr>
          <p:cNvPr id="110" name="Google Shape;110;p16"/>
          <p:cNvSpPr txBox="1"/>
          <p:nvPr>
            <p:ph idx="1" type="body"/>
          </p:nvPr>
        </p:nvSpPr>
        <p:spPr>
          <a:xfrm>
            <a:off x="1261872" y="1828800"/>
            <a:ext cx="8595360" cy="4351337"/>
          </a:xfrm>
          <a:prstGeom prst="rect">
            <a:avLst/>
          </a:prstGeom>
          <a:noFill/>
          <a:ln>
            <a:noFill/>
          </a:ln>
        </p:spPr>
        <p:txBody>
          <a:bodyPr anchorCtr="0" anchor="t" bIns="45700" lIns="91425" spcFirstLastPara="1" rIns="91425" wrap="square" tIns="45700">
            <a:noAutofit/>
          </a:bodyPr>
          <a:lstStyle/>
          <a:p>
            <a:pPr indent="-182880" lvl="0" marL="182880" rtl="0" algn="l">
              <a:lnSpc>
                <a:spcPct val="95000"/>
              </a:lnSpc>
              <a:spcBef>
                <a:spcPts val="0"/>
              </a:spcBef>
              <a:spcAft>
                <a:spcPts val="0"/>
              </a:spcAft>
              <a:buSzPts val="1440"/>
              <a:buChar char="•"/>
            </a:pPr>
            <a:r>
              <a:rPr lang="en-US"/>
              <a:t>What is the difference between the waiver graduation rate and non-graduation rate?</a:t>
            </a:r>
            <a:endParaRPr/>
          </a:p>
          <a:p>
            <a:pPr indent="-182880" lvl="0" marL="182880" rtl="0" algn="l">
              <a:lnSpc>
                <a:spcPct val="95000"/>
              </a:lnSpc>
              <a:spcBef>
                <a:spcPts val="1600"/>
              </a:spcBef>
              <a:spcAft>
                <a:spcPts val="0"/>
              </a:spcAft>
              <a:buSzPts val="1440"/>
              <a:buChar char="•"/>
            </a:pPr>
            <a:r>
              <a:rPr lang="en-US"/>
              <a:t>What is the relationship between the students attending schools relying heavily on waivers to graduate their students. Are these students also in lower socio-economic groups?</a:t>
            </a:r>
            <a:endParaRPr/>
          </a:p>
          <a:p>
            <a:pPr indent="-182880" lvl="0" marL="182880" rtl="0" algn="l">
              <a:lnSpc>
                <a:spcPct val="95000"/>
              </a:lnSpc>
              <a:spcBef>
                <a:spcPts val="1600"/>
              </a:spcBef>
              <a:spcAft>
                <a:spcPts val="0"/>
              </a:spcAft>
              <a:buSzPts val="1440"/>
              <a:buChar char="•"/>
            </a:pPr>
            <a:r>
              <a:rPr lang="en-US"/>
              <a:t>What factors play into the schools that have a larger waiver graduation presence? What letter grades does the state give these schools? What do their budget look like? </a:t>
            </a:r>
            <a:endParaRPr/>
          </a:p>
          <a:p>
            <a:pPr indent="0" lvl="0" marL="0" rtl="0" algn="l">
              <a:lnSpc>
                <a:spcPct val="95000"/>
              </a:lnSpc>
              <a:spcBef>
                <a:spcPts val="1600"/>
              </a:spcBef>
              <a:spcAft>
                <a:spcPts val="0"/>
              </a:spcAft>
              <a:buSzPts val="1440"/>
              <a:buNone/>
            </a:pPr>
            <a:r>
              <a:rPr lang="en-US"/>
              <a:t>We were able to find data around this issue at the Indiana Department of Education’s website, https://www.doe.in.gov/accountability/growth,  and the Census Bureau’s website, https://www.census.gov/.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6525" y="0"/>
            <a:ext cx="10720200" cy="132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2500">
                <a:latin typeface="Comfortaa"/>
                <a:ea typeface="Comfortaa"/>
                <a:cs typeface="Comfortaa"/>
                <a:sym typeface="Comfortaa"/>
              </a:rPr>
              <a:t>So </a:t>
            </a:r>
            <a:r>
              <a:rPr lang="en-US" sz="2500">
                <a:latin typeface="Comfortaa"/>
                <a:ea typeface="Comfortaa"/>
                <a:cs typeface="Comfortaa"/>
                <a:sym typeface="Comfortaa"/>
              </a:rPr>
              <a:t>W</a:t>
            </a:r>
            <a:r>
              <a:rPr lang="en-US" sz="2500">
                <a:latin typeface="Comfortaa"/>
                <a:ea typeface="Comfortaa"/>
                <a:cs typeface="Comfortaa"/>
                <a:sym typeface="Comfortaa"/>
              </a:rPr>
              <a:t>hat is the difference between the waiver graduation rate and non-graduation rate?</a:t>
            </a:r>
            <a:endParaRPr sz="2500">
              <a:latin typeface="Comfortaa"/>
              <a:ea typeface="Comfortaa"/>
              <a:cs typeface="Comfortaa"/>
              <a:sym typeface="Comfortaa"/>
            </a:endParaRPr>
          </a:p>
        </p:txBody>
      </p:sp>
      <p:sp>
        <p:nvSpPr>
          <p:cNvPr id="116" name="Google Shape;116;p17"/>
          <p:cNvSpPr txBox="1"/>
          <p:nvPr>
            <p:ph idx="1" type="body"/>
          </p:nvPr>
        </p:nvSpPr>
        <p:spPr>
          <a:xfrm>
            <a:off x="581925" y="1617800"/>
            <a:ext cx="6651300" cy="4351200"/>
          </a:xfrm>
          <a:prstGeom prst="rect">
            <a:avLst/>
          </a:prstGeom>
        </p:spPr>
        <p:txBody>
          <a:bodyPr anchorCtr="0" anchor="t" bIns="45700" lIns="91425" spcFirstLastPara="1" rIns="91425" wrap="square" tIns="45700">
            <a:noAutofit/>
          </a:bodyPr>
          <a:lstStyle/>
          <a:p>
            <a:pPr indent="0" lvl="0" marL="0" rtl="0" algn="l">
              <a:spcBef>
                <a:spcPts val="1400"/>
              </a:spcBef>
              <a:spcAft>
                <a:spcPts val="200"/>
              </a:spcAft>
              <a:buNone/>
            </a:pPr>
            <a:r>
              <a:rPr lang="en-US" sz="2400">
                <a:solidFill>
                  <a:srgbClr val="CC0000"/>
                </a:solidFill>
                <a:highlight>
                  <a:srgbClr val="FFFFFF"/>
                </a:highlight>
                <a:latin typeface="Comfortaa"/>
                <a:ea typeface="Comfortaa"/>
                <a:cs typeface="Comfortaa"/>
                <a:sym typeface="Comfortaa"/>
              </a:rPr>
              <a:t>The </a:t>
            </a:r>
            <a:r>
              <a:rPr b="1" lang="en-US" sz="2400">
                <a:solidFill>
                  <a:srgbClr val="CC0000"/>
                </a:solidFill>
                <a:highlight>
                  <a:srgbClr val="FFFFFF"/>
                </a:highlight>
                <a:latin typeface="Comfortaa"/>
                <a:ea typeface="Comfortaa"/>
                <a:cs typeface="Comfortaa"/>
                <a:sym typeface="Comfortaa"/>
              </a:rPr>
              <a:t>waiver graduation rate</a:t>
            </a:r>
            <a:r>
              <a:rPr lang="en-US" sz="2400">
                <a:solidFill>
                  <a:srgbClr val="CC0000"/>
                </a:solidFill>
                <a:highlight>
                  <a:srgbClr val="FFFFFF"/>
                </a:highlight>
                <a:latin typeface="Comfortaa"/>
                <a:ea typeface="Comfortaa"/>
                <a:cs typeface="Comfortaa"/>
                <a:sym typeface="Comfortaa"/>
              </a:rPr>
              <a:t> reflects the </a:t>
            </a:r>
            <a:r>
              <a:rPr b="1" lang="en-US" sz="2400">
                <a:solidFill>
                  <a:srgbClr val="CC0000"/>
                </a:solidFill>
                <a:highlight>
                  <a:srgbClr val="FFFFFF"/>
                </a:highlight>
                <a:latin typeface="Comfortaa"/>
                <a:ea typeface="Comfortaa"/>
                <a:cs typeface="Comfortaa"/>
                <a:sym typeface="Comfortaa"/>
              </a:rPr>
              <a:t>percentage of</a:t>
            </a:r>
            <a:r>
              <a:rPr lang="en-US" sz="2400">
                <a:solidFill>
                  <a:srgbClr val="CC0000"/>
                </a:solidFill>
                <a:highlight>
                  <a:srgbClr val="FFFFFF"/>
                </a:highlight>
                <a:latin typeface="Comfortaa"/>
                <a:ea typeface="Comfortaa"/>
                <a:cs typeface="Comfortaa"/>
                <a:sym typeface="Comfortaa"/>
              </a:rPr>
              <a:t> all students who </a:t>
            </a:r>
            <a:r>
              <a:rPr b="1" lang="en-US" sz="2400">
                <a:solidFill>
                  <a:srgbClr val="CC0000"/>
                </a:solidFill>
                <a:highlight>
                  <a:srgbClr val="FFFFFF"/>
                </a:highlight>
                <a:latin typeface="Comfortaa"/>
                <a:ea typeface="Comfortaa"/>
                <a:cs typeface="Comfortaa"/>
                <a:sym typeface="Comfortaa"/>
              </a:rPr>
              <a:t>graduate</a:t>
            </a:r>
            <a:r>
              <a:rPr lang="en-US" sz="2400">
                <a:solidFill>
                  <a:srgbClr val="CC0000"/>
                </a:solidFill>
                <a:highlight>
                  <a:srgbClr val="FFFFFF"/>
                </a:highlight>
                <a:latin typeface="Comfortaa"/>
                <a:ea typeface="Comfortaa"/>
                <a:cs typeface="Comfortaa"/>
                <a:sym typeface="Comfortaa"/>
              </a:rPr>
              <a:t>, including those qualifying </a:t>
            </a:r>
            <a:r>
              <a:rPr b="1" lang="en-US" sz="2400">
                <a:solidFill>
                  <a:srgbClr val="CC0000"/>
                </a:solidFill>
                <a:highlight>
                  <a:srgbClr val="FFFFFF"/>
                </a:highlight>
                <a:latin typeface="Comfortaa"/>
                <a:ea typeface="Comfortaa"/>
                <a:cs typeface="Comfortaa"/>
                <a:sym typeface="Comfortaa"/>
              </a:rPr>
              <a:t>for waivers</a:t>
            </a:r>
            <a:r>
              <a:rPr lang="en-US" sz="2400">
                <a:solidFill>
                  <a:srgbClr val="CC0000"/>
                </a:solidFill>
                <a:highlight>
                  <a:srgbClr val="FFFFFF"/>
                </a:highlight>
                <a:latin typeface="Comfortaa"/>
                <a:ea typeface="Comfortaa"/>
                <a:cs typeface="Comfortaa"/>
                <a:sym typeface="Comfortaa"/>
              </a:rPr>
              <a:t> to </a:t>
            </a:r>
            <a:r>
              <a:rPr b="1" lang="en-US" sz="2400">
                <a:solidFill>
                  <a:srgbClr val="CC0000"/>
                </a:solidFill>
                <a:highlight>
                  <a:srgbClr val="FFFFFF"/>
                </a:highlight>
                <a:latin typeface="Comfortaa"/>
                <a:ea typeface="Comfortaa"/>
                <a:cs typeface="Comfortaa"/>
                <a:sym typeface="Comfortaa"/>
              </a:rPr>
              <a:t>graduate</a:t>
            </a:r>
            <a:r>
              <a:rPr lang="en-US" sz="2400">
                <a:solidFill>
                  <a:srgbClr val="CC0000"/>
                </a:solidFill>
                <a:highlight>
                  <a:srgbClr val="FFFFFF"/>
                </a:highlight>
                <a:latin typeface="Comfortaa"/>
                <a:ea typeface="Comfortaa"/>
                <a:cs typeface="Comfortaa"/>
                <a:sym typeface="Comfortaa"/>
              </a:rPr>
              <a:t> despite </a:t>
            </a:r>
            <a:r>
              <a:rPr b="1" lang="en-US" sz="2400">
                <a:solidFill>
                  <a:srgbClr val="CC0000"/>
                </a:solidFill>
                <a:highlight>
                  <a:srgbClr val="FFFFFF"/>
                </a:highlight>
                <a:latin typeface="Comfortaa"/>
                <a:ea typeface="Comfortaa"/>
                <a:cs typeface="Comfortaa"/>
                <a:sym typeface="Comfortaa"/>
              </a:rPr>
              <a:t>not</a:t>
            </a:r>
            <a:r>
              <a:rPr lang="en-US" sz="2400">
                <a:solidFill>
                  <a:srgbClr val="CC0000"/>
                </a:solidFill>
                <a:highlight>
                  <a:srgbClr val="FFFFFF"/>
                </a:highlight>
                <a:latin typeface="Comfortaa"/>
                <a:ea typeface="Comfortaa"/>
                <a:cs typeface="Comfortaa"/>
                <a:sym typeface="Comfortaa"/>
              </a:rPr>
              <a:t> completing all requirements. The </a:t>
            </a:r>
            <a:r>
              <a:rPr b="1" lang="en-US" sz="2400">
                <a:solidFill>
                  <a:srgbClr val="CC0000"/>
                </a:solidFill>
                <a:highlight>
                  <a:srgbClr val="FFFFFF"/>
                </a:highlight>
                <a:latin typeface="Comfortaa"/>
                <a:ea typeface="Comfortaa"/>
                <a:cs typeface="Comfortaa"/>
                <a:sym typeface="Comfortaa"/>
              </a:rPr>
              <a:t>non</a:t>
            </a:r>
            <a:r>
              <a:rPr lang="en-US" sz="2400">
                <a:solidFill>
                  <a:srgbClr val="CC0000"/>
                </a:solidFill>
                <a:highlight>
                  <a:srgbClr val="FFFFFF"/>
                </a:highlight>
                <a:latin typeface="Comfortaa"/>
                <a:ea typeface="Comfortaa"/>
                <a:cs typeface="Comfortaa"/>
                <a:sym typeface="Comfortaa"/>
              </a:rPr>
              <a:t>-</a:t>
            </a:r>
            <a:r>
              <a:rPr b="1" lang="en-US" sz="2400">
                <a:solidFill>
                  <a:srgbClr val="CC0000"/>
                </a:solidFill>
                <a:highlight>
                  <a:srgbClr val="FFFFFF"/>
                </a:highlight>
                <a:latin typeface="Comfortaa"/>
                <a:ea typeface="Comfortaa"/>
                <a:cs typeface="Comfortaa"/>
                <a:sym typeface="Comfortaa"/>
              </a:rPr>
              <a:t>waiver graduation rate</a:t>
            </a:r>
            <a:r>
              <a:rPr lang="en-US" sz="2400">
                <a:solidFill>
                  <a:srgbClr val="CC0000"/>
                </a:solidFill>
                <a:highlight>
                  <a:srgbClr val="FFFFFF"/>
                </a:highlight>
                <a:latin typeface="Comfortaa"/>
                <a:ea typeface="Comfortaa"/>
                <a:cs typeface="Comfortaa"/>
                <a:sym typeface="Comfortaa"/>
              </a:rPr>
              <a:t> counts only the students who completed all </a:t>
            </a:r>
            <a:r>
              <a:rPr b="1" lang="en-US" sz="2400">
                <a:solidFill>
                  <a:srgbClr val="CC0000"/>
                </a:solidFill>
                <a:highlight>
                  <a:srgbClr val="FFFFFF"/>
                </a:highlight>
                <a:latin typeface="Comfortaa"/>
                <a:ea typeface="Comfortaa"/>
                <a:cs typeface="Comfortaa"/>
                <a:sym typeface="Comfortaa"/>
              </a:rPr>
              <a:t>graduation</a:t>
            </a:r>
            <a:r>
              <a:rPr lang="en-US" sz="2400">
                <a:solidFill>
                  <a:srgbClr val="CC0000"/>
                </a:solidFill>
                <a:highlight>
                  <a:srgbClr val="FFFFFF"/>
                </a:highlight>
                <a:latin typeface="Comfortaa"/>
                <a:ea typeface="Comfortaa"/>
                <a:cs typeface="Comfortaa"/>
                <a:sym typeface="Comfortaa"/>
              </a:rPr>
              <a:t> requirements.</a:t>
            </a:r>
            <a:endParaRPr sz="3000">
              <a:solidFill>
                <a:srgbClr val="CC0000"/>
              </a:solidFill>
              <a:latin typeface="Comfortaa"/>
              <a:ea typeface="Comfortaa"/>
              <a:cs typeface="Comfortaa"/>
              <a:sym typeface="Comfortaa"/>
            </a:endParaRPr>
          </a:p>
        </p:txBody>
      </p:sp>
      <p:pic>
        <p:nvPicPr>
          <p:cNvPr id="117" name="Google Shape;117;p17"/>
          <p:cNvPicPr preferRelativeResize="0"/>
          <p:nvPr/>
        </p:nvPicPr>
        <p:blipFill>
          <a:blip r:embed="rId3">
            <a:alphaModFix/>
          </a:blip>
          <a:stretch>
            <a:fillRect/>
          </a:stretch>
        </p:blipFill>
        <p:spPr>
          <a:xfrm>
            <a:off x="7069875" y="4208575"/>
            <a:ext cx="4102225" cy="2283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Data Cleanup</a:t>
            </a:r>
            <a:endParaRPr/>
          </a:p>
        </p:txBody>
      </p:sp>
      <p:sp>
        <p:nvSpPr>
          <p:cNvPr id="123" name="Google Shape;123;p18"/>
          <p:cNvSpPr txBox="1"/>
          <p:nvPr>
            <p:ph idx="1" type="body"/>
          </p:nvPr>
        </p:nvSpPr>
        <p:spPr>
          <a:xfrm>
            <a:off x="1261872" y="1828800"/>
            <a:ext cx="8595300" cy="4351200"/>
          </a:xfrm>
          <a:prstGeom prst="rect">
            <a:avLst/>
          </a:prstGeom>
          <a:noFill/>
          <a:ln>
            <a:noFill/>
          </a:ln>
        </p:spPr>
        <p:txBody>
          <a:bodyPr anchorCtr="0" anchor="t" bIns="45700" lIns="91425" spcFirstLastPara="1" rIns="91425" wrap="square" tIns="45700">
            <a:noAutofit/>
          </a:bodyPr>
          <a:lstStyle/>
          <a:p>
            <a:pPr indent="-182880" lvl="0" marL="182880" rtl="0" algn="l">
              <a:lnSpc>
                <a:spcPct val="95000"/>
              </a:lnSpc>
              <a:spcBef>
                <a:spcPts val="0"/>
              </a:spcBef>
              <a:spcAft>
                <a:spcPts val="0"/>
              </a:spcAft>
              <a:buSzPts val="1440"/>
              <a:buChar char="•"/>
            </a:pPr>
            <a:r>
              <a:rPr lang="en-US"/>
              <a:t>The data cleanup process was more difficult than expected as the data we gathered wasn’t consistent. We started with over 300 school corporations however ended up only having consistent data for 268 corporations.</a:t>
            </a:r>
            <a:endParaRPr/>
          </a:p>
          <a:p>
            <a:pPr indent="-182880" lvl="0" marL="182880" rtl="0" algn="l">
              <a:lnSpc>
                <a:spcPct val="95000"/>
              </a:lnSpc>
              <a:spcBef>
                <a:spcPts val="1600"/>
              </a:spcBef>
              <a:spcAft>
                <a:spcPts val="0"/>
              </a:spcAft>
              <a:buSzPts val="1440"/>
              <a:buChar char="•"/>
            </a:pPr>
            <a:r>
              <a:rPr lang="en-US"/>
              <a:t>Different data sets had the school corporation names spelled differently, which added difficulty in the data cleanup process. (eg. “Corp” vs. “Corporation”)</a:t>
            </a:r>
            <a:endParaRPr/>
          </a:p>
          <a:p>
            <a:pPr indent="-182880" lvl="0" marL="182880" rtl="0" algn="l">
              <a:lnSpc>
                <a:spcPct val="95000"/>
              </a:lnSpc>
              <a:spcBef>
                <a:spcPts val="1600"/>
              </a:spcBef>
              <a:spcAft>
                <a:spcPts val="0"/>
              </a:spcAft>
              <a:buSzPts val="1440"/>
              <a:buChar char="•"/>
            </a:pPr>
            <a:r>
              <a:rPr lang="en-US"/>
              <a:t>Instead of manually weeding out the inconsistent data, I wrote a Python program to cross reference school corporation names and write any matches into a new file and any non-matches into a seperate file.</a:t>
            </a:r>
            <a:endParaRPr/>
          </a:p>
          <a:p>
            <a:pPr indent="-182880" lvl="0" marL="182880" rtl="0" algn="l">
              <a:lnSpc>
                <a:spcPct val="95000"/>
              </a:lnSpc>
              <a:spcBef>
                <a:spcPts val="1600"/>
              </a:spcBef>
              <a:spcAft>
                <a:spcPts val="0"/>
              </a:spcAft>
              <a:buSzPts val="1440"/>
              <a:buChar char="•"/>
            </a:pPr>
            <a:r>
              <a:rPr lang="en-US"/>
              <a:t>Once I had one cleaned file, I then wrote a program to match the unique corporation IDs that each file had to more rapidly clean the data with more automation.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 calcmode="lin" valueType="num">
                                      <p:cBhvr additive="base">
                                        <p:cTn dur="1000"/>
                                        <p:tgtEl>
                                          <p:spTgt spid="12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 calcmode="lin" valueType="num">
                                      <p:cBhvr additive="base">
                                        <p:cTn dur="1000"/>
                                        <p:tgtEl>
                                          <p:spTgt spid="12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 calcmode="lin" valueType="num">
                                      <p:cBhvr additive="base">
                                        <p:cTn dur="1000"/>
                                        <p:tgtEl>
                                          <p:spTgt spid="12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 calcmode="lin" valueType="num">
                                      <p:cBhvr additive="base">
                                        <p:cTn dur="1000"/>
                                        <p:tgtEl>
                                          <p:spTgt spid="12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1261872" y="365760"/>
            <a:ext cx="9692640" cy="13255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entury Schoolbook"/>
              <a:buNone/>
            </a:pPr>
            <a:r>
              <a:rPr lang="en-US"/>
              <a:t>Data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199324" y="-466575"/>
            <a:ext cx="107319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43437"/>
              </a:buClr>
              <a:buSzPts val="4400"/>
              <a:buFont typeface="Century Schoolbook"/>
              <a:buNone/>
            </a:pPr>
            <a:r>
              <a:rPr lang="en-US" sz="4400">
                <a:solidFill>
                  <a:srgbClr val="343437"/>
                </a:solidFill>
              </a:rPr>
              <a:t>Waiver vs. Non-Waiver Graduation Rate</a:t>
            </a:r>
            <a:endParaRPr>
              <a:solidFill>
                <a:srgbClr val="343437"/>
              </a:solidFill>
            </a:endParaRPr>
          </a:p>
        </p:txBody>
      </p:sp>
      <p:pic>
        <p:nvPicPr>
          <p:cNvPr id="134" name="Google Shape;134;p20"/>
          <p:cNvPicPr preferRelativeResize="0"/>
          <p:nvPr/>
        </p:nvPicPr>
        <p:blipFill>
          <a:blip r:embed="rId3">
            <a:alphaModFix/>
          </a:blip>
          <a:stretch>
            <a:fillRect/>
          </a:stretch>
        </p:blipFill>
        <p:spPr>
          <a:xfrm>
            <a:off x="129000" y="1019925"/>
            <a:ext cx="5390850" cy="2567325"/>
          </a:xfrm>
          <a:prstGeom prst="rect">
            <a:avLst/>
          </a:prstGeom>
          <a:noFill/>
          <a:ln>
            <a:noFill/>
          </a:ln>
        </p:spPr>
      </p:pic>
      <p:pic>
        <p:nvPicPr>
          <p:cNvPr id="135" name="Google Shape;135;p20"/>
          <p:cNvPicPr preferRelativeResize="0"/>
          <p:nvPr/>
        </p:nvPicPr>
        <p:blipFill>
          <a:blip r:embed="rId4">
            <a:alphaModFix/>
          </a:blip>
          <a:stretch>
            <a:fillRect/>
          </a:stretch>
        </p:blipFill>
        <p:spPr>
          <a:xfrm>
            <a:off x="2743675" y="3959058"/>
            <a:ext cx="5811950" cy="2784400"/>
          </a:xfrm>
          <a:prstGeom prst="rect">
            <a:avLst/>
          </a:prstGeom>
          <a:noFill/>
          <a:ln>
            <a:noFill/>
          </a:ln>
        </p:spPr>
      </p:pic>
      <p:pic>
        <p:nvPicPr>
          <p:cNvPr id="136" name="Google Shape;136;p20"/>
          <p:cNvPicPr preferRelativeResize="0"/>
          <p:nvPr/>
        </p:nvPicPr>
        <p:blipFill>
          <a:blip r:embed="rId5">
            <a:alphaModFix/>
          </a:blip>
          <a:stretch>
            <a:fillRect/>
          </a:stretch>
        </p:blipFill>
        <p:spPr>
          <a:xfrm>
            <a:off x="5624725" y="967187"/>
            <a:ext cx="5512356" cy="2672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199324" y="-466575"/>
            <a:ext cx="107319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43437"/>
              </a:buClr>
              <a:buSzPts val="4400"/>
              <a:buFont typeface="Century Schoolbook"/>
              <a:buNone/>
            </a:pPr>
            <a:r>
              <a:rPr lang="en-US" sz="4400">
                <a:solidFill>
                  <a:srgbClr val="343437"/>
                </a:solidFill>
              </a:rPr>
              <a:t>Waiver vs. Non-Waiver Graduation Rate</a:t>
            </a:r>
            <a:endParaRPr>
              <a:solidFill>
                <a:srgbClr val="343437"/>
              </a:solidFill>
            </a:endParaRPr>
          </a:p>
        </p:txBody>
      </p:sp>
      <p:pic>
        <p:nvPicPr>
          <p:cNvPr id="142" name="Google Shape;142;p21"/>
          <p:cNvPicPr preferRelativeResize="0"/>
          <p:nvPr/>
        </p:nvPicPr>
        <p:blipFill>
          <a:blip r:embed="rId3">
            <a:alphaModFix/>
          </a:blip>
          <a:stretch>
            <a:fillRect/>
          </a:stretch>
        </p:blipFill>
        <p:spPr>
          <a:xfrm>
            <a:off x="6049150" y="1750088"/>
            <a:ext cx="5392601" cy="2589300"/>
          </a:xfrm>
          <a:prstGeom prst="rect">
            <a:avLst/>
          </a:prstGeom>
          <a:noFill/>
          <a:ln>
            <a:noFill/>
          </a:ln>
        </p:spPr>
      </p:pic>
      <p:pic>
        <p:nvPicPr>
          <p:cNvPr id="143" name="Google Shape;143;p21"/>
          <p:cNvPicPr preferRelativeResize="0"/>
          <p:nvPr/>
        </p:nvPicPr>
        <p:blipFill>
          <a:blip r:embed="rId4">
            <a:alphaModFix/>
          </a:blip>
          <a:stretch>
            <a:fillRect/>
          </a:stretch>
        </p:blipFill>
        <p:spPr>
          <a:xfrm>
            <a:off x="346813" y="1738538"/>
            <a:ext cx="5473050" cy="26123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199324" y="-466575"/>
            <a:ext cx="10731900" cy="132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43437"/>
              </a:buClr>
              <a:buSzPts val="4400"/>
              <a:buFont typeface="Century Schoolbook"/>
              <a:buNone/>
            </a:pPr>
            <a:r>
              <a:rPr lang="en-US" sz="4400">
                <a:solidFill>
                  <a:srgbClr val="343437"/>
                </a:solidFill>
              </a:rPr>
              <a:t>Waiver vs. Non-Waiver Graduation Rate</a:t>
            </a:r>
            <a:endParaRPr>
              <a:solidFill>
                <a:srgbClr val="343437"/>
              </a:solidFill>
            </a:endParaRPr>
          </a:p>
        </p:txBody>
      </p:sp>
      <p:pic>
        <p:nvPicPr>
          <p:cNvPr id="149" name="Google Shape;149;p22"/>
          <p:cNvPicPr preferRelativeResize="0"/>
          <p:nvPr/>
        </p:nvPicPr>
        <p:blipFill>
          <a:blip r:embed="rId3">
            <a:alphaModFix/>
          </a:blip>
          <a:stretch>
            <a:fillRect/>
          </a:stretch>
        </p:blipFill>
        <p:spPr>
          <a:xfrm>
            <a:off x="410300" y="1195825"/>
            <a:ext cx="10339776" cy="493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