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D42A-D1C4-4BCE-9AE2-B60DCACA8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6EA9E-FCC1-47ED-8AA2-10251E228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DE68-68E8-4919-8E1F-84410CA0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8057-9E08-4AB3-92B3-19E1081E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9D9A-DF93-462A-BD34-02A61686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6F5F-33B3-4299-AFE1-583F301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5999-E653-497E-B891-ADB82A89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D5EF-E310-4726-97A5-C893EABB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2BAA-BF27-4ED0-B14D-C8DA74AD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E8A5-C6D1-4AD3-A8D4-03B23A6F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18294-6DB5-46C0-B1A2-F315879DC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03815-F1DC-4745-8962-9DF377E8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D970-1320-4FD6-894C-1E77B9BA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B841-A197-4FA5-9B2F-17966E58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5256-1CA1-46D4-BDC3-A8C7D7D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D0E3-9F7D-4492-A9AB-8230593D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EFED-933C-4E61-A279-E2F2CD7A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6F7B7-95E0-4D36-A78E-B7F023BB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7FF3-26E0-4553-86B2-37006CC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C2B7-C05A-414C-A890-1AE6640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A947-23B6-4E21-A7A1-C673E421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26C1-D979-4DD8-9A91-BEF78A33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638E-1B7C-458D-8B9F-5B6D0C3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DCEF-0A6C-4623-B9E4-D1959CB4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DA92-A18E-450D-A9DF-C7963FA6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FDAD-FC70-4A4F-A3AF-C7A0C13B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416E-5CC6-48F0-B740-A6740B309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A2161-C214-4BF5-AB1B-3AACBCC4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56A7-EC2D-4DD5-AE15-1BCB7A8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FB54-50B9-4C29-8940-E5E6F22E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65DB-49DE-4A48-9E09-42A5AD96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FA7A-FE6C-4676-BB2D-08C0984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F798-F6B5-497B-B80D-EA18BCFD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255DC-468E-4AFB-B51D-BE5DEF493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81918-07CB-46E7-A28C-1E6C067E4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CAA9-09C5-47C7-8E23-23A08E221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22B92-2068-4911-BDE3-E5FD6332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7A2D7-E1DF-4B3A-B1BD-26DB9009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BC62-ABC5-4577-A8B7-390513C7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DD27-2535-410A-93DF-34437EE5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D689E-595C-40C7-A3D1-38821C17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495B4-96EF-4D19-8291-5A172A36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BCA34-05F9-4959-9BA5-43AEC629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38D89-3E64-4351-9585-2F71C8A0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A9709-8A4B-423E-8702-2B3988A5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A810-A0FF-4852-84E7-F4505AC1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91A-77A7-4568-B177-C9136A31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A19A-FCD8-4F4E-9D18-23643765F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E7C2-665E-4DA4-843B-5C68F6E28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495C8-20EB-41CA-9C90-311C2A62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AB5A-83DB-4F2F-A50C-C013204B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028A-24C4-46D6-852C-C89BE25D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4D0E-071C-4650-BE60-3A3F19B5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6DF74-F5CF-43A0-9B4A-AF4BF1BE6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E3D4-85A8-455D-8ECC-1B239992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0FF6-4714-4D57-94B9-D32B6F83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F0C2-ABDA-4F45-8CF3-3BD4D563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CD2CC-8D4D-4574-9C84-E551C8EA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9B4A2-AA43-42E2-9748-DB7D48F3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C0D37-15FE-482F-AC0D-40D624ED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0BE-C36E-4E97-BF82-CEBEB17D1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7377-6A5D-42B5-8167-F4C3183D3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0BFF-2959-4F2C-B753-368CBA762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B2DE-DB23-4CD7-A08E-1DDBA0AAD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C1807-D621-48C9-B280-076121563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578E-1770-4FF5-9AF7-D705F941B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9110F-027B-47B4-B92E-E7C2692D0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9" y="1355834"/>
            <a:ext cx="7451836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578E-1770-4FF5-9AF7-D705F941B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3049A8-27B5-40DD-B539-FFB585239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578E-1770-4FF5-9AF7-D705F941B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3049A8-27B5-40DD-B539-FFB585239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Antolini</dc:creator>
  <cp:lastModifiedBy>Federico Antolini</cp:lastModifiedBy>
  <cp:revision>1</cp:revision>
  <dcterms:created xsi:type="dcterms:W3CDTF">2019-07-05T14:29:03Z</dcterms:created>
  <dcterms:modified xsi:type="dcterms:W3CDTF">2019-07-05T14:36:23Z</dcterms:modified>
</cp:coreProperties>
</file>