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D42A-D1C4-4BCE-9AE2-B60DCACA8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6EA9E-FCC1-47ED-8AA2-10251E228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1DE68-68E8-4919-8E1F-84410CA0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E8057-9E08-4AB3-92B3-19E1081E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9D9A-DF93-462A-BD34-02A61686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5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6F5F-33B3-4299-AFE1-583F301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45999-E653-497E-B891-ADB82A896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4D5EF-E310-4726-97A5-C893EABB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2BAA-BF27-4ED0-B14D-C8DA74AD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E8A5-C6D1-4AD3-A8D4-03B23A6F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18294-6DB5-46C0-B1A2-F315879DC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03815-F1DC-4745-8962-9DF377E8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FD970-1320-4FD6-894C-1E77B9BA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B841-A197-4FA5-9B2F-17966E58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5256-1CA1-46D4-BDC3-A8C7D7D1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9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D0E3-9F7D-4492-A9AB-8230593D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EFED-933C-4E61-A279-E2F2CD7A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6F7B7-95E0-4D36-A78E-B7F023BB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7FF3-26E0-4553-86B2-37006CC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C2B7-C05A-414C-A890-1AE66405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A947-23B6-4E21-A7A1-C673E421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26C1-D979-4DD8-9A91-BEF78A33F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638E-1B7C-458D-8B9F-5B6D0C36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DCEF-0A6C-4623-B9E4-D1959CB4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DA92-A18E-450D-A9DF-C7963FA6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2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FDAD-FC70-4A4F-A3AF-C7A0C13B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416E-5CC6-48F0-B740-A6740B309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A2161-C214-4BF5-AB1B-3AACBCC44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756A7-EC2D-4DD5-AE15-1BCB7A81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DFB54-50B9-4C29-8940-E5E6F22E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465DB-49DE-4A48-9E09-42A5AD96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9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FA7A-FE6C-4676-BB2D-08C09840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F798-F6B5-497B-B80D-EA18BCFD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255DC-468E-4AFB-B51D-BE5DEF493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81918-07CB-46E7-A28C-1E6C067E4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0CAA9-09C5-47C7-8E23-23A08E221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22B92-2068-4911-BDE3-E5FD6332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7A2D7-E1DF-4B3A-B1BD-26DB9009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1BC62-ABC5-4577-A8B7-390513C7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3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DD27-2535-410A-93DF-34437EE5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D689E-595C-40C7-A3D1-38821C17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495B4-96EF-4D19-8291-5A172A36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BCA34-05F9-4959-9BA5-43AEC629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38D89-3E64-4351-9585-2F71C8A0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A9709-8A4B-423E-8702-2B3988A5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AA810-A0FF-4852-84E7-F4505AC1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91A-77A7-4568-B177-C9136A31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A19A-FCD8-4F4E-9D18-23643765F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5E7C2-665E-4DA4-843B-5C68F6E28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495C8-20EB-41CA-9C90-311C2A62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AB5A-83DB-4F2F-A50C-C013204B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4028A-24C4-46D6-852C-C89BE25D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4D0E-071C-4650-BE60-3A3F19B5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6DF74-F5CF-43A0-9B4A-AF4BF1BE6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4E3D4-85A8-455D-8ECC-1B239992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E0FF6-4714-4D57-94B9-D32B6F83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8F0C2-ABDA-4F45-8CF3-3BD4D563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CD2CC-8D4D-4574-9C84-E551C8EA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9B4A2-AA43-42E2-9748-DB7D48F3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C0D37-15FE-482F-AC0D-40D624ED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0BE-C36E-4E97-BF82-CEBEB17D1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6F2E-D4DE-4446-A73B-B422B426532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7377-6A5D-42B5-8167-F4C3183D3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0BFF-2959-4F2C-B753-368CBA762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78BA5-64E6-47E3-8FC5-E8906C05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9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B2DE-DB23-4CD7-A08E-1DDBA0AAD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C1807-D621-48C9-B280-076121563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6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917C-A47B-4755-84AB-F87C0B26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8107-44B1-4A95-864C-9B1717CD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C578E-1770-4FF5-9AF7-D705F941B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8" t="19770" r="4052" b="13410"/>
          <a:stretch/>
        </p:blipFill>
        <p:spPr>
          <a:xfrm>
            <a:off x="4246178" y="1355834"/>
            <a:ext cx="7451837" cy="45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917C-A47B-4755-84AB-F87C0B26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8107-44B1-4A95-864C-9B1717CD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9110F-027B-47B4-B92E-E7C2692D0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8" t="19770" r="4052" b="13410"/>
          <a:stretch/>
        </p:blipFill>
        <p:spPr>
          <a:xfrm>
            <a:off x="4246179" y="1355834"/>
            <a:ext cx="7451836" cy="45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0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917C-A47B-4755-84AB-F87C0B26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8107-44B1-4A95-864C-9B1717CD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C578E-1770-4FF5-9AF7-D705F941B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8" t="19770" r="4052" b="13410"/>
          <a:stretch/>
        </p:blipFill>
        <p:spPr>
          <a:xfrm>
            <a:off x="4246178" y="1355834"/>
            <a:ext cx="7451837" cy="45825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3049A8-27B5-40DD-B539-FFB5852393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28" t="19770" r="4052" b="13410"/>
          <a:stretch/>
        </p:blipFill>
        <p:spPr>
          <a:xfrm>
            <a:off x="4246178" y="1355834"/>
            <a:ext cx="7451837" cy="45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7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917C-A47B-4755-84AB-F87C0B26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8107-44B1-4A95-864C-9B1717CD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Compare the performance of classic TOPMODEL and an alternative version that includes soil parameters</a:t>
            </a:r>
          </a:p>
          <a:p>
            <a:r>
              <a:rPr lang="en-US" dirty="0"/>
              <a:t>Extend the comparison analysis across different watersheds and, possibly scales</a:t>
            </a:r>
          </a:p>
          <a:p>
            <a:r>
              <a:rPr lang="en-US" dirty="0"/>
              <a:t>Propose a formulation of saturation excess (improved TOPMODEL), recommend contexts/landscapes where to apply it</a:t>
            </a:r>
          </a:p>
        </p:txBody>
      </p:sp>
    </p:spTree>
    <p:extLst>
      <p:ext uri="{BB962C8B-B14F-4D97-AF65-F5344CB8AC3E}">
        <p14:creationId xmlns:p14="http://schemas.microsoft.com/office/powerpoint/2010/main" val="35560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454A27-6175-4ED9-8DA0-E88ED491CA82}"/>
              </a:ext>
            </a:extLst>
          </p:cNvPr>
          <p:cNvCxnSpPr/>
          <p:nvPr/>
        </p:nvCxnSpPr>
        <p:spPr>
          <a:xfrm>
            <a:off x="1878496" y="2107096"/>
            <a:ext cx="0" cy="2653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0CA3EA-A43B-4147-9678-F72685C053C9}"/>
              </a:ext>
            </a:extLst>
          </p:cNvPr>
          <p:cNvCxnSpPr>
            <a:cxnSpLocks/>
          </p:cNvCxnSpPr>
          <p:nvPr/>
        </p:nvCxnSpPr>
        <p:spPr>
          <a:xfrm>
            <a:off x="3998844" y="2488096"/>
            <a:ext cx="0" cy="264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32E3DE-058B-4469-8A0E-2E5AC0AB49F3}"/>
              </a:ext>
            </a:extLst>
          </p:cNvPr>
          <p:cNvCxnSpPr>
            <a:cxnSpLocks/>
          </p:cNvCxnSpPr>
          <p:nvPr/>
        </p:nvCxnSpPr>
        <p:spPr>
          <a:xfrm>
            <a:off x="1878496" y="2107096"/>
            <a:ext cx="6361044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51021C-806C-4221-9A6F-1D8316579F17}"/>
              </a:ext>
            </a:extLst>
          </p:cNvPr>
          <p:cNvCxnSpPr>
            <a:cxnSpLocks/>
          </p:cNvCxnSpPr>
          <p:nvPr/>
        </p:nvCxnSpPr>
        <p:spPr>
          <a:xfrm>
            <a:off x="1878495" y="4760843"/>
            <a:ext cx="6361045" cy="1131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B7BF2-B46A-49E8-A491-F27AC6F4DDCF}"/>
              </a:ext>
            </a:extLst>
          </p:cNvPr>
          <p:cNvCxnSpPr>
            <a:cxnSpLocks/>
          </p:cNvCxnSpPr>
          <p:nvPr/>
        </p:nvCxnSpPr>
        <p:spPr>
          <a:xfrm>
            <a:off x="6119192" y="2869096"/>
            <a:ext cx="0" cy="264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CBCC01-F5F0-489C-B7E5-1F192A2CA9B6}"/>
              </a:ext>
            </a:extLst>
          </p:cNvPr>
          <p:cNvCxnSpPr>
            <a:cxnSpLocks/>
          </p:cNvCxnSpPr>
          <p:nvPr/>
        </p:nvCxnSpPr>
        <p:spPr>
          <a:xfrm>
            <a:off x="8239540" y="3250096"/>
            <a:ext cx="0" cy="264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067682-0B08-44CF-9CFE-40C039ACD7ED}"/>
              </a:ext>
            </a:extLst>
          </p:cNvPr>
          <p:cNvCxnSpPr>
            <a:cxnSpLocks/>
          </p:cNvCxnSpPr>
          <p:nvPr/>
        </p:nvCxnSpPr>
        <p:spPr>
          <a:xfrm flipV="1">
            <a:off x="1878495" y="965200"/>
            <a:ext cx="1821438" cy="114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90D2B9-DDA9-490A-8FD4-44D18FD4BB06}"/>
              </a:ext>
            </a:extLst>
          </p:cNvPr>
          <p:cNvCxnSpPr>
            <a:cxnSpLocks/>
          </p:cNvCxnSpPr>
          <p:nvPr/>
        </p:nvCxnSpPr>
        <p:spPr>
          <a:xfrm flipV="1">
            <a:off x="3998843" y="1346200"/>
            <a:ext cx="1821438" cy="114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40CFA1-9227-4E22-99AD-49CAC47A8C84}"/>
              </a:ext>
            </a:extLst>
          </p:cNvPr>
          <p:cNvCxnSpPr>
            <a:cxnSpLocks/>
          </p:cNvCxnSpPr>
          <p:nvPr/>
        </p:nvCxnSpPr>
        <p:spPr>
          <a:xfrm flipV="1">
            <a:off x="6119192" y="1716157"/>
            <a:ext cx="1821438" cy="114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3A2D37-4226-47BD-81B1-D1F710FBF488}"/>
              </a:ext>
            </a:extLst>
          </p:cNvPr>
          <p:cNvCxnSpPr>
            <a:cxnSpLocks/>
          </p:cNvCxnSpPr>
          <p:nvPr/>
        </p:nvCxnSpPr>
        <p:spPr>
          <a:xfrm flipV="1">
            <a:off x="8239540" y="2097157"/>
            <a:ext cx="1821438" cy="114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006FFA-C195-4A80-9090-83DFD92E6E50}"/>
              </a:ext>
            </a:extLst>
          </p:cNvPr>
          <p:cNvCxnSpPr>
            <a:cxnSpLocks/>
          </p:cNvCxnSpPr>
          <p:nvPr/>
        </p:nvCxnSpPr>
        <p:spPr>
          <a:xfrm flipV="1">
            <a:off x="8239540" y="4750904"/>
            <a:ext cx="1821438" cy="114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702C54-354E-4847-A517-40BBA10095CA}"/>
              </a:ext>
            </a:extLst>
          </p:cNvPr>
          <p:cNvCxnSpPr>
            <a:cxnSpLocks/>
          </p:cNvCxnSpPr>
          <p:nvPr/>
        </p:nvCxnSpPr>
        <p:spPr>
          <a:xfrm>
            <a:off x="10060978" y="2107096"/>
            <a:ext cx="0" cy="264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90D432-90CA-4A8B-BF0C-83E48BFFB4CB}"/>
              </a:ext>
            </a:extLst>
          </p:cNvPr>
          <p:cNvCxnSpPr>
            <a:cxnSpLocks/>
          </p:cNvCxnSpPr>
          <p:nvPr/>
        </p:nvCxnSpPr>
        <p:spPr>
          <a:xfrm>
            <a:off x="3699933" y="964648"/>
            <a:ext cx="6361044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5E5FEE-B15C-411F-9264-19BBE4F09B63}"/>
              </a:ext>
            </a:extLst>
          </p:cNvPr>
          <p:cNvCxnSpPr>
            <a:cxnSpLocks/>
          </p:cNvCxnSpPr>
          <p:nvPr/>
        </p:nvCxnSpPr>
        <p:spPr>
          <a:xfrm>
            <a:off x="3237582" y="3913622"/>
            <a:ext cx="1236133" cy="20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8C1C9A-976F-4CB6-8D40-B21A449B6220}"/>
              </a:ext>
            </a:extLst>
          </p:cNvPr>
          <p:cNvCxnSpPr>
            <a:cxnSpLocks/>
          </p:cNvCxnSpPr>
          <p:nvPr/>
        </p:nvCxnSpPr>
        <p:spPr>
          <a:xfrm>
            <a:off x="5590210" y="4353751"/>
            <a:ext cx="1236133" cy="20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A484FE-6400-4741-BA71-18100A33194B}"/>
              </a:ext>
            </a:extLst>
          </p:cNvPr>
          <p:cNvCxnSpPr>
            <a:cxnSpLocks/>
          </p:cNvCxnSpPr>
          <p:nvPr/>
        </p:nvCxnSpPr>
        <p:spPr>
          <a:xfrm>
            <a:off x="8723982" y="4828415"/>
            <a:ext cx="1236133" cy="20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423CA15-807E-414E-98E5-2B733C1D9249}"/>
              </a:ext>
            </a:extLst>
          </p:cNvPr>
          <p:cNvSpPr txBox="1"/>
          <p:nvPr/>
        </p:nvSpPr>
        <p:spPr>
          <a:xfrm>
            <a:off x="3437467" y="1447800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C5593B-77CB-4644-BBF6-12945E09DD8E}"/>
              </a:ext>
            </a:extLst>
          </p:cNvPr>
          <p:cNvSpPr txBox="1"/>
          <p:nvPr/>
        </p:nvSpPr>
        <p:spPr>
          <a:xfrm>
            <a:off x="5757702" y="1805559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3B249B-3C5E-4F4F-AD74-58D171D38812}"/>
              </a:ext>
            </a:extLst>
          </p:cNvPr>
          <p:cNvSpPr txBox="1"/>
          <p:nvPr/>
        </p:nvSpPr>
        <p:spPr>
          <a:xfrm>
            <a:off x="7940627" y="2222819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72E088-5E8C-44A0-949D-6AF0A76E5F19}"/>
              </a:ext>
            </a:extLst>
          </p:cNvPr>
          <p:cNvSpPr txBox="1"/>
          <p:nvPr/>
        </p:nvSpPr>
        <p:spPr>
          <a:xfrm>
            <a:off x="3691654" y="3553902"/>
            <a:ext cx="82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12</a:t>
            </a:r>
            <a:endParaRPr 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1A7D42-46C9-4F4D-905E-B0C74EE36A2F}"/>
              </a:ext>
            </a:extLst>
          </p:cNvPr>
          <p:cNvSpPr txBox="1"/>
          <p:nvPr/>
        </p:nvSpPr>
        <p:spPr>
          <a:xfrm>
            <a:off x="5872466" y="3912022"/>
            <a:ext cx="82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23</a:t>
            </a:r>
            <a:endParaRPr 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27BBB4-DAC1-41DD-8D29-9F53CC89A140}"/>
              </a:ext>
            </a:extLst>
          </p:cNvPr>
          <p:cNvSpPr txBox="1"/>
          <p:nvPr/>
        </p:nvSpPr>
        <p:spPr>
          <a:xfrm>
            <a:off x="9116215" y="4322393"/>
            <a:ext cx="82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3out</a:t>
            </a:r>
            <a:endParaRPr lang="en-US" sz="2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14D2B1-AADB-4F24-B8E0-7DF25871D7E0}"/>
              </a:ext>
            </a:extLst>
          </p:cNvPr>
          <p:cNvCxnSpPr/>
          <p:nvPr/>
        </p:nvCxnSpPr>
        <p:spPr>
          <a:xfrm>
            <a:off x="1371600" y="2097157"/>
            <a:ext cx="0" cy="2642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ACE5702-CD29-4FF0-87A5-9735CC5D8D0B}"/>
              </a:ext>
            </a:extLst>
          </p:cNvPr>
          <p:cNvSpPr txBox="1"/>
          <p:nvPr/>
        </p:nvSpPr>
        <p:spPr>
          <a:xfrm>
            <a:off x="968422" y="3097049"/>
            <a:ext cx="37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2AB7BB-BA72-4BF0-B253-1F29E3BDBAEA}"/>
              </a:ext>
            </a:extLst>
          </p:cNvPr>
          <p:cNvCxnSpPr>
            <a:cxnSpLocks/>
          </p:cNvCxnSpPr>
          <p:nvPr/>
        </p:nvCxnSpPr>
        <p:spPr>
          <a:xfrm>
            <a:off x="1871702" y="2665343"/>
            <a:ext cx="6361044" cy="1143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F724058-499F-4D8C-856C-E0058194CD6F}"/>
              </a:ext>
            </a:extLst>
          </p:cNvPr>
          <p:cNvSpPr txBox="1"/>
          <p:nvPr/>
        </p:nvSpPr>
        <p:spPr>
          <a:xfrm rot="600000">
            <a:off x="2186809" y="2854914"/>
            <a:ext cx="522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Groundwater table (same slope as ground surface)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242FE06-6E9D-4041-A864-16EA003D2CF2}"/>
              </a:ext>
            </a:extLst>
          </p:cNvPr>
          <p:cNvCxnSpPr>
            <a:cxnSpLocks/>
          </p:cNvCxnSpPr>
          <p:nvPr/>
        </p:nvCxnSpPr>
        <p:spPr>
          <a:xfrm flipV="1">
            <a:off x="1885291" y="2212375"/>
            <a:ext cx="583481" cy="44528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2C0CDB-C0D9-4FBC-A525-9C99FCB114FD}"/>
              </a:ext>
            </a:extLst>
          </p:cNvPr>
          <p:cNvCxnSpPr>
            <a:cxnSpLocks/>
          </p:cNvCxnSpPr>
          <p:nvPr/>
        </p:nvCxnSpPr>
        <p:spPr>
          <a:xfrm flipV="1">
            <a:off x="8246336" y="2647721"/>
            <a:ext cx="1821438" cy="11418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B3BEEF-C8B0-4FB1-8C33-310E71DB3686}"/>
              </a:ext>
            </a:extLst>
          </p:cNvPr>
          <p:cNvCxnSpPr>
            <a:cxnSpLocks/>
          </p:cNvCxnSpPr>
          <p:nvPr/>
        </p:nvCxnSpPr>
        <p:spPr>
          <a:xfrm>
            <a:off x="2403470" y="2770908"/>
            <a:ext cx="0" cy="20703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AA879EF-61E5-47F5-AB8D-A7BB532BEFE1}"/>
              </a:ext>
            </a:extLst>
          </p:cNvPr>
          <p:cNvSpPr txBox="1"/>
          <p:nvPr/>
        </p:nvSpPr>
        <p:spPr>
          <a:xfrm>
            <a:off x="2000292" y="3770800"/>
            <a:ext cx="37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0976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Antolini</dc:creator>
  <cp:lastModifiedBy>Federico Antolini</cp:lastModifiedBy>
  <cp:revision>4</cp:revision>
  <dcterms:created xsi:type="dcterms:W3CDTF">2019-07-05T14:29:03Z</dcterms:created>
  <dcterms:modified xsi:type="dcterms:W3CDTF">2019-07-05T15:03:59Z</dcterms:modified>
</cp:coreProperties>
</file>