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64" r:id="rId3"/>
    <p:sldId id="265" r:id="rId4"/>
    <p:sldId id="266" r:id="rId5"/>
    <p:sldId id="267" r:id="rId6"/>
    <p:sldId id="268" r:id="rId7"/>
    <p:sldId id="269" r:id="rId8"/>
    <p:sldId id="275" r:id="rId9"/>
    <p:sldId id="270" r:id="rId10"/>
    <p:sldId id="271" r:id="rId11"/>
    <p:sldId id="272" r:id="rId12"/>
    <p:sldId id="273" r:id="rId13"/>
    <p:sldId id="274" r:id="rId14"/>
    <p:sldId id="27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lNrkH3o2ifKn/eRrW+/5tnkN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8T17:34:44.315"/>
    </inkml:context>
    <inkml:brush xml:id="br0">
      <inkml:brushProperty name="width" value="0.05" units="cm"/>
      <inkml:brushProperty name="height" value="0.05" units="cm"/>
    </inkml:brush>
  </inkml:definitions>
  <inkml:trace contextRef="#ctx0" brushRef="#br0">3633 1551 24575,'34'-12'0,"14"-25"0,-7 11 0,21-12 0,-10 12 0,26-25 0,-19 19 0,32-32 0,-36 22 0,45-17 0,-25 3 0,27-4 0,-31 6 0,10-4 0,13-9 0,-17 21 0,12-17 0,-34 23 0,34-38 0,-27 19 0,43-22 0,-62 42 0,21-13 0,-15 13 0,-7 0 0,6 2 0,-26 25 0,-8-9 0,7 18 0,-18-18 0,16 18 0,-5-18 0,10 18 0,-11-18 0,8 19 0,-9-19 0,12 18 0,10-29 0,-8 26 0,8-15 0,-11 21 0,1-11 0,13 8 0,2-7 0,28 10 0,-11-12 0,81 9 0,-54-21 0,75 20 0,-50-8 0,54 12 0,-60-12 0,35 10 0,-81-11 0,21 13 0,-35 0 0,17 0 0,-32 0 0,20 11 0,-21 2 0,8 11 0,-11-1 0,1 14 0,13-9 0,-8 20 0,20-7 0,-9 11 0,12-1 0,1 1 0,13 3 0,-10-2 0,0 1 0,-7-2 0,-9 0 0,1-1 0,-4 1 0,-10 15 0,12 27 0,-7-2 0,7 16 0,-22-22 0,-4 0 0,-13-1 0,0-15 0,0 12 0,0-26 0,0 11 0,0 7 0,11-15 0,-8 15 0,19-33 0,-8 8 0,11-10 0,0 12 0,1-11 0,-1 8 0,35-8 0,-14 0 0,17-4 0,-14-9 0,0-3 0,5 1 0,9-11 0,-24-3 0,34-11 0,-28 0 0,30 0 0,-8 0 0,11 0 0,10 0 0,6 0 0,-24 0 0,43 0 0,-49 11 0,34-8 0,-47 19 0,-14-19 0,-2 18 0,-12-18 0,24 18 0,10-6 0,9 12 0,1 1 0,23 10 0,-13-8 0,16 21 0,-26-21 0,-16 29 0,-12-28 0,-3 28 0,-12-33 0,1 23 0,0 1 0,2 5 0,-13 8 0,9-12 0,-7 17 0,22-13 0,-8 26 0,22-9 0,5 0 0,3 11 0,10-10 0,-15-4 0,1 14 0,-3-27 0,1 33 0,-15-44 0,-1 28 0,-14-47 0,-10 11 0,-4-14 0,-10 1 0,0-2 0,11 2 0,11 10 0,17-6 0,12 7 0,16-7 0,40 11 0,-12-7 0,30 8 0,-40-10 0,24 9 0,-46-10 0,24 10 0,-61-15 0,22-10 0,-23 7 0,22-7 0,-7 0 0,43 11 0,29-7 0,36 30 0,-16-13 0,27 12 0,-27-1 0,-39-8 0,1 0 0,41 18 0,-9 11 0,-59-39 0,-16 19 0,-22-16 0,-7 15 0,-22-22 0,10 0 0,-7 0 0,7-1 0,-10 0 0,11 0 0,-8 1 0,19 13 0,-19 2 0,19 12 0,-8 1 0,1 1 0,8-1 0,-20 0 0,9-1 0,-1 2 0,-8-13 0,8 9 0,-11-10 0,0 0 0,0 10 0,0 14 0,0-19 0,-11 28 0,-3-46 0,-11 34 0,0-18 0,12 7 0,-10 0 0,9-8 0,-13 10 0,12-12 0,-9 10 0,10-10 0,-24 37 0,10-31 0,-11 27 0,15-45 0,-1 8 0,0 1 0,0 5 0,-13-2 0,-2 11 0,-25 13 0,11-17 0,-11 27 0,25-45 0,4 30 0,10-28 0,12 16 0,3-22 0,0 12 0,8-9 0,-9 22 0,12-10 0,0 14 0,0 12 0,0-9 0,0 11 0,0 1 0,0-13 0,0 13 0,0 36 0,0-39 0,0 55 0,0-64 0,0 64 0,0-40 0,0 43 0,0-20 0,0-14 0,0 72 0,0-60 0,0 79 0,0-48 0,0-22 0,0 3 0,0 49 0,0 20 0,0-79 0,0 6 0,0-46 0,0 11 0,0-50 0,0 10 0,-11 5 0,8 11 0,-21 2 0,10 23 0,-13-17 0,12 17 0,-7-36 0,20 10 0,-9-22 0,11 9 0,0-12 0,0 0 0,0-2 0,10 2 0,4-10 0,10 7 0,22-9 0,-17 1 0,17 8 0,-9-7 0,2 0 0,14 8 0,-1-7 0,-1-1 0,1 10 0,23 1 0,-17 5 0,17-4 0,-23-3 0,0-9 0,15 14 0,-11-2 0,26 2 0,-12-1 0,54 15 0,-44-1 0,25 1 0,-53-4 0,-2-2 0,-12-19 0,-3 4 0,-12-21 0,-10 10 0,-3 3 0,1 1 0,1 6 0,12-7 0,0 11 0,0 0 0,12-1 0,-9-9 0,22 9 0,-13 0 0,4-6 0,-6 15 0,-10-29 0,0 18 0,-1-18 0,1 18 0,-2-9 0,26 12 0,-6 0 0,19 1 0,-20 0 0,-16 27 0,-15-9 0,-10 40 0,12 10 0,2-17 0,13 29 0,-1-49 0,12 22 0,-10-36 0,9 17 0,-25-33 0,10 20 0,-9-19 0,11 18 0,0 3 0,-1-7 0,-10 5 0,-2-22 0,-11 9 0,0-6 0,0 6 0,0 4 0,0-1 0,0 3 0,0-5 0,0-10 0,0 20 0,0-14 0,-11 13 0,-25-18 0,6-11 0,-17 7 0,10-18 0,9 18 0,-8-9 0,0 14 0,9-3 0,-22 4 0,21-3 0,-44 36 0,38-16 0,-39 21 0,44-16 0,-20-21 0,20 21 0,-20 2 0,19-9 0,-16 16 0,31-33 0,-17 10 0,18-12 0,-10 11 0,12-8 0,-9 8 0,18-10 0,-18 9 0,18-6 0,-18-5 0,18-1 0,-19-7 0,9-1 0,1 8 0,-11-18 0,11 17 0,-12-7 0,0 1 0,1-4 0,-12-10 0,8 0 0,-8 0 0,11 0 0,-22 0 0,15 0 0,-29 0 0,34-11 0,-34-13 0,30 7 0,-30-16 0,34 19 0,-34-13 0,18 14 0,-21-10 0,10 20 0,-37-21 0,27 21 0,-42-22 0,50 11 0,-52-15 0,30 1 0,-16 1 0,10-2 0,12 1 0,-14 13 0,0-12 0,-2 24 0,2-22 0,-2 21 0,-22-21 0,-6 22 0,1-10 0,19 13 0,28 0 0,-9 0 0,31 0 0,-51 0 0,51 0 0,-54 0 0,53 0 0,-27 0 0,34 0 0,-14 0 0,1 0 0,-34 0 0,26 0 0,-27 0 0,48 0 0,-21 0 0,18 0 0,-9 0 0,1-12 0,24-1 0,-23-2 0,21-6 0,-9-4 0,0-5 0,-4-42 0,1 38 0,2-38 0,25 17 0,-11-39 0,22 18 0,-9-15 0,11 24 0,0-51 0,0 36 0,0-33 0,0 38 0,-13 19 0,10-21 0,-19 40 0,-3-21 0,-2 29 0,-8-5 0,10 15 0,-11 18 0,9-7 0,-22 10 0,9 0 0,0 0 0,-29 0 0,35 10 0,-36 4 0,44 0 0,-47 9 0,27-21 0,-17 11 0,14-13 0,22 0 0,-9 0 0,-2 0 0,12-11 0,1-26 0,2 8 0,22-19 0,-10 25 0,11-14 0,-11 9 0,8-8 0,-18 24 0,18-9 0,-18 18 0,18-18 0,-18 18 0,18-18 0,-6-17 0,9 9 0,0-45 0,0 31 0,0-40 0,0 12 0,0 0 0,0 3 0,0 1 0,0 13 0,0 1 0,0 18 0,-48 22 0,13 2 0,-40 11 0,23 0 0,-39 0 0,30 0 0,-30 0 0,38 0 0,-10 0 0,8 0 0,5 0 0,14 0 0,12 0 0,0 0 0,0 0 0,1 0 0,-1 11 0,-14 3 0,12 10 0,-11 0 0,1 1 0,-5 0 0,-22 0 0,9 0 0,-9 0 0,10 1 0,1 0 0,-23 12 0,16-10 0,-16 10 0,8-10 0,-13 9 0,7-7 0,-18 9 0,35-13 0,-11 1 0,0 1 0,11-3 0,-11 3 0,14-3 0,-22 13 0,29-10 0,-26 10 0,32-13 0,-12 0 0,-1 1 0,1 0 0,12-1 0,-9 1 0,10-2 0,-14 3 0,13-13 0,-9 9 0,22-10 0,-22 13 0,9 0 0,0-1 0,-9 0 0,10 0 0,-37 13 0,2-9 0,9-2 0,0-15 0,15-12 0,-6 0 0,6 0 0,1 0 0,22 0 0,-22 0 0,9 0 0,1 0 0,-10 0 0,-13-22 0,18 5 0,-26-19 0,42 12 0,-21-14 0,21-1 0,-10-14 0,12 1 0,-2-54 0,1 41 0,12-40 0,4 38 0,11 12 0,0 1 0,0 20 0,0 10 0,0 1 0,0-3 0,0 3 0,-12 10 0,-2 2 0,-9 11 0,-1 0 0,0 0 0,0 0 0,-23 0 0,17 0 0,-17 0 0,9 0 0,12 0 0,-23 0 0,21 0 0,-21 0 0,22 0 0,-22 0 0,9 0 0,1 0 0,-10 0 0,8 0 0,-9-21 0,9-7 0,8-21 0,18-14 0,5 24 0,10-9 0,0 25 0,0-12 0,0 8 0,0-6 0,0 8 0,-11 1 0,8 0 0,-18 11 0,-3-19 0,-15 15 0,1-17 0,2 8 0,12 3 0,-1-14 0,1 11 0,-2-25 0,0 12 0,-21-35 0,15 17 0,-14-3 0,11 12 0,8 32 0,-8-5 0,11 21 0,-12-12 0,-18 10 0,-18-11 0,-14 13 0,0 0 0,-17-14 0,14 11 0,-32-25 0,30 24 0,3-21 0,6 22 0,15-8 0,-3 11 0,20 0 0,13 0 0,-21 0 0,12 0 0,-30 11 0,23 3 0,-36 25 0,26-21 0,-27 6 0,50-24 0,-47 0 0,51 0 0,-40 0 0,52 0 0,1 0 0,-1 0 0,0 0 0,0 0 0,-11 0 0,9-11 0,-9-2 0,11-10 0,-9-23 0,6 18 0,3-19 0,2 11 0,-16-16 0,-7-2 0,-6-10 0,13 12 0,11-1 0,1 1 0,11-16 0,3 12 0,12-25 0,0 1 0,0 7 0,0-4 0,0 26 0,0-25 0,12 17 0,3-16 0,10 23 0,3-15 0,-3 23 0,2-19 0,-2 22 0,-1 2 0,25-57 0,-19 45 0,19-48 0,-10 8 0,2 30 0,2-46 0,-5 51 0,-10-26 0,0 12 0,-2-1 0,2-12 0,-12 27 0,-4-48 0,-12 27 0,0-32 0,0 22 0,0 16 0,-11-34 0,-15 44 0,-2-18 0,-9 43 0,-10 0 0,17 20 0,-17-17 0,23 20 0,-36-25 0,14 10 0,-30-21 0,9 19 0,-12-43 0,6 26 0,-2-29 0,34 23 0,5 14 0,9-10 0,13 21 0,3-8 0,11 1 0,10 8 0,16-8 0,13 10 0,1 0 0,9-13 0,-10 10 0,12-10 0,12-10 0,-8 27 0,-5-23 0,-14 30 0,-13 2 0,1-11 0,-1 22 0,1-21 0,0 19 0,9-18 0,-6 8 0,6-1 0,1-17 0,-7 15 0,6-18 0,3-26 0,4 14 0,11-18 0,2 15 0,21-4 0,-26-2 0,11 3 0,-34 16 0,8 1 0,-17 9 0,5-8 0,-21 9 0,0 1 0,0 0 0,-10 12 0,-17 1 0,-12 11 0,-28 0 0,10 0 0,-24 0 0,25 0 0,-27 0 0,-26 0 0,28 0 0,-39 0 0,49 0 0,1 0 0,-12 0 0,26 0 0,-13 0 0,17 0 0,-23-12 0,16 10 0,-16-22 0,36 21 0,-21-8 0,30 0 0,-17 8 0,10-19 0,11 19 0,-12-20 0,14 11 0,1-13 0,-14 1 0,-10-11 0,3-6 0,-2 15 0,22-31 0,-1 37 0,13-28 0,-9 25 0,7-1 0,1 0 0,-8 0 0,18 1 0,-8-1 0,11 0 0,0-11 0,0 9 0,0-9 0,0 11 0,0 0 0,0-12 0,0 9 0,0-9 0,0 12 0,0-23 0,0 17 0,0-17 0,0 23 0,0 0 0,0 1 0,0-1 0,0 0 0,0-1 0,0 1 0,0 0 0,0 1 0,0-1 0,0 0 0,0 0 0,0 1 0,0-12 0,0 8 0,0-7 0,-10 0 0,-3 7 0,0-8 0,-9 11 0,9 1 0,-12-14 0,1 11 0,-12-34 0,19 30 0,-17-17 0,32 23 0,-19 0 0,18 0 0,-7 1 0,10-1 0,0-1 0,-11-9 0,-2 8 0,-1-9 0,5 0 0,9-4 0,0 2 0,0 0 0,-13 0 0,10-2 0,-8-1 0,11 3 0,0 1 0,0-2 0,0-1 0,0 5 0,0 9 0,0 1 0,0 1 0,10-1 0,4 0 0,8 0 0,13-10 0,4 7 0,-2-8 0,-1 10 0,-12 11 0,-1-7 0,12 18 0,-7-18 0,21 18 0,-12-18 0,14 7 0,0 0 0,0-9 0,-12 10 0,10-2 0,-22-6 0,9 18 0,1-7 0,-11 10 0,10 0 0,-13 0 0,1 0 0,-1 0 0,11 0 0,-8 0 0,8 0 0,-10-11 0,23 8 0,-17-18 0,28 18 0,-31-18 0,19 9 0,-19-2 0,6-7 0,-9 7 0,9-20 0,-6 8 0,-3-9 0,-3 11 0,-9 10 0,2-7 0,-4 9 0,-10-12 0,0 0 0,0 0 0,0 1 0,0-3 0,0 3 0,0-11 0,0 8 0,0-9 0,0 11 0,-10 0 0,-4-11 0,-9 9 0,9-8 0,-7 10 0,18-1 0,-18 1 0,18 1 0,-7-1 0,10 0 0,0 0 0,0-12 0,0 10 0,0-25 0,0 25 0,0-34 0,0 30 0,0-17 0,0 10 0,0 11 0,0-11 0,0 14 0,0-1 0,10-1 0,4 1 0,-1 0 0,8 12 0,-19-9 0,19 7 0,-8 1 0,11-9 0,-1 9 0,11-11 0,-8 1 0,-3-1 0,-2 10 0,-18-7 0,18 18 0,-19-18 0,19 18 0,-8-6 0,11-3 0,-1 10 0,1-19 0,0 18 0,0-18 0,-2 18 0,2-18 0,0 18 0,-12-18 0,20 7 0,-16 2 0,17 1 0,-9 11 0,0-12 0,0 11 0,-1-10 0,0 0 0,0 9 0,1-9 0,0 11 0,0 0 0,-2 0 0,13 0 0,-10 0 0,10 0 0,-1 0 0,-8 0 0,8 0 0,-11 0 0,1 0 0,0 0 0,-2 0 0,2 0 0,0 0 0,0 0 0,-1 0 0,0 0 0,1 0 0,-10 10 0,6-7 0,-7 8 0,11-11 0,0 10 0,-2-8 0,2 10 0,-1-12 0,1 0 0,0 9 0,-2-6 0,2 7 0,-10 1 0,7-8 0,-8 7 0,10-10 0,1 0 0,-2 0 0,2 0 0,0 0 0,0 0 0,0 0 0,9 0 0,-6 0 0,6 0 0,-9 0 0,0 0 0,-2 0 0,2 0 0,0 0 0,-1 0 0,1 0 0,0 0 0,-2 0 0,2 0 0,0 0 0,-1 0 0,-20 0 0</inkml:trace>
  <inkml:trace contextRef="#ctx0" brushRef="#br0" timeOffset="-1">3633 1584 24575,'0'11'0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8T17:28:20.916"/>
    </inkml:context>
    <inkml:brush xml:id="br0">
      <inkml:brushProperty name="width" value="0.05" units="cm"/>
      <inkml:brushProperty name="height" value="0.05" units="cm"/>
      <inkml:brushProperty name="color" value="#00ABE7"/>
      <inkml:brushProperty name="transparency" value="74"/>
    </inkml:brush>
  </inkml:definitions>
  <inkml:trace contextRef="#ctx0" brushRef="#br0">0 0 24575,'36'11'0,"3"5"0,1 7 0,9 4 0,-23-3 0,23 1 0,-22-1 0,45 13 0,-40-10 0,40 11 0,-32-13 0,12-11 0,0 8 0,-1-19 0,1 9 0,-11-12 0,7 0 0,-8 0 0,11 12 0,-12-10 0,10 10 0,-22-12 0,22 12 0,-23-9 0,23 8 0,-22-11 0,33 0 0,-32 0 0,32 0 0,-21 0 0,51 13 0,-29-10 0,30 9 0,-24 1 0,-11-9 0,10 8 0,-13 0 0,-14-10 0,10 10 0,0-1 0,-7-8 0,5 6 0,-23-9 0,-2 0 0,15 0 0,-11 0 0,23 0 0,-22 0 0,22 0 0,1 0 0,4 0 0,-3 0 0,7 0 0,-28 0 0,28 0 0,-30 0 0,21 0 0,13 0 0,11 0 0,6 0 0,2 0 0,-9 0 0,13 0 0,0 0 0,0 0 0,-13 12 0,32 4 0,-55-2 0,38 10 0,-48-21 0,0 9 0,10 0 0,-22-10 0,22 10 0,-23-1 0,47-8 0,-28 6 0,30-9 0,-23 0 0,23 0 0,-17 12 0,17 3 0,-23 10 0,11 11 0,-21-8 0,4 7 0,-23-11 0,1 0 0,-1 0 0,0-1 0,1 0 0,0 0 0,0 11 0,-12-7 0,9 6 0,-18-9 0,19 12 0,-9-9 0,13 22 0,-2-23 0,1 23 0,1 14 0,-13 10 0,11 5 0,-21-11 0,8 9 0,-11-32 0,0 29 0,0-46 0,0 19 0,-24-18 0,9-5 0,-35 0 0,-1-8 0,-3-1 0,-9 8 0,11-19 0,12 20 0,-20 2 0,18-10 0,-9 17 0,15-29 0,-11 31 0,17-19 0,-17 20 0,23-11 0,-11 9 0,10-6 0,-10 6 0,-1-8 0,-2 9 0,-1-6 0,2 18 0,14-19 0,-15 45 0,11-40 0,-10 40 0,23-46 0,-10 23 0,21-22 0,-19 9 0,19 0 0,-7-9 0,10 22 0,0-23 0,0 23 0,0-9 0,0 13 0,0 8 0,0-6 0,0-5 0,0-1 0,0-23 0,0 11 0,0-12 0,0-1 0,10-2 0,3 2 0,10 0 0,1-12 0,0 9 0,0-7 0,-2 10 0,2-2 0,-1-8 0,11 17 0,-7-16 0,-4 20 0,-2-12 0,3 12 0,1-10 0,10 10 0,-11-12 0,9 0 0,-6 1 0,7-1 0,-11-10 0,0 8 0,24-7 0,-17 11 0,16-1 0,-10 1 0,2-1 0,-1-1 0,-2 1 0,-12 0 0,12 9 0,-10-6 0,10 7 0,1-9 0,2 21 0,1-15 0,9 16 0,-22-23 0,23 14 0,-10-10 0,13 9 0,-12-12 0,-3 12 0,20 12 0,-23-7 0,23 4 0,-33-24 0,-2-8 0,2 7 0,-1-18 0,1 7 0,0-1 0,0 5 0,9 10 0,-8-1 0,10-9 0,2 8 0,-11-19 0,33 18 0,-30-19 0,31 21 0,-33-9 0,32 10 0,-17 1 0,8-2 0,-1-9 0,-13 7 0,3-8 0,7 12 0,-19-12 0,33 9 0,-31-9 0,18 10 0,-11 3 0,3-1 0,0 0 0,10 0 0,-22-1 0,22 14 0,-23-12 0,22 20 0,-9-7 0,-3-2 0,0-1 0,-10 0 0,-3-9 0,1 9 0,1 1 0,0 2 0,-1 0 0,-8 10 0,5-23 0,-20 23 0,20-22 0,-18 9 0,8 1 0,-1-11 0,-8 10 0,21 1 0,-20-11 0,19 23 0,-8-22 0,11 22 0,-1-23 0,25 47 0,-20-41 0,20 39 0,-24-32 0,24 24 0,-18-8 0,16 8 0,-20-12 0,11 25 0,-9-3 0,9 5 0,-9 4 0,-2-12 0,1 2 0,0 9 0,0-10 0,-2-1 0,-10-3 0,7-15 0,-20 1 0,21-2 0,-21 1 0,18-13 0,-19 10 0,21-10 0,-11 0 0,4 10 0,5-8 0,4 20 0,4-6 0,8 8 0,-24-24 0,11 10 0,-11-23 0,1 11 0,-3-14 0,-1 1 0,4 10 0,-2-8 0,9 8 0,-8-10 0,11-12 0,-1-1 0,1-11 0,0 10 0,-2-7 0,2 7 0,0-10 0,0 11 0,-1-8 0,0 7 0,0-10 0,1 0 0,10 11 0,-8-9 0,8 8 0,-10 1 0,-1-9 0,1 9 0,0-11 0,-2 0 0,2 0 0,-10 10 0,7-7 0,-8 8 0,10-11 0,1 10 0,-2-8 0,2 10 0,0-3 0,0-6 0,-1 18 0,11-18 0,-7 7 0,6 1 0,-9-8 0,9 16 0,-6-16 0,6 18 0,-9-18 0,10 18 0,-8-18 0,8 6 0,2-9 0,2 11 0,12 3 0,-12 0 0,-2 7 0,10-18 0,-16 18 0,17-18 0,-24 18 0,0-18 0,1 18 0,13-19 0,-11 19 0,10-18 0,-2 17 0,-7-6 0,6-2 0,-9 0 0,-12-3 0,9-6 0,-7 7 0,-1 1 0,8-8 0,-8 7 0,10-10 0,1 11 0,0-8 0,0 6 0,-2 3 0,2-11 0,-1 10 0,1-11 0,0 10 0,-2-7 0,2 8 0,0-11 0,0 0 0,-1 0 0,-10 10 0,8-7 0,-9 8 0,12-2 0,0-6 0,0 7 0,-12 1 0,20-8 0,-27 18 0,27-18 0,-20 7 0,12-10 0,-11 11 0,8-10 0,-7 20 0,8-18 0,-8 18 0,7-18 0,-8 8 0,10-11 0,1 0 0,-11 10 0,8-8 0,-9 19 0,2-8 0,7 0 0,-18 8 0,17-19 0,-18 19 0,19-18 0,-18 18 0,8-8 0,-1 1 0,-7 7 0,18-9 0,-18 12 0,18-12 0,-19 9 0,19-18 0,-19 18 0,19-8 0,-19 11 0,19-10 0,-7-5 0,9-9 0,-9 10 0,7-7 0,-18 18 0,17-18 0,-18 18 0,19-19 0,-18 19 0,18-18 0,-19 18 0,19-18 0,-18 18 0,18-20 0,-18 20 0,18-18 0,-9 8 0,12-11 0,0 0 0,-2 10 0,-19-7 0,-6 8 0,-20-22 0,-1 8 0,11 3 0,12 3 0,4 18 0,18-18 0,-19 18 0,19-20 0,-8 10 0,1-1 0,7-7 0,-18 18 0,18-19 0,-20 19 0,10-8 0,-1 1 0,-7 7 0,18-18 0,-18 7 0,8-10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8T17:28:33.404"/>
    </inkml:context>
    <inkml:brush xml:id="br0">
      <inkml:brushProperty name="width" value="0.05" units="cm"/>
      <inkml:brushProperty name="height" value="0.05" units="cm"/>
      <inkml:brushProperty name="color" value="#00ABE7"/>
      <inkml:brushProperty name="transparency" value="74"/>
    </inkml:brush>
  </inkml:definitions>
  <inkml:trace contextRef="#ctx0" brushRef="#br0">3050 0 24575,'-24'0'0,"-11"0"0,8 0 0,-20 0 0,20 0 0,-22 0 0,23 0 0,-24 0 0,10 0 0,-11 11 0,-2-8 0,1 21 0,-1-21 0,1 8 0,12 0 0,-9-8 0,-2 29 0,-3-27 0,-9 18 0,10-12 0,-10 2 0,8 13 0,-8-13 0,10 10 0,-10-9 0,9 13 0,4-2 0,1 0 0,11-1 0,-1 1 0,4-2 0,11-9 0,0 7 0,1-9 0,9 12 0,4 0 0,-1-1 0,-2 11 0,-11-8 0,-1 8 0,1-10 0,1 0 0,-1-2 0,0 2 0,0-1 0,-11 11 0,9-7 0,2 6 0,3-9 0,18 0 0,-6-1 0,9 1 0,0-2 0,0 2 0,0 0 0,0 0 0,-12-12 0,10 9 0,-8-8 0,-1 11 0,8-1 0,-7 1 0,-1 0 0,-13 9 0,9-6 0,-17-3 0,18-3 0,-10-9 0,0 12 0,0-11 0,1 8 0,-12-9 0,8 12 0,-6-11 0,-4 9 0,-1-8 0,-15 0 0,17 7 0,-2-18 0,2 6 0,9-9 0,-9 12 0,12-10 0,1 8 0,-1-10 0,0 0 0,-1 0 0,12 11 0,-8-9 0,7 9 0,-9-11 0,-1 0 0,0 10 0,0 4 0,10 8 0,-7-8 0,19 7 0,-19-8 0,18 10 0,-18 1 0,18 0 0,-18-2 0,18 2 0,-18 0 0,19-1 0,-19 1 0,18 0 0,-8-2 0,11 2 0,-10 0 0,7 0 0,-18-1 0,18 0 0,-19 13 0,19-9 0,-9 9 0,2-12 0,7 9 0,-8-6 0,11 6 0,-10-19 0,7 7 0,-8-8 0,11 11 0,0-1 0,0 1 0,0-1 0,0 0 0,0 1 0,0 0 0,0 0 0,0-2 0,11-8 0,2 7 0,11-18 0,-1 18 0,1-20 0,-2 10 0,-8-1 0,7-7 0,-8 18 0,11-18 0,-12 18 0,9-19 0,-8 8 0,11-10 0,-10 11 0,7 2 0,-20 11 0,10-1 0,-11 1 0,0-1 0,0 0 0,0 1 0,0 0 0,0 0 0,10-12 0,-7 9 0,8-8 0,-11 12 0,0-1 0,0-1 0,0 1 0,10 0 0,-8-2 0,10 2 0,-12 0 0,0 0 0,0-1 0,0 0 0,0 0 0,0 1 0,9 0 0,-6 0 0,7-1 0,1-10 0,-8 8 0,18-18 0,-18 18 0,6-9 0,-9 1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8T17:28:41.173"/>
    </inkml:context>
    <inkml:brush xml:id="br0">
      <inkml:brushProperty name="width" value="0.05" units="cm"/>
      <inkml:brushProperty name="height" value="0.05" units="cm"/>
      <inkml:brushProperty name="color" value="#00ABE7"/>
      <inkml:brushProperty name="transparency" value="74"/>
    </inkml:brush>
  </inkml:definitions>
  <inkml:trace contextRef="#ctx0" brushRef="#br0">1 645 24575,'0'-23'0,"0"-12"0,0 8 0,0-8 0,0 2 0,0 6 0,0-8 0,11 11 0,-8 1 0,7-1 0,-10-11 0,0 8 0,0-6 0,11 8 0,-10 1 0,20 0 0,-7 12 0,10-9 0,-2 18 0,2-8 0,0 1 0,0 7 0,-1-8 0,0 11 0,12-10 0,2 7 0,1-19 0,-1 20 0,-4-20 0,-6 19 0,6-18 0,-9 19 0,10-19 0,-8 18 0,8-7 0,-11 10 0,1 0 0,0 0 0,0 0 0,-2 0 0,26 0 0,-7 0 0,21 0 0,-9 0 0,37 0 0,-14 0 0,32 0 0,-37 0 0,10 0 0,-9 0 0,-1 0 0,10 0 0,-25 0 0,57 11 0,-50-8 0,36 21 0,-47-21 0,9 17 0,-5-4 0,6-4 0,-10 12 0,1-10 0,-2 0 0,-12 9 0,10-21 0,-22 19 0,19-8 0,-19 1 0,6 7 0,-9-20 0,0 31 0,-12-16 0,-1 17 0,-11 2 0,0-10 0,0 10 0,0 0 0,0 16 0,0-10 0,0 20 0,0-35 0,0 33 0,12-17 0,-10 21 0,11-24 0,-13 20 0,0-30 0,13 31 0,-11-33 0,21 19 0,-22-20 0,20 8 0,-18-11 0,18 1 0,-7 0 0,8-2 0,2 2 0,0 0 0,-1 0 0,11 9 0,-7-6 0,6 6 0,3-19 0,-9 6 0,9-17 0,-12 8 0,0-1 0,-2-8 0,13 19 0,-10-18 0,10 7 0,2 3 0,-1-11 0,16 21 0,-15-21 0,11 22 0,2-21 0,-8 19 0,18-19 0,-33 7 0,19 1 0,-7-9 0,-3 19 0,1-19 0,-2 19 0,-10-18 0,8 18 0,4-18 0,0 18 0,3-18 0,-7 18 0,-9-19 0,0 18 0,9-17 0,-6 18 0,6-19 0,-9 19 0,10-8 0,-8 1 0,8-4 0,-11 1 0,11-8 0,-7 18 0,6-20 0,-9 10 0,9-1 0,-6-7 0,7 18 0,-11-18 0,1 18 0,0-19 0,0 8 0,-2-10 0,2 11 0,-1-8 0,1 7 0,13 3 0,-11-11 0,10 19 0,1-18 0,-11 18 0,11-18 0,-2 7 0,-9 1 0,11-8 0,10 19 0,-18-19 0,30 19 0,-32-19 0,9 9 0,0-12 0,3 12 0,1-10 0,9 21 0,1-8 0,-8 10 0,4-1 0,-22-11 0,9 19 0,-6-17 0,6 9 0,-9-14 0,10 1 0,-8-8 0,8 7 0,-11-10 0,25 11 0,-19-9 0,17 8 0,-22-10 0,0 11 0,-2-9 0,2 9 0,-10-1 0,6-7 0,-6 8 0,-2-1 0,9-8 0,-8 10 0,10-12 0,-9 9 0,7-6 0,-8 7 0,21 1 0,-8-8 0,8 7 0,-11-10 0,1 0 0,0 0 0,-2 0 0,2 0 0,0 0 0,0 0 0,-1 0 0,1 0 0,-2 0 0,2 0 0,0 0 0,0 0 0,-1 0 0,1 0 0,-1 0 0,0 0 0,1 0 0,0 0 0,0 0 0,-2 0 0,2 0 0,11 0 0,-10 0 0,10 0 0,-13 0 0,2 0 0,0 0 0,-1 0 0,1 0 0,-1 0 0,0 0 0,1 0 0,0 0 0,0 11 0,-1-8 0,0 6 0,1-9 0,-1 0 0,-10 10 0,8-7 0,-7 18 0,10-7 0,-2-1 0,-8 7 0,7-17 0,-9 18 0,12-8 0,-11 11 0,8-12 0,-9-1 0,12-11 0,0 0 0,0 0 0,-1 0 0,1 0 0,-2 0 0,-8 10 0,7-7 0,-18 8 0,7-11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8T17:30:26.705"/>
    </inkml:context>
    <inkml:brush xml:id="br0">
      <inkml:brushProperty name="width" value="0.05" units="cm"/>
      <inkml:brushProperty name="height" value="0.05" units="cm"/>
    </inkml:brush>
  </inkml:definitions>
  <inkml:trace contextRef="#ctx0" brushRef="#br0">0 4014 24575,'0'-111'0,"0"60"0,0-52 0,0 74 0,0 8 0,0-7 0,0 16 0,0-18 0,0 16 0,0-8 0,0 11 0,0 0 0,0-1 0,0 1 0,0-1 0,0 0 0,0-4 0,0 3 0,0-5 0,0 7 0,0 0 0,0-1 0,0 5 0,0 3 0</inkml:trace>
  <inkml:trace contextRef="#ctx0" brushRef="#br0" timeOffset="1604">78 3005 24575,'0'-19'0,"0"1"0,0-7 0,0-7 0,6 5 0,-5-5 0,10 13 0,-9 2 0,2-1 0,2 1 0,-5-3 0,9 4 0,-9 4 0,3 1 0,2 0 0,-5 0 0,4-6 0,-5 5 0,5-5 0,-3 6 0,7-1 0,-7 1 0,8 4 0,1-14 0,1 13 0,5-15 0,-6 11 0,0-10 0,1 8 0,-1-9 0,0 18 0,-4-7 0,3 12 0,-9-5 0,3 5 0</inkml:trace>
  <inkml:trace contextRef="#ctx0" brushRef="#br0" timeOffset="3201">640 2232 24575,'17'0'0,"7"0"0,-5 0 0,4-6 0,-12 5 0,0-4 0,0 5 0,0 0 0,0-5 0,1 3 0,21-2 0,-16 4 0,22-5 0,-26 3 0,15-3 0,-7 5 0,2-6 0,-6 5 0,6-5 0,-10 6 0,10 0 0,-12 0 0,0 0 0,0 0 0,1 0 0,-1-4 0,0 3 0,0-5 0,0 2 0,0 2 0,1-3 0,-1 1 0,0 2 0,0-9 0,0 10 0,6-4 0,-4 5 0,-2-5 0,-1 3 0,-9-2 0,3 4 0</inkml:trace>
  <inkml:trace contextRef="#ctx0" brushRef="#br0" timeOffset="5114">1641 1909 24575,'0'-30'0,"5"4"0,2-3 0,6 3 0,0 0 0,-2 6 0,1-2 0,0 8 0,-5-8 0,2 3 0,-3 0 0,1-4 0,-3 11 0,2-5 0,-5 6 0,3-2 0,2 2 0,-5 0 0,3 0 0,2 0 0,-5-1 0,9 1 0,-8-1 0,2 0 0,1 1 0,-3 0 0,2 0 0,-4 0 0,6 0 0,-5-2 0,3 2 0,-4 0 0,0-1 0,0 1 0,0 0 0,0 0 0,0-2 0,0-2 0,0 2 0,0-3 0,0 9 0,0 2 0</inkml:trace>
  <inkml:trace contextRef="#ctx0" brushRef="#br0" timeOffset="6763">2172 887 24575,'11'-5'0,"0"5"0,6-16 0,-4 8 0,2-9 0,-4 6 0,0-5 0,1 8 0,-5-7 0,2 9 0,-3-5 0,5 0 0,-4-2 0,3 8 0,-5-5 0,8-3 0,-2 1 0,-5-4 0,4 5 0,-3-2 0,4 2 0,-6 0 0,5 0 0,-3 4 0,9-7 0,-4 6 0,5-13 0,-6 8 0,0-4 0,-5 6 0,4 4 0,-3-3 0,4 5 0,0-2 0,-5-3 0,3 9 0,-2-5 0,-1 2 0,4 2 0,-9-7 0,9 7 0,-9-9 0,9 5 0,-3-1 0,4-2 0,0 7 0,-5 2 0,0 2 0,-6 3 0</inkml:trace>
  <inkml:trace contextRef="#ctx0" brushRef="#br0" timeOffset="8293">2914 116 24575,'50'0'0,"-12"0"0,14-6 0,-13-1 0,-12 0 0,5-4 0,-2 9 0,-3-9 0,5 4 0,-7 0 0,13-4 0,-11 4 0,9 0 0,-11 2 0,-7 5 0,6 0 0,-6 0 0,14-7 0,-5 5 0,16-9 0,-16 10 0,9-5 0,-11 6 0,-7 0 0,-1 0 0,-6 0 0,1 0 0,-1 0 0,0 0 0,2 0 0,-2 0 0,0 0 0,-6 4 0,1-2 0,-6 3 0</inkml:trace>
  <inkml:trace contextRef="#ctx0" brushRef="#br0" timeOffset="9968">4239 113 24575,'18'0'0,"7"0"0,2 0 0,5 0 0,-7 0 0,-1 0 0,1 0 0,-5 0 0,2 0 0,-9 0 0,5 0 0,-1 0 0,-5 0 0,5 0 0,-6 0 0,0 0 0,1 0 0,-1 0 0,5 0 0,-3 0 0,4 0 0,-6 0 0,0 0 0,0 0 0,1 0 0,-1 0 0,0 0 0,0 0 0,0 0 0,0 0 0,1 0 0,-1 10 0,0-8 0,0 14 0,-5-11 0,-1 7 0,-5-5 0,0-3 0</inkml:trace>
  <inkml:trace contextRef="#ctx0" brushRef="#br0" timeOffset="11449">5294 281 24575,'24'0'0,"18"11"0,-20-8 0,17 13 0,-20-9 0,0 0 0,4 4 0,-9-5 0,8 1 0,-10 3 0,11-3 0,-11 4 0,5-5 0,-6 3 0,10-2 0,-7-1 0,7 0 0,-5-2 0,-4-3 0,5 9 0,-6-9 0,0 9 0,1-9 0,-1 9 0,0-8 0,-5 7 0,-1-2 0,-5 5 0,0-7 0,0 1 0</inkml:trace>
  <inkml:trace contextRef="#ctx0" brushRef="#br0" timeOffset="13070">6373 616 24575,'11'0'0,"8"0"0,-3 0 0,4 0 0,-5 0 0,-3 0 0,4 0 0,-3 0 0,2 0 0,-4 0 0,6 0 0,-4 0 0,2 0 0,2 0 0,-4 0 0,-2 6 0,-2-5 0,-3 3 0,5-4 0,0 0 0,1 0 0,-1 0 0,0 0 0,0 0 0,0 0 0,1 0 0,0 6 0,3-5 0,-2 3 0,4-4 0,-6 0 0,6 0 0,1 0 0,1 0 0,4 0 0,-4 6 0,9 1 0,-1 0 0,-5-3 0,-5 2 0,-6-5 0,0 9 0,1-9 0,-1 9 0,0-9 0,6 9 0,-5-8 0,5 7 0,-6-7 0,-5 2 0,-1-4 0</inkml:trace>
  <inkml:trace contextRef="#ctx0" brushRef="#br0" timeOffset="34524">7612 890 24575,'11'0'0,"0"0"0,0 0 0,2 0 0,-2 0 0,-6 5 0,5-5 0,-3 6 0,4-6 0,1 0 0,-1 6 0,0-6 0,-5 11 0,-1-6 0,-1 1 0,-2 5 0,8-9 0,-3 2 0,4 1 0,0 1 0,0 1 0,-5 3 0,3-9 0,-2 3 0,5 2 0,-1-5 0,0 4 0,0-5 0,0 0 0,-5 5 0,4-3 0,-3 2 0,4-4 0,-6 5 0,5-3 0,-3 2 0,4-4 0,-5 5 0,5-3 0,-11 8 0,11-9 0,-5 9 0,5-9 0,0 9 0,1-9 0,-1 4 0,-4 0 0,2-3 0,-3 2 0,5-4 0,0 5 0,1-3 0,-5 8 0,2-9 0,-3 3 0,5-4 0,-4 6 0,3-5 0,-4 9 0,0-4 0,4 1 0,-8 2 0,-2-7 0,-7 2 0,-10-4 0,9 0 0,-4 0 0</inkml:trace>
  <inkml:trace contextRef="#ctx0" brushRef="#br0" timeOffset="36609">8417 1394 24575,'0'16'0,"0"-4"0,0 5 0,4-6 0,-3 1 0,9-1 0,-9 0 0,9 0 0,-3 0 0,-1 0 0,4 1 0,-3-1 0,-2 0 0,5 0 0,-3-5 0,-2 5 0,5-5 0,-3 5 0,4 0 0,-5 0 0,4-4 0,-3 3 0,4-5 0,-5 7 0,3-5 0,-2 2 0,-1-3 0,4 1 0,-3 3 0,-2-5 0,1 7 0,-1-5 0,-5 2 0,6-3 0,0 1 0,-6 3 0,5-5 0,1 6 0,-6 1 0,5 0 0,1-5 0,-6 3 0,6-4 0,-1 1 0,-5 2 0,6-3 0,-6 5 0,0 2 0,0-2 0,0 0 0,5-5 0,-3-1 0,2-5 0</inkml:trace>
  <inkml:trace contextRef="#ctx0" brushRef="#br0" timeOffset="38515">8741 2258 24575,'0'11'0,"5"1"0,-3-1 0,8-4 0,-9 3 0,9-5 0,-9 6 0,9-4 0,-4 7 0,5-11 0,0 12 0,-4-9 0,3 5 0,-5 0 0,2 1 0,3-1 0,-8 0 0,7-4 0,-7 3 0,7-5 0,-3 6 0,1 1 0,3-1 0,-9 1 0,9-6 0,-9 4 0,9-9 0,-8 9 0,7-9 0,-7 9 0,8-8 0,-9 7 0,3-2 0,2-1 0,-1 4 0,2-3 0,3-2 0,-8 1 0,3-6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8T17:34:54.179"/>
    </inkml:context>
    <inkml:brush xml:id="br0">
      <inkml:brushProperty name="width" value="0.05" units="cm"/>
      <inkml:brushProperty name="height" value="0.05" units="cm"/>
    </inkml:brush>
  </inkml:definitions>
  <inkml:trace contextRef="#ctx0" brushRef="#br0">169 87 24575,'-9'0'0,"3"-4"0,1 4 0,0-1 0,1 1 0,-3-3 0,4 3 0,-4-3 0,5 0 0,-2 3 0,1-3 0,0 2 0,-1 1 0,4-5 0,-4 5 0,1-4 0,0 3 0,-2 1 0,3-3 0,-1 0 0,-2 3 0,4-3 0,-6 2 0,4-1 0,-4-2 0,2 4 0,4-5 0,-5 4 0,6-3 0,-4 4 0,4-5 0,-6 4 0,4 0 0,-1-2 0,-2 3 0,5-4 0,-4 3 0,2-4 0,-5 5 0,5-4 0,-2 3 0,1-4 0,-2 5 0,3-3 0,-1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7</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200370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1"/>
          <p:cNvSpPr/>
          <p:nvPr/>
        </p:nvSpPr>
        <p:spPr>
          <a:xfrm>
            <a:off x="1600200" y="0"/>
            <a:ext cx="5029200" cy="5943600"/>
          </a:xfrm>
          <a:prstGeom prst="rect">
            <a:avLst/>
          </a:prstGeom>
          <a:solidFill>
            <a:srgbClr val="687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9" name="Google Shape;19;p11"/>
          <p:cNvSpPr txBox="1">
            <a:spLocks noGrp="1"/>
          </p:cNvSpPr>
          <p:nvPr>
            <p:ph type="ctrTitle"/>
          </p:nvPr>
        </p:nvSpPr>
        <p:spPr>
          <a:xfrm>
            <a:off x="1751777" y="3019706"/>
            <a:ext cx="4846320"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Corbe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1"/>
          <p:cNvSpPr txBox="1">
            <a:spLocks noGrp="1"/>
          </p:cNvSpPr>
          <p:nvPr>
            <p:ph type="subTitle" idx="1"/>
          </p:nvPr>
        </p:nvSpPr>
        <p:spPr>
          <a:xfrm>
            <a:off x="1751777" y="5381894"/>
            <a:ext cx="4846320" cy="44805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2000"/>
              <a:buNone/>
              <a:defRPr sz="20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600"/>
              <a:buNone/>
              <a:defRPr sz="1600"/>
            </a:lvl4pPr>
            <a:lvl5pPr lvl="4" algn="ctr">
              <a:lnSpc>
                <a:spcPct val="90000"/>
              </a:lnSpc>
              <a:spcBef>
                <a:spcPts val="400"/>
              </a:spcBef>
              <a:spcAft>
                <a:spcPts val="0"/>
              </a:spcAft>
              <a:buClr>
                <a:schemeClr val="dk1"/>
              </a:buClr>
              <a:buSzPts val="1600"/>
              <a:buNone/>
              <a:defRPr sz="1600"/>
            </a:lvl5pPr>
            <a:lvl6pPr lvl="5" algn="ctr">
              <a:lnSpc>
                <a:spcPct val="90000"/>
              </a:lnSpc>
              <a:spcBef>
                <a:spcPts val="400"/>
              </a:spcBef>
              <a:spcAft>
                <a:spcPts val="0"/>
              </a:spcAft>
              <a:buClr>
                <a:schemeClr val="dk1"/>
              </a:buClr>
              <a:buSzPts val="1600"/>
              <a:buNone/>
              <a:defRPr sz="1600"/>
            </a:lvl6pPr>
            <a:lvl7pPr lvl="6" algn="ctr">
              <a:lnSpc>
                <a:spcPct val="90000"/>
              </a:lnSpc>
              <a:spcBef>
                <a:spcPts val="400"/>
              </a:spcBef>
              <a:spcAft>
                <a:spcPts val="0"/>
              </a:spcAft>
              <a:buClr>
                <a:schemeClr val="dk1"/>
              </a:buClr>
              <a:buSzPts val="1600"/>
              <a:buNone/>
              <a:defRPr sz="1600"/>
            </a:lvl7pPr>
            <a:lvl8pPr lvl="7" algn="ctr">
              <a:lnSpc>
                <a:spcPct val="90000"/>
              </a:lnSpc>
              <a:spcBef>
                <a:spcPts val="400"/>
              </a:spcBef>
              <a:spcAft>
                <a:spcPts val="0"/>
              </a:spcAft>
              <a:buClr>
                <a:schemeClr val="dk1"/>
              </a:buClr>
              <a:buSzPts val="1600"/>
              <a:buNone/>
              <a:defRPr sz="1600"/>
            </a:lvl8pPr>
            <a:lvl9pPr lvl="8" algn="ctr">
              <a:lnSpc>
                <a:spcPct val="90000"/>
              </a:lnSpc>
              <a:spcBef>
                <a:spcPts val="400"/>
              </a:spcBef>
              <a:spcAft>
                <a:spcPts val="0"/>
              </a:spcAft>
              <a:buClr>
                <a:schemeClr val="dk1"/>
              </a:buClr>
              <a:buSzPts val="1600"/>
              <a:buNone/>
              <a:defRPr sz="1600"/>
            </a:lvl9pPr>
          </a:lstStyle>
          <a:p>
            <a:endParaRPr/>
          </a:p>
        </p:txBody>
      </p:sp>
      <p:pic>
        <p:nvPicPr>
          <p:cNvPr id="21" name="Google Shape;21;p11" descr="Puffy white clouds in deep blue sky"/>
          <p:cNvPicPr preferRelativeResize="0"/>
          <p:nvPr/>
        </p:nvPicPr>
        <p:blipFill rotWithShape="1">
          <a:blip r:embed="rId2">
            <a:alphaModFix/>
          </a:blip>
          <a:srcRect/>
          <a:stretch/>
        </p:blipFill>
        <p:spPr>
          <a:xfrm>
            <a:off x="0" y="2057400"/>
            <a:ext cx="1490472" cy="3886200"/>
          </a:xfrm>
          <a:prstGeom prst="rect">
            <a:avLst/>
          </a:prstGeom>
          <a:noFill/>
          <a:ln>
            <a:noFill/>
          </a:ln>
        </p:spPr>
      </p:pic>
      <p:pic>
        <p:nvPicPr>
          <p:cNvPr id="22" name="Google Shape;22;p11" descr="Closeup of plant shoot"/>
          <p:cNvPicPr preferRelativeResize="0"/>
          <p:nvPr/>
        </p:nvPicPr>
        <p:blipFill rotWithShape="1">
          <a:blip r:embed="rId3">
            <a:alphaModFix/>
          </a:blip>
          <a:srcRect/>
          <a:stretch/>
        </p:blipFill>
        <p:spPr>
          <a:xfrm>
            <a:off x="6739128" y="2057400"/>
            <a:ext cx="2060767" cy="3886200"/>
          </a:xfrm>
          <a:prstGeom prst="rect">
            <a:avLst/>
          </a:prstGeom>
          <a:noFill/>
          <a:ln>
            <a:noFill/>
          </a:ln>
        </p:spPr>
      </p:pic>
      <p:pic>
        <p:nvPicPr>
          <p:cNvPr id="23" name="Google Shape;23;p11" descr="Waves"/>
          <p:cNvPicPr preferRelativeResize="0"/>
          <p:nvPr/>
        </p:nvPicPr>
        <p:blipFill rotWithShape="1">
          <a:blip r:embed="rId4">
            <a:alphaModFix/>
          </a:blip>
          <a:srcRect/>
          <a:stretch/>
        </p:blipFill>
        <p:spPr>
          <a:xfrm>
            <a:off x="8909623" y="2057400"/>
            <a:ext cx="3282696" cy="3886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2"/>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body" idx="1"/>
          </p:nvPr>
        </p:nvSpPr>
        <p:spPr>
          <a:xfrm>
            <a:off x="1410027" y="1566001"/>
            <a:ext cx="9371948" cy="462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400"/>
              </a:spcBef>
              <a:spcAft>
                <a:spcPts val="0"/>
              </a:spcAft>
              <a:buClr>
                <a:schemeClr val="dk1"/>
              </a:buClr>
              <a:buSzPts val="1800"/>
              <a:buChar char="•"/>
              <a:defRPr/>
            </a:lvl2pPr>
            <a:lvl3pPr marL="1371600" lvl="2" indent="-342900" algn="l">
              <a:lnSpc>
                <a:spcPct val="90000"/>
              </a:lnSpc>
              <a:spcBef>
                <a:spcPts val="400"/>
              </a:spcBef>
              <a:spcAft>
                <a:spcPts val="0"/>
              </a:spcAft>
              <a:buClr>
                <a:schemeClr val="dk1"/>
              </a:buClr>
              <a:buSzPts val="1800"/>
              <a:buChar char="•"/>
              <a:defRPr/>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lnSpc>
                <a:spcPct val="90000"/>
              </a:lnSpc>
              <a:spcBef>
                <a:spcPts val="400"/>
              </a:spcBef>
              <a:spcAft>
                <a:spcPts val="0"/>
              </a:spcAft>
              <a:buClr>
                <a:schemeClr val="dk1"/>
              </a:buClr>
              <a:buSzPts val="1800"/>
              <a:buChar char="•"/>
              <a:defRPr/>
            </a:lvl6pPr>
            <a:lvl7pPr marL="3200400" lvl="6" indent="-342900" algn="l">
              <a:lnSpc>
                <a:spcPct val="90000"/>
              </a:lnSpc>
              <a:spcBef>
                <a:spcPts val="400"/>
              </a:spcBef>
              <a:spcAft>
                <a:spcPts val="0"/>
              </a:spcAft>
              <a:buClr>
                <a:schemeClr val="dk1"/>
              </a:buClr>
              <a:buSzPts val="1800"/>
              <a:buChar char="•"/>
              <a:defRPr/>
            </a:lvl7pPr>
            <a:lvl8pPr marL="3657600" lvl="7" indent="-342900" algn="l">
              <a:lnSpc>
                <a:spcPct val="90000"/>
              </a:lnSpc>
              <a:spcBef>
                <a:spcPts val="400"/>
              </a:spcBef>
              <a:spcAft>
                <a:spcPts val="0"/>
              </a:spcAft>
              <a:buClr>
                <a:schemeClr val="dk1"/>
              </a:buClr>
              <a:buSzPts val="1800"/>
              <a:buChar char="•"/>
              <a:defRPr/>
            </a:lvl8pPr>
            <a:lvl9pPr marL="4114800" lvl="8" indent="-342900" algn="l">
              <a:lnSpc>
                <a:spcPct val="90000"/>
              </a:lnSpc>
              <a:spcBef>
                <a:spcPts val="400"/>
              </a:spcBef>
              <a:spcAft>
                <a:spcPts val="0"/>
              </a:spcAft>
              <a:buClr>
                <a:schemeClr val="dk1"/>
              </a:buClr>
              <a:buSzPts val="1800"/>
              <a:buChar char="•"/>
              <a:defRPr/>
            </a:lvl9pPr>
          </a:lstStyle>
          <a:p>
            <a:endParaRPr/>
          </a:p>
        </p:txBody>
      </p:sp>
      <p:sp>
        <p:nvSpPr>
          <p:cNvPr id="27" name="Google Shape;27;p12"/>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2"/>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body" idx="1"/>
          </p:nvPr>
        </p:nvSpPr>
        <p:spPr>
          <a:xfrm>
            <a:off x="1409699" y="1554480"/>
            <a:ext cx="460857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200"/>
              <a:buNone/>
              <a:defRPr sz="2200" b="1"/>
            </a:lvl1pPr>
            <a:lvl2pPr marL="914400" lvl="1" indent="-228600" algn="l">
              <a:lnSpc>
                <a:spcPct val="90000"/>
              </a:lnSpc>
              <a:spcBef>
                <a:spcPts val="400"/>
              </a:spcBef>
              <a:spcAft>
                <a:spcPts val="0"/>
              </a:spcAft>
              <a:buClr>
                <a:schemeClr val="dk1"/>
              </a:buClr>
              <a:buSzPts val="2000"/>
              <a:buNone/>
              <a:defRPr sz="2000" b="1"/>
            </a:lvl2pPr>
            <a:lvl3pPr marL="1371600" lvl="2" indent="-228600" algn="l">
              <a:lnSpc>
                <a:spcPct val="90000"/>
              </a:lnSpc>
              <a:spcBef>
                <a:spcPts val="400"/>
              </a:spcBef>
              <a:spcAft>
                <a:spcPts val="0"/>
              </a:spcAft>
              <a:buClr>
                <a:schemeClr val="dk1"/>
              </a:buClr>
              <a:buSzPts val="1800"/>
              <a:buNone/>
              <a:defRPr sz="1800" b="1"/>
            </a:lvl3pPr>
            <a:lvl4pPr marL="1828800" lvl="3" indent="-228600" algn="l">
              <a:lnSpc>
                <a:spcPct val="90000"/>
              </a:lnSpc>
              <a:spcBef>
                <a:spcPts val="400"/>
              </a:spcBef>
              <a:spcAft>
                <a:spcPts val="0"/>
              </a:spcAft>
              <a:buClr>
                <a:schemeClr val="dk1"/>
              </a:buClr>
              <a:buSzPts val="1600"/>
              <a:buNone/>
              <a:defRPr sz="1600" b="1"/>
            </a:lvl4pPr>
            <a:lvl5pPr marL="2286000" lvl="4" indent="-228600" algn="l">
              <a:lnSpc>
                <a:spcPct val="90000"/>
              </a:lnSpc>
              <a:spcBef>
                <a:spcPts val="400"/>
              </a:spcBef>
              <a:spcAft>
                <a:spcPts val="0"/>
              </a:spcAft>
              <a:buClr>
                <a:schemeClr val="dk1"/>
              </a:buClr>
              <a:buSzPts val="1600"/>
              <a:buNone/>
              <a:defRPr sz="1600" b="1"/>
            </a:lvl5pPr>
            <a:lvl6pPr marL="2743200" lvl="5" indent="-228600" algn="l">
              <a:lnSpc>
                <a:spcPct val="90000"/>
              </a:lnSpc>
              <a:spcBef>
                <a:spcPts val="400"/>
              </a:spcBef>
              <a:spcAft>
                <a:spcPts val="0"/>
              </a:spcAft>
              <a:buClr>
                <a:schemeClr val="dk1"/>
              </a:buClr>
              <a:buSzPts val="1600"/>
              <a:buNone/>
              <a:defRPr sz="1600" b="1"/>
            </a:lvl6pPr>
            <a:lvl7pPr marL="3200400" lvl="6" indent="-228600" algn="l">
              <a:lnSpc>
                <a:spcPct val="90000"/>
              </a:lnSpc>
              <a:spcBef>
                <a:spcPts val="400"/>
              </a:spcBef>
              <a:spcAft>
                <a:spcPts val="0"/>
              </a:spcAft>
              <a:buClr>
                <a:schemeClr val="dk1"/>
              </a:buClr>
              <a:buSzPts val="1600"/>
              <a:buNone/>
              <a:defRPr sz="1600" b="1"/>
            </a:lvl7pPr>
            <a:lvl8pPr marL="3657600" lvl="7" indent="-228600" algn="l">
              <a:lnSpc>
                <a:spcPct val="90000"/>
              </a:lnSpc>
              <a:spcBef>
                <a:spcPts val="400"/>
              </a:spcBef>
              <a:spcAft>
                <a:spcPts val="0"/>
              </a:spcAft>
              <a:buClr>
                <a:schemeClr val="dk1"/>
              </a:buClr>
              <a:buSzPts val="1600"/>
              <a:buNone/>
              <a:defRPr sz="1600" b="1"/>
            </a:lvl8pPr>
            <a:lvl9pPr marL="4114800" lvl="8" indent="-228600" algn="l">
              <a:lnSpc>
                <a:spcPct val="90000"/>
              </a:lnSpc>
              <a:spcBef>
                <a:spcPts val="400"/>
              </a:spcBef>
              <a:spcAft>
                <a:spcPts val="0"/>
              </a:spcAft>
              <a:buClr>
                <a:schemeClr val="dk1"/>
              </a:buClr>
              <a:buSzPts val="1600"/>
              <a:buNone/>
              <a:defRPr sz="1600" b="1"/>
            </a:lvl9pPr>
          </a:lstStyle>
          <a:p>
            <a:endParaRPr/>
          </a:p>
        </p:txBody>
      </p:sp>
      <p:sp>
        <p:nvSpPr>
          <p:cNvPr id="53" name="Google Shape;53;p16"/>
          <p:cNvSpPr txBox="1">
            <a:spLocks noGrp="1"/>
          </p:cNvSpPr>
          <p:nvPr>
            <p:ph type="body" idx="2"/>
          </p:nvPr>
        </p:nvSpPr>
        <p:spPr>
          <a:xfrm>
            <a:off x="1409699" y="2434147"/>
            <a:ext cx="4608576" cy="3811271"/>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54" name="Google Shape;54;p16"/>
          <p:cNvSpPr txBox="1">
            <a:spLocks noGrp="1"/>
          </p:cNvSpPr>
          <p:nvPr>
            <p:ph type="body" idx="3"/>
          </p:nvPr>
        </p:nvSpPr>
        <p:spPr>
          <a:xfrm>
            <a:off x="6172200" y="1554480"/>
            <a:ext cx="46101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200"/>
              <a:buNone/>
              <a:defRPr sz="2200" b="1"/>
            </a:lvl1pPr>
            <a:lvl2pPr marL="914400" lvl="1" indent="-228600" algn="l">
              <a:lnSpc>
                <a:spcPct val="90000"/>
              </a:lnSpc>
              <a:spcBef>
                <a:spcPts val="400"/>
              </a:spcBef>
              <a:spcAft>
                <a:spcPts val="0"/>
              </a:spcAft>
              <a:buClr>
                <a:schemeClr val="dk1"/>
              </a:buClr>
              <a:buSzPts val="2000"/>
              <a:buNone/>
              <a:defRPr sz="2000" b="1"/>
            </a:lvl2pPr>
            <a:lvl3pPr marL="1371600" lvl="2" indent="-228600" algn="l">
              <a:lnSpc>
                <a:spcPct val="90000"/>
              </a:lnSpc>
              <a:spcBef>
                <a:spcPts val="400"/>
              </a:spcBef>
              <a:spcAft>
                <a:spcPts val="0"/>
              </a:spcAft>
              <a:buClr>
                <a:schemeClr val="dk1"/>
              </a:buClr>
              <a:buSzPts val="1800"/>
              <a:buNone/>
              <a:defRPr sz="1800" b="1"/>
            </a:lvl3pPr>
            <a:lvl4pPr marL="1828800" lvl="3" indent="-228600" algn="l">
              <a:lnSpc>
                <a:spcPct val="90000"/>
              </a:lnSpc>
              <a:spcBef>
                <a:spcPts val="400"/>
              </a:spcBef>
              <a:spcAft>
                <a:spcPts val="0"/>
              </a:spcAft>
              <a:buClr>
                <a:schemeClr val="dk1"/>
              </a:buClr>
              <a:buSzPts val="1600"/>
              <a:buNone/>
              <a:defRPr sz="1600" b="1"/>
            </a:lvl4pPr>
            <a:lvl5pPr marL="2286000" lvl="4" indent="-228600" algn="l">
              <a:lnSpc>
                <a:spcPct val="90000"/>
              </a:lnSpc>
              <a:spcBef>
                <a:spcPts val="400"/>
              </a:spcBef>
              <a:spcAft>
                <a:spcPts val="0"/>
              </a:spcAft>
              <a:buClr>
                <a:schemeClr val="dk1"/>
              </a:buClr>
              <a:buSzPts val="1600"/>
              <a:buNone/>
              <a:defRPr sz="1600" b="1"/>
            </a:lvl5pPr>
            <a:lvl6pPr marL="2743200" lvl="5" indent="-228600" algn="l">
              <a:lnSpc>
                <a:spcPct val="90000"/>
              </a:lnSpc>
              <a:spcBef>
                <a:spcPts val="400"/>
              </a:spcBef>
              <a:spcAft>
                <a:spcPts val="0"/>
              </a:spcAft>
              <a:buClr>
                <a:schemeClr val="dk1"/>
              </a:buClr>
              <a:buSzPts val="1600"/>
              <a:buNone/>
              <a:defRPr sz="1600" b="1"/>
            </a:lvl6pPr>
            <a:lvl7pPr marL="3200400" lvl="6" indent="-228600" algn="l">
              <a:lnSpc>
                <a:spcPct val="90000"/>
              </a:lnSpc>
              <a:spcBef>
                <a:spcPts val="400"/>
              </a:spcBef>
              <a:spcAft>
                <a:spcPts val="0"/>
              </a:spcAft>
              <a:buClr>
                <a:schemeClr val="dk1"/>
              </a:buClr>
              <a:buSzPts val="1600"/>
              <a:buNone/>
              <a:defRPr sz="1600" b="1"/>
            </a:lvl7pPr>
            <a:lvl8pPr marL="3657600" lvl="7" indent="-228600" algn="l">
              <a:lnSpc>
                <a:spcPct val="90000"/>
              </a:lnSpc>
              <a:spcBef>
                <a:spcPts val="400"/>
              </a:spcBef>
              <a:spcAft>
                <a:spcPts val="0"/>
              </a:spcAft>
              <a:buClr>
                <a:schemeClr val="dk1"/>
              </a:buClr>
              <a:buSzPts val="1600"/>
              <a:buNone/>
              <a:defRPr sz="1600" b="1"/>
            </a:lvl8pPr>
            <a:lvl9pPr marL="4114800" lvl="8" indent="-228600" algn="l">
              <a:lnSpc>
                <a:spcPct val="90000"/>
              </a:lnSpc>
              <a:spcBef>
                <a:spcPts val="400"/>
              </a:spcBef>
              <a:spcAft>
                <a:spcPts val="0"/>
              </a:spcAft>
              <a:buClr>
                <a:schemeClr val="dk1"/>
              </a:buClr>
              <a:buSzPts val="1600"/>
              <a:buNone/>
              <a:defRPr sz="1600" b="1"/>
            </a:lvl9pPr>
          </a:lstStyle>
          <a:p>
            <a:endParaRPr/>
          </a:p>
        </p:txBody>
      </p:sp>
      <p:sp>
        <p:nvSpPr>
          <p:cNvPr id="55" name="Google Shape;55;p16"/>
          <p:cNvSpPr txBox="1">
            <a:spLocks noGrp="1"/>
          </p:cNvSpPr>
          <p:nvPr>
            <p:ph type="body" idx="4"/>
          </p:nvPr>
        </p:nvSpPr>
        <p:spPr>
          <a:xfrm>
            <a:off x="6172200" y="2434147"/>
            <a:ext cx="4610100" cy="3811271"/>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56" name="Google Shape;56;p16"/>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6"/>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7"/>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4"/>
        <p:cNvGrpSpPr/>
        <p:nvPr/>
      </p:nvGrpSpPr>
      <p:grpSpPr>
        <a:xfrm>
          <a:off x="0" y="0"/>
          <a:ext cx="0" cy="0"/>
          <a:chOff x="0" y="0"/>
          <a:chExt cx="0" cy="0"/>
        </a:xfrm>
      </p:grpSpPr>
      <p:sp>
        <p:nvSpPr>
          <p:cNvPr id="65" name="Google Shape;65;p18"/>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18"/>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6682434" y="919616"/>
            <a:ext cx="4155622" cy="25328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1409699" y="915923"/>
            <a:ext cx="5216979" cy="5065776"/>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71" name="Google Shape;71;p19"/>
          <p:cNvSpPr txBox="1">
            <a:spLocks noGrp="1"/>
          </p:cNvSpPr>
          <p:nvPr>
            <p:ph type="body" idx="2"/>
          </p:nvPr>
        </p:nvSpPr>
        <p:spPr>
          <a:xfrm>
            <a:off x="6682434" y="3502152"/>
            <a:ext cx="4155622" cy="247954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Clr>
                <a:schemeClr val="dk1"/>
              </a:buClr>
              <a:buSzPts val="1800"/>
              <a:buNone/>
              <a:defRPr sz="1800"/>
            </a:lvl1pPr>
            <a:lvl2pPr marL="914400" lvl="1" indent="-228600" algn="l">
              <a:lnSpc>
                <a:spcPct val="90000"/>
              </a:lnSpc>
              <a:spcBef>
                <a:spcPts val="400"/>
              </a:spcBef>
              <a:spcAft>
                <a:spcPts val="0"/>
              </a:spcAft>
              <a:buClr>
                <a:schemeClr val="dk1"/>
              </a:buClr>
              <a:buSzPts val="1400"/>
              <a:buNone/>
              <a:defRPr sz="1400"/>
            </a:lvl2pPr>
            <a:lvl3pPr marL="1371600" lvl="2" indent="-228600" algn="l">
              <a:lnSpc>
                <a:spcPct val="90000"/>
              </a:lnSpc>
              <a:spcBef>
                <a:spcPts val="400"/>
              </a:spcBef>
              <a:spcAft>
                <a:spcPts val="0"/>
              </a:spcAft>
              <a:buClr>
                <a:schemeClr val="dk1"/>
              </a:buClr>
              <a:buSzPts val="1200"/>
              <a:buNone/>
              <a:defRPr sz="1200"/>
            </a:lvl3pPr>
            <a:lvl4pPr marL="1828800" lvl="3" indent="-228600" algn="l">
              <a:lnSpc>
                <a:spcPct val="90000"/>
              </a:lnSpc>
              <a:spcBef>
                <a:spcPts val="400"/>
              </a:spcBef>
              <a:spcAft>
                <a:spcPts val="0"/>
              </a:spcAft>
              <a:buClr>
                <a:schemeClr val="dk1"/>
              </a:buClr>
              <a:buSzPts val="1000"/>
              <a:buNone/>
              <a:defRPr sz="1000"/>
            </a:lvl4pPr>
            <a:lvl5pPr marL="2286000" lvl="4" indent="-228600" algn="l">
              <a:lnSpc>
                <a:spcPct val="90000"/>
              </a:lnSpc>
              <a:spcBef>
                <a:spcPts val="400"/>
              </a:spcBef>
              <a:spcAft>
                <a:spcPts val="0"/>
              </a:spcAft>
              <a:buClr>
                <a:schemeClr val="dk1"/>
              </a:buClr>
              <a:buSzPts val="1000"/>
              <a:buNone/>
              <a:defRPr sz="1000"/>
            </a:lvl5pPr>
            <a:lvl6pPr marL="2743200" lvl="5" indent="-228600" algn="l">
              <a:lnSpc>
                <a:spcPct val="90000"/>
              </a:lnSpc>
              <a:spcBef>
                <a:spcPts val="400"/>
              </a:spcBef>
              <a:spcAft>
                <a:spcPts val="0"/>
              </a:spcAft>
              <a:buClr>
                <a:schemeClr val="dk1"/>
              </a:buClr>
              <a:buSzPts val="1000"/>
              <a:buNone/>
              <a:defRPr sz="1000"/>
            </a:lvl6pPr>
            <a:lvl7pPr marL="3200400" lvl="6" indent="-228600" algn="l">
              <a:lnSpc>
                <a:spcPct val="90000"/>
              </a:lnSpc>
              <a:spcBef>
                <a:spcPts val="400"/>
              </a:spcBef>
              <a:spcAft>
                <a:spcPts val="0"/>
              </a:spcAft>
              <a:buClr>
                <a:schemeClr val="dk1"/>
              </a:buClr>
              <a:buSzPts val="1000"/>
              <a:buNone/>
              <a:defRPr sz="1000"/>
            </a:lvl7pPr>
            <a:lvl8pPr marL="3657600" lvl="7" indent="-228600" algn="l">
              <a:lnSpc>
                <a:spcPct val="90000"/>
              </a:lnSpc>
              <a:spcBef>
                <a:spcPts val="400"/>
              </a:spcBef>
              <a:spcAft>
                <a:spcPts val="0"/>
              </a:spcAft>
              <a:buClr>
                <a:schemeClr val="dk1"/>
              </a:buClr>
              <a:buSzPts val="1000"/>
              <a:buNone/>
              <a:defRPr sz="1000"/>
            </a:lvl8pPr>
            <a:lvl9pPr marL="4114800" lvl="8" indent="-228600" algn="l">
              <a:lnSpc>
                <a:spcPct val="90000"/>
              </a:lnSpc>
              <a:spcBef>
                <a:spcPts val="400"/>
              </a:spcBef>
              <a:spcAft>
                <a:spcPts val="0"/>
              </a:spcAft>
              <a:buClr>
                <a:schemeClr val="dk1"/>
              </a:buClr>
              <a:buSzPts val="1000"/>
              <a:buNone/>
              <a:defRPr sz="1000"/>
            </a:lvl9pPr>
          </a:lstStyle>
          <a:p>
            <a:endParaRPr/>
          </a:p>
        </p:txBody>
      </p:sp>
      <p:sp>
        <p:nvSpPr>
          <p:cNvPr id="72" name="Google Shape;72;p19"/>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19"/>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0"/>
          <p:cNvSpPr txBox="1">
            <a:spLocks noGrp="1"/>
          </p:cNvSpPr>
          <p:nvPr>
            <p:ph type="body" idx="1"/>
          </p:nvPr>
        </p:nvSpPr>
        <p:spPr>
          <a:xfrm rot="5400000">
            <a:off x="3785660" y="-809632"/>
            <a:ext cx="4620682" cy="93719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400"/>
              </a:spcBef>
              <a:spcAft>
                <a:spcPts val="0"/>
              </a:spcAft>
              <a:buClr>
                <a:schemeClr val="dk1"/>
              </a:buClr>
              <a:buSzPts val="1800"/>
              <a:buChar char="•"/>
              <a:defRPr/>
            </a:lvl2pPr>
            <a:lvl3pPr marL="1371600" lvl="2" indent="-342900" algn="l">
              <a:lnSpc>
                <a:spcPct val="90000"/>
              </a:lnSpc>
              <a:spcBef>
                <a:spcPts val="400"/>
              </a:spcBef>
              <a:spcAft>
                <a:spcPts val="0"/>
              </a:spcAft>
              <a:buClr>
                <a:schemeClr val="dk1"/>
              </a:buClr>
              <a:buSzPts val="1800"/>
              <a:buChar char="•"/>
              <a:defRPr/>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lnSpc>
                <a:spcPct val="90000"/>
              </a:lnSpc>
              <a:spcBef>
                <a:spcPts val="400"/>
              </a:spcBef>
              <a:spcAft>
                <a:spcPts val="0"/>
              </a:spcAft>
              <a:buClr>
                <a:schemeClr val="dk1"/>
              </a:buClr>
              <a:buSzPts val="1800"/>
              <a:buChar char="•"/>
              <a:defRPr/>
            </a:lvl6pPr>
            <a:lvl7pPr marL="3200400" lvl="6" indent="-342900" algn="l">
              <a:lnSpc>
                <a:spcPct val="90000"/>
              </a:lnSpc>
              <a:spcBef>
                <a:spcPts val="400"/>
              </a:spcBef>
              <a:spcAft>
                <a:spcPts val="0"/>
              </a:spcAft>
              <a:buClr>
                <a:schemeClr val="dk1"/>
              </a:buClr>
              <a:buSzPts val="1800"/>
              <a:buChar char="•"/>
              <a:defRPr/>
            </a:lvl7pPr>
            <a:lvl8pPr marL="3657600" lvl="7" indent="-342900" algn="l">
              <a:lnSpc>
                <a:spcPct val="90000"/>
              </a:lnSpc>
              <a:spcBef>
                <a:spcPts val="400"/>
              </a:spcBef>
              <a:spcAft>
                <a:spcPts val="0"/>
              </a:spcAft>
              <a:buClr>
                <a:schemeClr val="dk1"/>
              </a:buClr>
              <a:buSzPts val="1800"/>
              <a:buChar char="•"/>
              <a:defRPr/>
            </a:lvl8pPr>
            <a:lvl9pPr marL="4114800" lvl="8" indent="-342900" algn="l">
              <a:lnSpc>
                <a:spcPct val="90000"/>
              </a:lnSpc>
              <a:spcBef>
                <a:spcPts val="400"/>
              </a:spcBef>
              <a:spcAft>
                <a:spcPts val="0"/>
              </a:spcAft>
              <a:buClr>
                <a:schemeClr val="dk1"/>
              </a:buClr>
              <a:buSzPts val="1800"/>
              <a:buChar char="•"/>
              <a:defRPr/>
            </a:lvl9pPr>
          </a:lstStyle>
          <a:p>
            <a:endParaRPr/>
          </a:p>
        </p:txBody>
      </p:sp>
      <p:sp>
        <p:nvSpPr>
          <p:cNvPr id="78" name="Google Shape;78;p20"/>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20"/>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rot="5400000">
            <a:off x="6760368" y="2155032"/>
            <a:ext cx="5986463"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1"/>
          <p:cNvSpPr txBox="1">
            <a:spLocks noGrp="1"/>
          </p:cNvSpPr>
          <p:nvPr>
            <p:ph type="body" idx="1"/>
          </p:nvPr>
        </p:nvSpPr>
        <p:spPr>
          <a:xfrm rot="5400000">
            <a:off x="1712119" y="-683418"/>
            <a:ext cx="5986463"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400"/>
              </a:spcBef>
              <a:spcAft>
                <a:spcPts val="0"/>
              </a:spcAft>
              <a:buClr>
                <a:schemeClr val="dk1"/>
              </a:buClr>
              <a:buSzPts val="1800"/>
              <a:buChar char="•"/>
              <a:defRPr/>
            </a:lvl2pPr>
            <a:lvl3pPr marL="1371600" lvl="2" indent="-342900" algn="l">
              <a:lnSpc>
                <a:spcPct val="90000"/>
              </a:lnSpc>
              <a:spcBef>
                <a:spcPts val="400"/>
              </a:spcBef>
              <a:spcAft>
                <a:spcPts val="0"/>
              </a:spcAft>
              <a:buClr>
                <a:schemeClr val="dk1"/>
              </a:buClr>
              <a:buSzPts val="1800"/>
              <a:buChar char="•"/>
              <a:defRPr/>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lnSpc>
                <a:spcPct val="90000"/>
              </a:lnSpc>
              <a:spcBef>
                <a:spcPts val="400"/>
              </a:spcBef>
              <a:spcAft>
                <a:spcPts val="0"/>
              </a:spcAft>
              <a:buClr>
                <a:schemeClr val="dk1"/>
              </a:buClr>
              <a:buSzPts val="1800"/>
              <a:buChar char="•"/>
              <a:defRPr/>
            </a:lvl6pPr>
            <a:lvl7pPr marL="3200400" lvl="6" indent="-342900" algn="l">
              <a:lnSpc>
                <a:spcPct val="90000"/>
              </a:lnSpc>
              <a:spcBef>
                <a:spcPts val="400"/>
              </a:spcBef>
              <a:spcAft>
                <a:spcPts val="0"/>
              </a:spcAft>
              <a:buClr>
                <a:schemeClr val="dk1"/>
              </a:buClr>
              <a:buSzPts val="1800"/>
              <a:buChar char="•"/>
              <a:defRPr/>
            </a:lvl7pPr>
            <a:lvl8pPr marL="3657600" lvl="7" indent="-342900" algn="l">
              <a:lnSpc>
                <a:spcPct val="90000"/>
              </a:lnSpc>
              <a:spcBef>
                <a:spcPts val="400"/>
              </a:spcBef>
              <a:spcAft>
                <a:spcPts val="0"/>
              </a:spcAft>
              <a:buClr>
                <a:schemeClr val="dk1"/>
              </a:buClr>
              <a:buSzPts val="1800"/>
              <a:buChar char="•"/>
              <a:defRPr/>
            </a:lvl8pPr>
            <a:lvl9pPr marL="4114800" lvl="8" indent="-342900" algn="l">
              <a:lnSpc>
                <a:spcPct val="90000"/>
              </a:lnSpc>
              <a:spcBef>
                <a:spcPts val="400"/>
              </a:spcBef>
              <a:spcAft>
                <a:spcPts val="0"/>
              </a:spcAft>
              <a:buClr>
                <a:schemeClr val="dk1"/>
              </a:buClr>
              <a:buSzPts val="1800"/>
              <a:buChar char="•"/>
              <a:defRPr/>
            </a:lvl9pPr>
          </a:lstStyle>
          <a:p>
            <a:endParaRPr/>
          </a:p>
        </p:txBody>
      </p:sp>
      <p:sp>
        <p:nvSpPr>
          <p:cNvPr id="84" name="Google Shape;84;p21"/>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21"/>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p:nvPr/>
        </p:nvSpPr>
        <p:spPr>
          <a:xfrm>
            <a:off x="0" y="6629400"/>
            <a:ext cx="1499616" cy="228600"/>
          </a:xfrm>
          <a:prstGeom prst="rect">
            <a:avLst/>
          </a:prstGeom>
          <a:gradFill>
            <a:gsLst>
              <a:gs pos="0">
                <a:srgbClr val="F4FFCB"/>
              </a:gs>
              <a:gs pos="100000">
                <a:srgbClr val="F4FFC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1" name="Google Shape;11;p10"/>
          <p:cNvSpPr/>
          <p:nvPr/>
        </p:nvSpPr>
        <p:spPr>
          <a:xfrm>
            <a:off x="1609344" y="6629400"/>
            <a:ext cx="10582656" cy="228600"/>
          </a:xfrm>
          <a:prstGeom prst="rect">
            <a:avLst/>
          </a:prstGeom>
          <a:gradFill>
            <a:gsLst>
              <a:gs pos="0">
                <a:srgbClr val="E8FF87"/>
              </a:gs>
              <a:gs pos="100000">
                <a:srgbClr val="E8FF8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687F00"/>
              </a:solidFill>
              <a:latin typeface="Corbel"/>
              <a:ea typeface="Corbel"/>
              <a:cs typeface="Corbel"/>
              <a:sym typeface="Corbel"/>
            </a:endParaRPr>
          </a:p>
        </p:txBody>
      </p:sp>
      <p:sp>
        <p:nvSpPr>
          <p:cNvPr id="12" name="Google Shape;12;p10"/>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687F00"/>
              </a:buClr>
              <a:buSzPts val="3400"/>
              <a:buFont typeface="Corbel"/>
              <a:buNone/>
              <a:defRPr sz="3400" b="0" i="0" u="none" strike="noStrike" cap="none">
                <a:solidFill>
                  <a:srgbClr val="687F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0"/>
          <p:cNvSpPr txBox="1">
            <a:spLocks noGrp="1"/>
          </p:cNvSpPr>
          <p:nvPr>
            <p:ph type="body" idx="1"/>
          </p:nvPr>
        </p:nvSpPr>
        <p:spPr>
          <a:xfrm>
            <a:off x="1410027" y="1566001"/>
            <a:ext cx="9371948" cy="4620682"/>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100"/>
              </a:spcBef>
              <a:spcAft>
                <a:spcPts val="0"/>
              </a:spcAft>
              <a:buClr>
                <a:schemeClr val="dk1"/>
              </a:buClr>
              <a:buSzPts val="2200"/>
              <a:buFont typeface="Arial"/>
              <a:buChar char="•"/>
              <a:defRPr sz="2200" b="0" i="0" u="none" strike="noStrike" cap="none">
                <a:solidFill>
                  <a:schemeClr val="dk1"/>
                </a:solidFill>
                <a:latin typeface="Corbel"/>
                <a:ea typeface="Corbel"/>
                <a:cs typeface="Corbel"/>
                <a:sym typeface="Corbe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2pPr>
            <a:lvl3pPr marL="1371600" marR="0" lvl="2"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3pPr>
            <a:lvl4pPr marL="1828800" marR="0" lvl="3"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4pPr>
            <a:lvl5pPr marL="2286000" marR="0" lvl="4"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5pPr>
            <a:lvl6pPr marL="2743200" marR="0" lvl="5"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6pPr>
            <a:lvl7pPr marL="3200400" marR="0" lvl="6"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7pPr>
            <a:lvl8pPr marL="3657600" marR="0" lvl="7"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8pPr>
            <a:lvl9pPr marL="4114800" marR="0" lvl="8"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9pPr>
          </a:lstStyle>
          <a:p>
            <a:endParaRPr/>
          </a:p>
        </p:txBody>
      </p:sp>
      <p:sp>
        <p:nvSpPr>
          <p:cNvPr id="14" name="Google Shape;14;p10"/>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455500"/>
                </a:solidFill>
                <a:latin typeface="Corbel"/>
                <a:ea typeface="Corbel"/>
                <a:cs typeface="Corbel"/>
                <a:sym typeface="Corbel"/>
              </a:defRPr>
            </a:lvl1pPr>
            <a:lvl2pPr marL="0" marR="0" lvl="1" indent="0" algn="r" rtl="0">
              <a:spcBef>
                <a:spcPts val="0"/>
              </a:spcBef>
              <a:buNone/>
              <a:defRPr sz="1100" b="0" i="0" u="none" strike="noStrike" cap="none">
                <a:solidFill>
                  <a:srgbClr val="455500"/>
                </a:solidFill>
                <a:latin typeface="Corbel"/>
                <a:ea typeface="Corbel"/>
                <a:cs typeface="Corbel"/>
                <a:sym typeface="Corbel"/>
              </a:defRPr>
            </a:lvl2pPr>
            <a:lvl3pPr marL="0" marR="0" lvl="2" indent="0" algn="r" rtl="0">
              <a:spcBef>
                <a:spcPts val="0"/>
              </a:spcBef>
              <a:buNone/>
              <a:defRPr sz="1100" b="0" i="0" u="none" strike="noStrike" cap="none">
                <a:solidFill>
                  <a:srgbClr val="455500"/>
                </a:solidFill>
                <a:latin typeface="Corbel"/>
                <a:ea typeface="Corbel"/>
                <a:cs typeface="Corbel"/>
                <a:sym typeface="Corbel"/>
              </a:defRPr>
            </a:lvl3pPr>
            <a:lvl4pPr marL="0" marR="0" lvl="3" indent="0" algn="r" rtl="0">
              <a:spcBef>
                <a:spcPts val="0"/>
              </a:spcBef>
              <a:buNone/>
              <a:defRPr sz="1100" b="0" i="0" u="none" strike="noStrike" cap="none">
                <a:solidFill>
                  <a:srgbClr val="455500"/>
                </a:solidFill>
                <a:latin typeface="Corbel"/>
                <a:ea typeface="Corbel"/>
                <a:cs typeface="Corbel"/>
                <a:sym typeface="Corbel"/>
              </a:defRPr>
            </a:lvl4pPr>
            <a:lvl5pPr marL="0" marR="0" lvl="4" indent="0" algn="r" rtl="0">
              <a:spcBef>
                <a:spcPts val="0"/>
              </a:spcBef>
              <a:buNone/>
              <a:defRPr sz="1100" b="0" i="0" u="none" strike="noStrike" cap="none">
                <a:solidFill>
                  <a:srgbClr val="455500"/>
                </a:solidFill>
                <a:latin typeface="Corbel"/>
                <a:ea typeface="Corbel"/>
                <a:cs typeface="Corbel"/>
                <a:sym typeface="Corbel"/>
              </a:defRPr>
            </a:lvl5pPr>
            <a:lvl6pPr marL="0" marR="0" lvl="5" indent="0" algn="r" rtl="0">
              <a:spcBef>
                <a:spcPts val="0"/>
              </a:spcBef>
              <a:buNone/>
              <a:defRPr sz="1100" b="0" i="0" u="none" strike="noStrike" cap="none">
                <a:solidFill>
                  <a:srgbClr val="455500"/>
                </a:solidFill>
                <a:latin typeface="Corbel"/>
                <a:ea typeface="Corbel"/>
                <a:cs typeface="Corbel"/>
                <a:sym typeface="Corbel"/>
              </a:defRPr>
            </a:lvl6pPr>
            <a:lvl7pPr marL="0" marR="0" lvl="6" indent="0" algn="r" rtl="0">
              <a:spcBef>
                <a:spcPts val="0"/>
              </a:spcBef>
              <a:buNone/>
              <a:defRPr sz="1100" b="0" i="0" u="none" strike="noStrike" cap="none">
                <a:solidFill>
                  <a:srgbClr val="455500"/>
                </a:solidFill>
                <a:latin typeface="Corbel"/>
                <a:ea typeface="Corbel"/>
                <a:cs typeface="Corbel"/>
                <a:sym typeface="Corbel"/>
              </a:defRPr>
            </a:lvl7pPr>
            <a:lvl8pPr marL="0" marR="0" lvl="7" indent="0" algn="r" rtl="0">
              <a:spcBef>
                <a:spcPts val="0"/>
              </a:spcBef>
              <a:buNone/>
              <a:defRPr sz="1100" b="0" i="0" u="none" strike="noStrike" cap="none">
                <a:solidFill>
                  <a:srgbClr val="455500"/>
                </a:solidFill>
                <a:latin typeface="Corbel"/>
                <a:ea typeface="Corbel"/>
                <a:cs typeface="Corbel"/>
                <a:sym typeface="Corbel"/>
              </a:defRPr>
            </a:lvl8pPr>
            <a:lvl9pPr marL="0" marR="0" lvl="8" indent="0" algn="r" rtl="0">
              <a:spcBef>
                <a:spcPts val="0"/>
              </a:spcBef>
              <a:buNone/>
              <a:defRPr sz="1100" b="0" i="0" u="none" strike="noStrike" cap="none">
                <a:solidFill>
                  <a:srgbClr val="4555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0"/>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455500"/>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0"/>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455500"/>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rittbarreto/Aquaholics_Anonymou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cran.r-project.org/web/packages/topmodel/index.html"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cran.r-project.org/web/packages/topmodel/topmodel.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image" Target="../media/image11.png"/><Relationship Id="rId12"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9" Type="http://schemas.openxmlformats.org/officeDocument/2006/relationships/image" Target="../media/image12.png"/><Relationship Id="rId14" Type="http://schemas.openxmlformats.org/officeDocument/2006/relationships/customXml" Target="../ink/ink6.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79418" y="2733378"/>
            <a:ext cx="5273963" cy="2387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4320"/>
              <a:buFont typeface="Corbel"/>
              <a:buNone/>
            </a:pPr>
            <a:r>
              <a:rPr lang="en-US" sz="4320"/>
              <a:t>Evaluating runoff generation processes across different scales and regions</a:t>
            </a:r>
            <a:endParaRPr/>
          </a:p>
        </p:txBody>
      </p:sp>
      <p:sp>
        <p:nvSpPr>
          <p:cNvPr id="93" name="Google Shape;93;p1"/>
          <p:cNvSpPr txBox="1">
            <a:spLocks noGrp="1"/>
          </p:cNvSpPr>
          <p:nvPr>
            <p:ph type="subTitle" idx="1"/>
          </p:nvPr>
        </p:nvSpPr>
        <p:spPr>
          <a:xfrm>
            <a:off x="1579418" y="5428076"/>
            <a:ext cx="5018679" cy="448056"/>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lt1"/>
              </a:buClr>
              <a:buSzPts val="1530"/>
              <a:buNone/>
            </a:pPr>
            <a:r>
              <a:rPr lang="en-US" sz="1530"/>
              <a:t>Aquaholics Anonymous: Federico, Brittany, Stefany &amp; Ishrat</a:t>
            </a:r>
            <a:endParaRPr/>
          </a:p>
        </p:txBody>
      </p:sp>
      <p:sp>
        <p:nvSpPr>
          <p:cNvPr id="2" name="Rectangle 1">
            <a:extLst>
              <a:ext uri="{FF2B5EF4-FFF2-40B4-BE49-F238E27FC236}">
                <a16:creationId xmlns:a16="http://schemas.microsoft.com/office/drawing/2014/main" id="{457E39A3-9929-4AA2-BF39-B92D28D506AC}"/>
              </a:ext>
            </a:extLst>
          </p:cNvPr>
          <p:cNvSpPr/>
          <p:nvPr/>
        </p:nvSpPr>
        <p:spPr>
          <a:xfrm>
            <a:off x="4726711" y="6183230"/>
            <a:ext cx="7579319" cy="461665"/>
          </a:xfrm>
          <a:prstGeom prst="rect">
            <a:avLst/>
          </a:prstGeom>
        </p:spPr>
        <p:txBody>
          <a:bodyPr wrap="none">
            <a:spAutoFit/>
          </a:bodyPr>
          <a:lstStyle/>
          <a:p>
            <a:r>
              <a:rPr lang="en-US" sz="2400" dirty="0">
                <a:latin typeface="Calibri" panose="020F0502020204030204" pitchFamily="34" charset="0"/>
                <a:cs typeface="Calibri" panose="020F0502020204030204" pitchFamily="34" charset="0"/>
                <a:hlinkClick r:id="rId3"/>
              </a:rPr>
              <a:t>https://github.com/brittbarreto/Aquaholics_Anonymous</a:t>
            </a:r>
            <a:endParaRPr lang="en-US" sz="24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DCDAF3-12F3-483C-86F0-619DD98B14E6}"/>
              </a:ext>
            </a:extLst>
          </p:cNvPr>
          <p:cNvPicPr>
            <a:picLocks noChangeAspect="1"/>
          </p:cNvPicPr>
          <p:nvPr/>
        </p:nvPicPr>
        <p:blipFill>
          <a:blip r:embed="rId2"/>
          <a:srcRect/>
          <a:stretch/>
        </p:blipFill>
        <p:spPr>
          <a:xfrm>
            <a:off x="5969571" y="3600372"/>
            <a:ext cx="5377751" cy="2954599"/>
          </a:xfrm>
          <a:prstGeom prst="rect">
            <a:avLst/>
          </a:prstGeom>
        </p:spPr>
      </p:pic>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1"/>
            <a:ext cx="4206518" cy="127590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a:t>
            </a:r>
          </a:p>
          <a:p>
            <a:pPr>
              <a:buSzPts val="3400"/>
            </a:pPr>
            <a:r>
              <a:rPr lang="en-US" dirty="0"/>
              <a:t>Excess</a:t>
            </a:r>
          </a:p>
        </p:txBody>
      </p:sp>
      <p:pic>
        <p:nvPicPr>
          <p:cNvPr id="3" name="Picture 2">
            <a:extLst>
              <a:ext uri="{FF2B5EF4-FFF2-40B4-BE49-F238E27FC236}">
                <a16:creationId xmlns:a16="http://schemas.microsoft.com/office/drawing/2014/main" id="{DC99CDF0-121D-4F2B-98E4-1EAEB897816F}"/>
              </a:ext>
            </a:extLst>
          </p:cNvPr>
          <p:cNvPicPr>
            <a:picLocks noChangeAspect="1"/>
          </p:cNvPicPr>
          <p:nvPr/>
        </p:nvPicPr>
        <p:blipFill>
          <a:blip r:embed="rId3"/>
          <a:srcRect/>
          <a:stretch/>
        </p:blipFill>
        <p:spPr>
          <a:xfrm>
            <a:off x="4667694" y="0"/>
            <a:ext cx="7498274" cy="3749137"/>
          </a:xfrm>
          <a:prstGeom prst="rect">
            <a:avLst/>
          </a:prstGeom>
        </p:spPr>
      </p:pic>
      <p:sp>
        <p:nvSpPr>
          <p:cNvPr id="2" name="TextBox 1">
            <a:extLst>
              <a:ext uri="{FF2B5EF4-FFF2-40B4-BE49-F238E27FC236}">
                <a16:creationId xmlns:a16="http://schemas.microsoft.com/office/drawing/2014/main" id="{D551F505-5EF5-4B2D-A7D2-528BE51CF2E3}"/>
              </a:ext>
            </a:extLst>
          </p:cNvPr>
          <p:cNvSpPr txBox="1"/>
          <p:nvPr/>
        </p:nvSpPr>
        <p:spPr>
          <a:xfrm>
            <a:off x="410402" y="1853303"/>
            <a:ext cx="32429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Transmissivity decay</a:t>
            </a:r>
          </a:p>
        </p:txBody>
      </p:sp>
      <p:sp>
        <p:nvSpPr>
          <p:cNvPr id="9" name="TextBox 8">
            <a:extLst>
              <a:ext uri="{FF2B5EF4-FFF2-40B4-BE49-F238E27FC236}">
                <a16:creationId xmlns:a16="http://schemas.microsoft.com/office/drawing/2014/main" id="{F10C2F23-45C9-4B58-988C-4E5EF16822A9}"/>
              </a:ext>
            </a:extLst>
          </p:cNvPr>
          <p:cNvSpPr txBox="1"/>
          <p:nvPr/>
        </p:nvSpPr>
        <p:spPr>
          <a:xfrm>
            <a:off x="1207844" y="3429000"/>
            <a:ext cx="1429031"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 = 0.05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B2DA8AE-45E4-4BEC-A19B-3F3B1DF922BE}"/>
                  </a:ext>
                </a:extLst>
              </p:cNvPr>
              <p:cNvSpPr txBox="1"/>
              <p:nvPr/>
            </p:nvSpPr>
            <p:spPr>
              <a:xfrm>
                <a:off x="328804" y="2490225"/>
                <a:ext cx="4616141"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𝑦</m:t>
                                  </m:r>
                                </m:sub>
                              </m:sSub>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𝑚</m:t>
                              </m:r>
                            </m:den>
                          </m:f>
                        </m:sup>
                      </m:sSup>
                    </m:oMath>
                  </m:oMathPara>
                </a14:m>
                <a:endParaRPr lang="en-US" sz="2400" dirty="0"/>
              </a:p>
            </p:txBody>
          </p:sp>
        </mc:Choice>
        <mc:Fallback>
          <p:sp>
            <p:nvSpPr>
              <p:cNvPr id="12" name="TextBox 11">
                <a:extLst>
                  <a:ext uri="{FF2B5EF4-FFF2-40B4-BE49-F238E27FC236}">
                    <a16:creationId xmlns:a16="http://schemas.microsoft.com/office/drawing/2014/main" id="{6B2DA8AE-45E4-4BEC-A19B-3F3B1DF922BE}"/>
                  </a:ext>
                </a:extLst>
              </p:cNvPr>
              <p:cNvSpPr txBox="1">
                <a:spLocks noRot="1" noChangeAspect="1" noMove="1" noResize="1" noEditPoints="1" noAdjustHandles="1" noChangeArrowheads="1" noChangeShapeType="1" noTextEdit="1"/>
              </p:cNvSpPr>
              <p:nvPr/>
            </p:nvSpPr>
            <p:spPr>
              <a:xfrm>
                <a:off x="328804" y="2490225"/>
                <a:ext cx="4616141" cy="593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185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DCDAF3-12F3-483C-86F0-619DD98B14E6}"/>
              </a:ext>
            </a:extLst>
          </p:cNvPr>
          <p:cNvPicPr>
            <a:picLocks noChangeAspect="1"/>
          </p:cNvPicPr>
          <p:nvPr/>
        </p:nvPicPr>
        <p:blipFill>
          <a:blip r:embed="rId2"/>
          <a:srcRect/>
          <a:stretch/>
        </p:blipFill>
        <p:spPr>
          <a:xfrm>
            <a:off x="5969572" y="3600372"/>
            <a:ext cx="5377749" cy="2954599"/>
          </a:xfrm>
          <a:prstGeom prst="rect">
            <a:avLst/>
          </a:prstGeom>
        </p:spPr>
      </p:pic>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1"/>
            <a:ext cx="4206518" cy="127590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a:t>
            </a:r>
          </a:p>
          <a:p>
            <a:pPr>
              <a:buSzPts val="3400"/>
            </a:pPr>
            <a:r>
              <a:rPr lang="en-US" dirty="0"/>
              <a:t>Excess</a:t>
            </a:r>
          </a:p>
        </p:txBody>
      </p:sp>
      <p:pic>
        <p:nvPicPr>
          <p:cNvPr id="3" name="Picture 2">
            <a:extLst>
              <a:ext uri="{FF2B5EF4-FFF2-40B4-BE49-F238E27FC236}">
                <a16:creationId xmlns:a16="http://schemas.microsoft.com/office/drawing/2014/main" id="{DC99CDF0-121D-4F2B-98E4-1EAEB897816F}"/>
              </a:ext>
            </a:extLst>
          </p:cNvPr>
          <p:cNvPicPr>
            <a:picLocks noChangeAspect="1"/>
          </p:cNvPicPr>
          <p:nvPr/>
        </p:nvPicPr>
        <p:blipFill>
          <a:blip r:embed="rId3"/>
          <a:srcRect/>
          <a:stretch/>
        </p:blipFill>
        <p:spPr>
          <a:xfrm>
            <a:off x="4667694" y="0"/>
            <a:ext cx="7498274" cy="3749137"/>
          </a:xfrm>
          <a:prstGeom prst="rect">
            <a:avLst/>
          </a:prstGeom>
        </p:spPr>
      </p:pic>
      <p:sp>
        <p:nvSpPr>
          <p:cNvPr id="2" name="TextBox 1">
            <a:extLst>
              <a:ext uri="{FF2B5EF4-FFF2-40B4-BE49-F238E27FC236}">
                <a16:creationId xmlns:a16="http://schemas.microsoft.com/office/drawing/2014/main" id="{D551F505-5EF5-4B2D-A7D2-528BE51CF2E3}"/>
              </a:ext>
            </a:extLst>
          </p:cNvPr>
          <p:cNvSpPr txBox="1"/>
          <p:nvPr/>
        </p:nvSpPr>
        <p:spPr>
          <a:xfrm>
            <a:off x="410402" y="1853303"/>
            <a:ext cx="32429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Transmissivity decay</a:t>
            </a:r>
          </a:p>
        </p:txBody>
      </p:sp>
      <p:sp>
        <p:nvSpPr>
          <p:cNvPr id="9" name="TextBox 8">
            <a:extLst>
              <a:ext uri="{FF2B5EF4-FFF2-40B4-BE49-F238E27FC236}">
                <a16:creationId xmlns:a16="http://schemas.microsoft.com/office/drawing/2014/main" id="{F10C2F23-45C9-4B58-988C-4E5EF16822A9}"/>
              </a:ext>
            </a:extLst>
          </p:cNvPr>
          <p:cNvSpPr txBox="1"/>
          <p:nvPr/>
        </p:nvSpPr>
        <p:spPr>
          <a:xfrm>
            <a:off x="1207844" y="3429000"/>
            <a:ext cx="1429031"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 = 0.01</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5736656-A873-4EAA-BA37-7444D3687E36}"/>
                  </a:ext>
                </a:extLst>
              </p:cNvPr>
              <p:cNvSpPr txBox="1"/>
              <p:nvPr/>
            </p:nvSpPr>
            <p:spPr>
              <a:xfrm>
                <a:off x="328804" y="2490225"/>
                <a:ext cx="4616141"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𝑦</m:t>
                                  </m:r>
                                </m:sub>
                              </m:sSub>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𝑚</m:t>
                              </m:r>
                            </m:den>
                          </m:f>
                        </m:sup>
                      </m:sSup>
                    </m:oMath>
                  </m:oMathPara>
                </a14:m>
                <a:endParaRPr lang="en-US" sz="2400" dirty="0"/>
              </a:p>
            </p:txBody>
          </p:sp>
        </mc:Choice>
        <mc:Fallback>
          <p:sp>
            <p:nvSpPr>
              <p:cNvPr id="11" name="TextBox 10">
                <a:extLst>
                  <a:ext uri="{FF2B5EF4-FFF2-40B4-BE49-F238E27FC236}">
                    <a16:creationId xmlns:a16="http://schemas.microsoft.com/office/drawing/2014/main" id="{15736656-A873-4EAA-BA37-7444D3687E36}"/>
                  </a:ext>
                </a:extLst>
              </p:cNvPr>
              <p:cNvSpPr txBox="1">
                <a:spLocks noRot="1" noChangeAspect="1" noMove="1" noResize="1" noEditPoints="1" noAdjustHandles="1" noChangeArrowheads="1" noChangeShapeType="1" noTextEdit="1"/>
              </p:cNvSpPr>
              <p:nvPr/>
            </p:nvSpPr>
            <p:spPr>
              <a:xfrm>
                <a:off x="328804" y="2490225"/>
                <a:ext cx="4616141" cy="593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355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DCDAF3-12F3-483C-86F0-619DD98B14E6}"/>
              </a:ext>
            </a:extLst>
          </p:cNvPr>
          <p:cNvPicPr>
            <a:picLocks noChangeAspect="1"/>
          </p:cNvPicPr>
          <p:nvPr/>
        </p:nvPicPr>
        <p:blipFill>
          <a:blip r:embed="rId2"/>
          <a:srcRect/>
          <a:stretch/>
        </p:blipFill>
        <p:spPr>
          <a:xfrm>
            <a:off x="5969572" y="3600372"/>
            <a:ext cx="5377749" cy="2954598"/>
          </a:xfrm>
          <a:prstGeom prst="rect">
            <a:avLst/>
          </a:prstGeom>
        </p:spPr>
      </p:pic>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1"/>
            <a:ext cx="4206518" cy="127590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a:t>
            </a:r>
          </a:p>
          <a:p>
            <a:pPr>
              <a:buSzPts val="3400"/>
            </a:pPr>
            <a:r>
              <a:rPr lang="en-US" dirty="0"/>
              <a:t>Excess</a:t>
            </a:r>
          </a:p>
        </p:txBody>
      </p:sp>
      <p:pic>
        <p:nvPicPr>
          <p:cNvPr id="3" name="Picture 2">
            <a:extLst>
              <a:ext uri="{FF2B5EF4-FFF2-40B4-BE49-F238E27FC236}">
                <a16:creationId xmlns:a16="http://schemas.microsoft.com/office/drawing/2014/main" id="{DC99CDF0-121D-4F2B-98E4-1EAEB897816F}"/>
              </a:ext>
            </a:extLst>
          </p:cNvPr>
          <p:cNvPicPr>
            <a:picLocks noChangeAspect="1"/>
          </p:cNvPicPr>
          <p:nvPr/>
        </p:nvPicPr>
        <p:blipFill>
          <a:blip r:embed="rId3"/>
          <a:srcRect/>
          <a:stretch/>
        </p:blipFill>
        <p:spPr>
          <a:xfrm>
            <a:off x="4667694" y="0"/>
            <a:ext cx="7498274" cy="3749137"/>
          </a:xfrm>
          <a:prstGeom prst="rect">
            <a:avLst/>
          </a:prstGeom>
        </p:spPr>
      </p:pic>
      <p:sp>
        <p:nvSpPr>
          <p:cNvPr id="2" name="TextBox 1">
            <a:extLst>
              <a:ext uri="{FF2B5EF4-FFF2-40B4-BE49-F238E27FC236}">
                <a16:creationId xmlns:a16="http://schemas.microsoft.com/office/drawing/2014/main" id="{D551F505-5EF5-4B2D-A7D2-528BE51CF2E3}"/>
              </a:ext>
            </a:extLst>
          </p:cNvPr>
          <p:cNvSpPr txBox="1"/>
          <p:nvPr/>
        </p:nvSpPr>
        <p:spPr>
          <a:xfrm>
            <a:off x="410402" y="1853303"/>
            <a:ext cx="32429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Transmissivity decay</a:t>
            </a:r>
          </a:p>
        </p:txBody>
      </p:sp>
      <p:sp>
        <p:nvSpPr>
          <p:cNvPr id="9" name="TextBox 8">
            <a:extLst>
              <a:ext uri="{FF2B5EF4-FFF2-40B4-BE49-F238E27FC236}">
                <a16:creationId xmlns:a16="http://schemas.microsoft.com/office/drawing/2014/main" id="{F10C2F23-45C9-4B58-988C-4E5EF16822A9}"/>
              </a:ext>
            </a:extLst>
          </p:cNvPr>
          <p:cNvSpPr txBox="1"/>
          <p:nvPr/>
        </p:nvSpPr>
        <p:spPr>
          <a:xfrm>
            <a:off x="1207844" y="3429000"/>
            <a:ext cx="1429031"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 = 0.001</a:t>
            </a:r>
          </a:p>
        </p:txBody>
      </p:sp>
      <p:sp>
        <p:nvSpPr>
          <p:cNvPr id="7" name="TextBox 6">
            <a:extLst>
              <a:ext uri="{FF2B5EF4-FFF2-40B4-BE49-F238E27FC236}">
                <a16:creationId xmlns:a16="http://schemas.microsoft.com/office/drawing/2014/main" id="{CCBE30D6-178A-44D2-AEC9-D54C670A8190}"/>
              </a:ext>
            </a:extLst>
          </p:cNvPr>
          <p:cNvSpPr txBox="1"/>
          <p:nvPr/>
        </p:nvSpPr>
        <p:spPr>
          <a:xfrm>
            <a:off x="174098" y="4912242"/>
            <a:ext cx="5301670" cy="1200329"/>
          </a:xfrm>
          <a:prstGeom prst="rect">
            <a:avLst/>
          </a:prstGeom>
          <a:noFill/>
        </p:spPr>
        <p:txBody>
          <a:bodyPr wrap="square" rtlCol="0">
            <a:spAutoFit/>
          </a:bodyPr>
          <a:lstStyle/>
          <a:p>
            <a:r>
              <a:rPr lang="en-US" sz="2400" b="1" dirty="0">
                <a:solidFill>
                  <a:srgbClr val="FF0000"/>
                </a:solidFill>
                <a:latin typeface="Calibri" panose="020F0502020204030204" pitchFamily="34" charset="0"/>
                <a:cs typeface="Calibri" panose="020F0502020204030204" pitchFamily="34" charset="0"/>
              </a:rPr>
              <a:t>Question for Fred:</a:t>
            </a:r>
          </a:p>
          <a:p>
            <a:r>
              <a:rPr lang="en-US" sz="2400" dirty="0">
                <a:solidFill>
                  <a:schemeClr val="bg2"/>
                </a:solidFill>
                <a:latin typeface="Calibri" panose="020F0502020204030204" pitchFamily="34" charset="0"/>
                <a:cs typeface="Calibri" panose="020F0502020204030204" pitchFamily="34" charset="0"/>
              </a:rPr>
              <a:t>Do we expect these results? Values of m in literature ≤ those used here</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4C7BABB-E3AC-4BF6-B5BD-7ED2625A5155}"/>
                  </a:ext>
                </a:extLst>
              </p:cNvPr>
              <p:cNvSpPr txBox="1"/>
              <p:nvPr/>
            </p:nvSpPr>
            <p:spPr>
              <a:xfrm>
                <a:off x="328804" y="2490225"/>
                <a:ext cx="4616141"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𝑦</m:t>
                                  </m:r>
                                </m:sub>
                              </m:sSub>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𝑚</m:t>
                              </m:r>
                            </m:den>
                          </m:f>
                        </m:sup>
                      </m:sSup>
                    </m:oMath>
                  </m:oMathPara>
                </a14:m>
                <a:endParaRPr lang="en-US" sz="2400" dirty="0"/>
              </a:p>
            </p:txBody>
          </p:sp>
        </mc:Choice>
        <mc:Fallback>
          <p:sp>
            <p:nvSpPr>
              <p:cNvPr id="11" name="TextBox 10">
                <a:extLst>
                  <a:ext uri="{FF2B5EF4-FFF2-40B4-BE49-F238E27FC236}">
                    <a16:creationId xmlns:a16="http://schemas.microsoft.com/office/drawing/2014/main" id="{D4C7BABB-E3AC-4BF6-B5BD-7ED2625A5155}"/>
                  </a:ext>
                </a:extLst>
              </p:cNvPr>
              <p:cNvSpPr txBox="1">
                <a:spLocks noRot="1" noChangeAspect="1" noMove="1" noResize="1" noEditPoints="1" noAdjustHandles="1" noChangeArrowheads="1" noChangeShapeType="1" noTextEdit="1"/>
              </p:cNvSpPr>
              <p:nvPr/>
            </p:nvSpPr>
            <p:spPr>
              <a:xfrm>
                <a:off x="328804" y="2490225"/>
                <a:ext cx="4616141" cy="593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648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74431"/>
            <a:ext cx="7491978" cy="648583"/>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Excess</a:t>
            </a:r>
          </a:p>
        </p:txBody>
      </p:sp>
      <p:sp>
        <p:nvSpPr>
          <p:cNvPr id="2" name="TextBox 1">
            <a:extLst>
              <a:ext uri="{FF2B5EF4-FFF2-40B4-BE49-F238E27FC236}">
                <a16:creationId xmlns:a16="http://schemas.microsoft.com/office/drawing/2014/main" id="{D551F505-5EF5-4B2D-A7D2-528BE51CF2E3}"/>
              </a:ext>
            </a:extLst>
          </p:cNvPr>
          <p:cNvSpPr txBox="1"/>
          <p:nvPr/>
        </p:nvSpPr>
        <p:spPr>
          <a:xfrm>
            <a:off x="335973" y="1087756"/>
            <a:ext cx="11306677"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We have also been working on the “classic” version of TOPMODEL, as available from TOPMODEL package in R. In fact, R uses a set of functions written in C, so we might have to dig into that. Apparently, there is not a python package doing the same job.</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in the image below, in R we see a smaller subsurface flow by multiple orders of magnitude), and we are not sure why, since we are using the same parameters.</a:t>
            </a:r>
          </a:p>
        </p:txBody>
      </p:sp>
      <p:pic>
        <p:nvPicPr>
          <p:cNvPr id="7" name="Picture 6" descr="A screenshot of a cell phone&#10;&#10;Description automatically generated">
            <a:extLst>
              <a:ext uri="{FF2B5EF4-FFF2-40B4-BE49-F238E27FC236}">
                <a16:creationId xmlns:a16="http://schemas.microsoft.com/office/drawing/2014/main" id="{1BE497A9-259D-4648-8E57-41429F768BEA}"/>
              </a:ext>
            </a:extLst>
          </p:cNvPr>
          <p:cNvPicPr>
            <a:picLocks noChangeAspect="1"/>
          </p:cNvPicPr>
          <p:nvPr/>
        </p:nvPicPr>
        <p:blipFill>
          <a:blip r:embed="rId2"/>
          <a:stretch>
            <a:fillRect/>
          </a:stretch>
        </p:blipFill>
        <p:spPr>
          <a:xfrm>
            <a:off x="2206684" y="3461921"/>
            <a:ext cx="7565253" cy="3122986"/>
          </a:xfrm>
          <a:prstGeom prst="rect">
            <a:avLst/>
          </a:prstGeom>
        </p:spPr>
      </p:pic>
      <p:sp>
        <p:nvSpPr>
          <p:cNvPr id="12" name="TextBox 11">
            <a:extLst>
              <a:ext uri="{FF2B5EF4-FFF2-40B4-BE49-F238E27FC236}">
                <a16:creationId xmlns:a16="http://schemas.microsoft.com/office/drawing/2014/main" id="{64BF2E62-5E3D-4A02-92A2-427FA27C51C8}"/>
              </a:ext>
            </a:extLst>
          </p:cNvPr>
          <p:cNvSpPr txBox="1"/>
          <p:nvPr/>
        </p:nvSpPr>
        <p:spPr>
          <a:xfrm>
            <a:off x="9601200" y="4710223"/>
            <a:ext cx="1403498"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 = 0.1</a:t>
            </a:r>
          </a:p>
        </p:txBody>
      </p:sp>
      <p:sp>
        <p:nvSpPr>
          <p:cNvPr id="13" name="TextBox 12">
            <a:extLst>
              <a:ext uri="{FF2B5EF4-FFF2-40B4-BE49-F238E27FC236}">
                <a16:creationId xmlns:a16="http://schemas.microsoft.com/office/drawing/2014/main" id="{9E372B28-8397-4166-8453-DF7E0C628BB7}"/>
              </a:ext>
            </a:extLst>
          </p:cNvPr>
          <p:cNvSpPr txBox="1"/>
          <p:nvPr/>
        </p:nvSpPr>
        <p:spPr>
          <a:xfrm>
            <a:off x="4979581" y="3853096"/>
            <a:ext cx="2232837"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CELL 3 outflow</a:t>
            </a:r>
          </a:p>
        </p:txBody>
      </p:sp>
      <p:sp>
        <p:nvSpPr>
          <p:cNvPr id="14" name="Rectangle 13">
            <a:extLst>
              <a:ext uri="{FF2B5EF4-FFF2-40B4-BE49-F238E27FC236}">
                <a16:creationId xmlns:a16="http://schemas.microsoft.com/office/drawing/2014/main" id="{96FD0B75-510D-4ABF-8311-88F302CB700D}"/>
              </a:ext>
            </a:extLst>
          </p:cNvPr>
          <p:cNvSpPr/>
          <p:nvPr/>
        </p:nvSpPr>
        <p:spPr>
          <a:xfrm>
            <a:off x="5532110" y="88427"/>
            <a:ext cx="6396303" cy="646331"/>
          </a:xfrm>
          <a:prstGeom prst="rect">
            <a:avLst/>
          </a:prstGeom>
        </p:spPr>
        <p:txBody>
          <a:bodyPr wrap="none">
            <a:spAutoFit/>
          </a:bodyPr>
          <a:lstStyle/>
          <a:p>
            <a:r>
              <a:rPr lang="en-US" sz="1800" dirty="0">
                <a:latin typeface="Calibri" panose="020F0502020204030204" pitchFamily="34" charset="0"/>
                <a:cs typeface="Calibri" panose="020F0502020204030204" pitchFamily="34" charset="0"/>
                <a:hlinkClick r:id="rId3"/>
              </a:rPr>
              <a:t>https://cran.r-project.org/web/packages/topmodel/index.html</a:t>
            </a:r>
            <a:endParaRPr lang="en-US" sz="1800" dirty="0">
              <a:latin typeface="Calibri" panose="020F0502020204030204" pitchFamily="34" charset="0"/>
              <a:cs typeface="Calibri" panose="020F0502020204030204" pitchFamily="34" charset="0"/>
              <a:hlinkClick r:id="rId4"/>
            </a:endParaRPr>
          </a:p>
          <a:p>
            <a:r>
              <a:rPr lang="en-US" sz="1800" dirty="0">
                <a:latin typeface="Calibri" panose="020F0502020204030204" pitchFamily="34" charset="0"/>
                <a:cs typeface="Calibri" panose="020F0502020204030204" pitchFamily="34" charset="0"/>
                <a:hlinkClick r:id="rId4"/>
              </a:rPr>
              <a:t>https://cran.r-project.org/web/packages/topmodel/topmodel.pdf</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392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74431"/>
            <a:ext cx="7491978" cy="648583"/>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Excess</a:t>
            </a:r>
          </a:p>
        </p:txBody>
      </p:sp>
      <p:sp>
        <p:nvSpPr>
          <p:cNvPr id="2" name="TextBox 1">
            <a:extLst>
              <a:ext uri="{FF2B5EF4-FFF2-40B4-BE49-F238E27FC236}">
                <a16:creationId xmlns:a16="http://schemas.microsoft.com/office/drawing/2014/main" id="{D551F505-5EF5-4B2D-A7D2-528BE51CF2E3}"/>
              </a:ext>
            </a:extLst>
          </p:cNvPr>
          <p:cNvSpPr txBox="1"/>
          <p:nvPr/>
        </p:nvSpPr>
        <p:spPr>
          <a:xfrm>
            <a:off x="335973" y="1087756"/>
            <a:ext cx="11306677" cy="489364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We are implementing </a:t>
            </a:r>
            <a:r>
              <a:rPr lang="en-US" sz="2400" b="1" dirty="0">
                <a:latin typeface="Calibri" panose="020F0502020204030204" pitchFamily="34" charset="0"/>
                <a:cs typeface="Calibri" panose="020F0502020204030204" pitchFamily="34" charset="0"/>
              </a:rPr>
              <a:t>D8 routine </a:t>
            </a:r>
            <a:r>
              <a:rPr lang="en-US" sz="2400" dirty="0">
                <a:latin typeface="Calibri" panose="020F0502020204030204" pitchFamily="34" charset="0"/>
                <a:cs typeface="Calibri" panose="020F0502020204030204" pitchFamily="34" charset="0"/>
              </a:rPr>
              <a:t>to apply our improved TOPMODEL to a real watershed.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When multiple cells drain to one cell downstream, Q</a:t>
            </a:r>
            <a:r>
              <a:rPr lang="en-US" sz="2400" baseline="-25000" dirty="0">
                <a:latin typeface="Calibri" panose="020F0502020204030204" pitchFamily="34" charset="0"/>
                <a:cs typeface="Calibri" panose="020F0502020204030204" pitchFamily="34" charset="0"/>
              </a:rPr>
              <a:t>in</a:t>
            </a:r>
            <a:r>
              <a:rPr lang="en-US" sz="2400" dirty="0">
                <a:latin typeface="Calibri" panose="020F0502020204030204" pitchFamily="34" charset="0"/>
                <a:cs typeface="Calibri" panose="020F0502020204030204" pitchFamily="34" charset="0"/>
              </a:rPr>
              <a:t> &gt; </a:t>
            </a:r>
            <a:r>
              <a:rPr lang="en-US" sz="2400" dirty="0" err="1">
                <a:latin typeface="Calibri" panose="020F0502020204030204" pitchFamily="34" charset="0"/>
                <a:cs typeface="Calibri" panose="020F0502020204030204" pitchFamily="34" charset="0"/>
              </a:rPr>
              <a:t>Q</a:t>
            </a:r>
            <a:r>
              <a:rPr lang="en-US" sz="2400" baseline="-25000" dirty="0" err="1">
                <a:latin typeface="Calibri" panose="020F0502020204030204" pitchFamily="34" charset="0"/>
                <a:cs typeface="Calibri" panose="020F0502020204030204" pitchFamily="34" charset="0"/>
              </a:rPr>
              <a:t>out</a:t>
            </a:r>
            <a:r>
              <a:rPr lang="en-US" sz="2400" dirty="0">
                <a:latin typeface="Calibri" panose="020F0502020204030204" pitchFamily="34" charset="0"/>
                <a:cs typeface="Calibri" panose="020F0502020204030204" pitchFamily="34" charset="0"/>
              </a:rPr>
              <a:t>, we expect the excess of water to raise the groundwater table in that cell and </a:t>
            </a:r>
            <a:r>
              <a:rPr lang="en-US" sz="2400" b="1" dirty="0">
                <a:latin typeface="Calibri" panose="020F0502020204030204" pitchFamily="34" charset="0"/>
                <a:cs typeface="Calibri" panose="020F0502020204030204" pitchFamily="34" charset="0"/>
              </a:rPr>
              <a:t>generate overland runoff</a:t>
            </a:r>
            <a:r>
              <a:rPr lang="en-US" sz="2400" dirty="0">
                <a:latin typeface="Calibri" panose="020F0502020204030204" pitchFamily="34" charset="0"/>
                <a:cs typeface="Calibri" panose="020F0502020204030204" pitchFamily="34" charset="0"/>
              </a:rPr>
              <a:t> (Dunne). Is this correct?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Another problem we have is to make sure that </a:t>
            </a:r>
            <a:r>
              <a:rPr lang="en-US" sz="2400" b="1" dirty="0">
                <a:latin typeface="Calibri" panose="020F0502020204030204" pitchFamily="34" charset="0"/>
                <a:cs typeface="Calibri" panose="020F0502020204030204" pitchFamily="34" charset="0"/>
              </a:rPr>
              <a:t>source cells are analyzed first </a:t>
            </a:r>
            <a:r>
              <a:rPr lang="en-US" sz="2400" dirty="0">
                <a:latin typeface="Calibri" panose="020F0502020204030204" pitchFamily="34" charset="0"/>
                <a:cs typeface="Calibri" panose="020F0502020204030204" pitchFamily="34" charset="0"/>
              </a:rPr>
              <a:t>by the dynamic model, then down along the flow. That means establishing an order among cells. We are still researching for existing code that somehow tackles this. Hilary advised us about the possible </a:t>
            </a:r>
            <a:r>
              <a:rPr lang="en-US" sz="2400" b="1" dirty="0">
                <a:latin typeface="Calibri" panose="020F0502020204030204" pitchFamily="34" charset="0"/>
                <a:cs typeface="Calibri" panose="020F0502020204030204" pitchFamily="34" charset="0"/>
              </a:rPr>
              <a:t>instability</a:t>
            </a:r>
            <a:r>
              <a:rPr lang="en-US" sz="2400" dirty="0">
                <a:latin typeface="Calibri" panose="020F0502020204030204" pitchFamily="34" charset="0"/>
                <a:cs typeface="Calibri" panose="020F0502020204030204" pitchFamily="34" charset="0"/>
              </a:rPr>
              <a:t> of a dynamic model in a more spatially complex watershed.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Any comment or suggestion on the above is very much appreciated.</a:t>
            </a:r>
          </a:p>
          <a:p>
            <a:r>
              <a:rPr lang="en-US" sz="24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1211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86" name="Google Shape;186;p3"/>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6/28/19</a:t>
            </a:r>
            <a:endParaRPr/>
          </a:p>
        </p:txBody>
      </p:sp>
      <p:sp>
        <p:nvSpPr>
          <p:cNvPr id="187" name="Google Shape;187;p3"/>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Aquaholic Anonymous</a:t>
            </a:r>
            <a:endParaRPr/>
          </a:p>
        </p:txBody>
      </p:sp>
      <p:sp>
        <p:nvSpPr>
          <p:cNvPr id="188" name="Google Shape;188;p3"/>
          <p:cNvSpPr txBox="1">
            <a:spLocks noGrp="1"/>
          </p:cNvSpPr>
          <p:nvPr>
            <p:ph type="title"/>
          </p:nvPr>
        </p:nvSpPr>
        <p:spPr>
          <a:xfrm>
            <a:off x="174096" y="0"/>
            <a:ext cx="10828157" cy="73890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687F00"/>
              </a:buClr>
              <a:buSzPts val="3400"/>
              <a:buFont typeface="Corbel"/>
              <a:buNone/>
            </a:pPr>
            <a:r>
              <a:rPr lang="en-US" dirty="0"/>
              <a:t>Modeling Saturation Excess</a:t>
            </a:r>
            <a:endParaRPr dirty="0"/>
          </a:p>
        </p:txBody>
      </p:sp>
      <p:grpSp>
        <p:nvGrpSpPr>
          <p:cNvPr id="25" name="Group 24">
            <a:extLst>
              <a:ext uri="{FF2B5EF4-FFF2-40B4-BE49-F238E27FC236}">
                <a16:creationId xmlns:a16="http://schemas.microsoft.com/office/drawing/2014/main" id="{3E56D806-5B9C-0446-89A5-1DC918F6E51B}"/>
              </a:ext>
            </a:extLst>
          </p:cNvPr>
          <p:cNvGrpSpPr>
            <a:grpSpLocks noChangeAspect="1"/>
          </p:cNvGrpSpPr>
          <p:nvPr/>
        </p:nvGrpSpPr>
        <p:grpSpPr>
          <a:xfrm>
            <a:off x="2950235" y="1076856"/>
            <a:ext cx="5502649" cy="5214597"/>
            <a:chOff x="129974" y="3280122"/>
            <a:chExt cx="3005280" cy="2847960"/>
          </a:xfrm>
        </p:grpSpPr>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E0BD93AE-A71A-394E-B734-12967F83FBCD}"/>
                    </a:ext>
                  </a:extLst>
                </p14:cNvPr>
                <p14:cNvContentPartPr/>
                <p14:nvPr/>
              </p14:nvContentPartPr>
              <p14:xfrm>
                <a:off x="129974" y="3280122"/>
                <a:ext cx="3005280" cy="2847960"/>
              </p14:xfrm>
            </p:contentPart>
          </mc:Choice>
          <mc:Fallback xmlns="">
            <p:pic>
              <p:nvPicPr>
                <p:cNvPr id="26" name="Ink 25">
                  <a:extLst>
                    <a:ext uri="{FF2B5EF4-FFF2-40B4-BE49-F238E27FC236}">
                      <a16:creationId xmlns:a16="http://schemas.microsoft.com/office/drawing/2014/main" id="{E0BD93AE-A71A-394E-B734-12967F83FBCD}"/>
                    </a:ext>
                  </a:extLst>
                </p:cNvPr>
                <p:cNvPicPr/>
                <p:nvPr/>
              </p:nvPicPr>
              <p:blipFill>
                <a:blip r:embed="rId5"/>
                <a:stretch>
                  <a:fillRect/>
                </a:stretch>
              </p:blipFill>
              <p:spPr>
                <a:xfrm>
                  <a:off x="123105" y="3273252"/>
                  <a:ext cx="3018743" cy="286142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2B387F22-4661-1249-AEB6-42911FDF431B}"/>
                    </a:ext>
                  </a:extLst>
                </p14:cNvPr>
                <p14:cNvContentPartPr/>
                <p14:nvPr/>
              </p14:nvContentPartPr>
              <p14:xfrm>
                <a:off x="829094" y="4085802"/>
                <a:ext cx="2180880" cy="1900800"/>
              </p14:xfrm>
            </p:contentPart>
          </mc:Choice>
          <mc:Fallback xmlns="">
            <p:pic>
              <p:nvPicPr>
                <p:cNvPr id="27" name="Ink 26">
                  <a:extLst>
                    <a:ext uri="{FF2B5EF4-FFF2-40B4-BE49-F238E27FC236}">
                      <a16:creationId xmlns:a16="http://schemas.microsoft.com/office/drawing/2014/main" id="{2B387F22-4661-1249-AEB6-42911FDF431B}"/>
                    </a:ext>
                  </a:extLst>
                </p:cNvPr>
                <p:cNvPicPr/>
                <p:nvPr/>
              </p:nvPicPr>
              <p:blipFill>
                <a:blip r:embed="rId7"/>
                <a:stretch>
                  <a:fillRect/>
                </a:stretch>
              </p:blipFill>
              <p:spPr>
                <a:xfrm>
                  <a:off x="822225" y="4078933"/>
                  <a:ext cx="2194344" cy="191426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920F156D-64C8-954E-8743-5C5992B033F6}"/>
                    </a:ext>
                  </a:extLst>
                </p14:cNvPr>
                <p14:cNvContentPartPr/>
                <p14:nvPr/>
              </p14:nvContentPartPr>
              <p14:xfrm>
                <a:off x="2020694" y="4418802"/>
                <a:ext cx="599760" cy="644040"/>
              </p14:xfrm>
            </p:contentPart>
          </mc:Choice>
          <mc:Fallback xmlns="">
            <p:pic>
              <p:nvPicPr>
                <p:cNvPr id="28" name="Ink 27">
                  <a:extLst>
                    <a:ext uri="{FF2B5EF4-FFF2-40B4-BE49-F238E27FC236}">
                      <a16:creationId xmlns:a16="http://schemas.microsoft.com/office/drawing/2014/main" id="{920F156D-64C8-954E-8743-5C5992B033F6}"/>
                    </a:ext>
                  </a:extLst>
                </p:cNvPr>
                <p:cNvPicPr/>
                <p:nvPr/>
              </p:nvPicPr>
              <p:blipFill>
                <a:blip r:embed="rId9"/>
                <a:stretch>
                  <a:fillRect/>
                </a:stretch>
              </p:blipFill>
              <p:spPr>
                <a:xfrm>
                  <a:off x="2013825" y="4411936"/>
                  <a:ext cx="613222" cy="65749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5072C796-BF34-494A-953C-7FF1561D695E}"/>
                    </a:ext>
                  </a:extLst>
                </p14:cNvPr>
                <p14:cNvContentPartPr/>
                <p14:nvPr/>
              </p14:nvContentPartPr>
              <p14:xfrm>
                <a:off x="816854" y="4933962"/>
                <a:ext cx="1472760" cy="523440"/>
              </p14:xfrm>
            </p:contentPart>
          </mc:Choice>
          <mc:Fallback xmlns="">
            <p:pic>
              <p:nvPicPr>
                <p:cNvPr id="29" name="Ink 28">
                  <a:extLst>
                    <a:ext uri="{FF2B5EF4-FFF2-40B4-BE49-F238E27FC236}">
                      <a16:creationId xmlns:a16="http://schemas.microsoft.com/office/drawing/2014/main" id="{5072C796-BF34-494A-953C-7FF1561D695E}"/>
                    </a:ext>
                  </a:extLst>
                </p:cNvPr>
                <p:cNvPicPr/>
                <p:nvPr/>
              </p:nvPicPr>
              <p:blipFill>
                <a:blip r:embed="rId11"/>
                <a:stretch>
                  <a:fillRect/>
                </a:stretch>
              </p:blipFill>
              <p:spPr>
                <a:xfrm>
                  <a:off x="809985" y="4927093"/>
                  <a:ext cx="1486224" cy="53690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B837880C-EE84-814E-9A07-33B5669BD02D}"/>
                    </a:ext>
                  </a:extLst>
                </p14:cNvPr>
                <p14:cNvContentPartPr/>
                <p14:nvPr/>
              </p14:nvContentPartPr>
              <p14:xfrm>
                <a:off x="884776" y="4644919"/>
                <a:ext cx="1765080" cy="789120"/>
              </p14:xfrm>
            </p:contentPart>
          </mc:Choice>
          <mc:Fallback xmlns="">
            <p:pic>
              <p:nvPicPr>
                <p:cNvPr id="30" name="Ink 29">
                  <a:extLst>
                    <a:ext uri="{FF2B5EF4-FFF2-40B4-BE49-F238E27FC236}">
                      <a16:creationId xmlns:a16="http://schemas.microsoft.com/office/drawing/2014/main" id="{B837880C-EE84-814E-9A07-33B5669BD02D}"/>
                    </a:ext>
                  </a:extLst>
                </p:cNvPr>
                <p:cNvPicPr/>
                <p:nvPr/>
              </p:nvPicPr>
              <p:blipFill>
                <a:blip r:embed="rId13"/>
                <a:stretch>
                  <a:fillRect/>
                </a:stretch>
              </p:blipFill>
              <p:spPr>
                <a:xfrm>
                  <a:off x="877907" y="4638050"/>
                  <a:ext cx="1778543" cy="802583"/>
                </a:xfrm>
                <a:prstGeom prst="rect">
                  <a:avLst/>
                </a:prstGeom>
              </p:spPr>
            </p:pic>
          </mc:Fallback>
        </mc:AlternateContent>
        <p:sp>
          <p:nvSpPr>
            <p:cNvPr id="31" name="TextBox 96">
              <a:extLst>
                <a:ext uri="{FF2B5EF4-FFF2-40B4-BE49-F238E27FC236}">
                  <a16:creationId xmlns:a16="http://schemas.microsoft.com/office/drawing/2014/main" id="{1F0CFCBB-4B28-8F47-84EE-3EF2AB05EEE3}"/>
                </a:ext>
              </a:extLst>
            </p:cNvPr>
            <p:cNvSpPr txBox="1"/>
            <p:nvPr/>
          </p:nvSpPr>
          <p:spPr>
            <a:xfrm>
              <a:off x="538244" y="3870599"/>
              <a:ext cx="1638710" cy="5873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200" dirty="0"/>
                <a:t>Non saturated area</a:t>
              </a:r>
            </a:p>
          </p:txBody>
        </p:sp>
        <p:sp>
          <p:nvSpPr>
            <p:cNvPr id="32" name="TextBox 97">
              <a:extLst>
                <a:ext uri="{FF2B5EF4-FFF2-40B4-BE49-F238E27FC236}">
                  <a16:creationId xmlns:a16="http://schemas.microsoft.com/office/drawing/2014/main" id="{A03BB431-8AC0-C44C-80F0-8D03256C8880}"/>
                </a:ext>
              </a:extLst>
            </p:cNvPr>
            <p:cNvSpPr txBox="1"/>
            <p:nvPr/>
          </p:nvSpPr>
          <p:spPr>
            <a:xfrm>
              <a:off x="1283372" y="4960509"/>
              <a:ext cx="1315451" cy="5873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200" dirty="0"/>
                <a:t>Saturated area</a:t>
              </a:r>
            </a:p>
          </p:txBody>
        </p:sp>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6F2D95C9-1762-6E4C-A898-8DA3459868C5}"/>
                    </a:ext>
                  </a:extLst>
                </p14:cNvPr>
                <p14:cNvContentPartPr/>
                <p14:nvPr/>
              </p14:nvContentPartPr>
              <p14:xfrm>
                <a:off x="809483" y="3568848"/>
                <a:ext cx="33120" cy="16920"/>
              </p14:xfrm>
            </p:contentPart>
          </mc:Choice>
          <mc:Fallback xmlns="">
            <p:pic>
              <p:nvPicPr>
                <p:cNvPr id="33" name="Ink 32">
                  <a:extLst>
                    <a:ext uri="{FF2B5EF4-FFF2-40B4-BE49-F238E27FC236}">
                      <a16:creationId xmlns:a16="http://schemas.microsoft.com/office/drawing/2014/main" id="{6F2D95C9-1762-6E4C-A898-8DA3459868C5}"/>
                    </a:ext>
                  </a:extLst>
                </p:cNvPr>
                <p:cNvPicPr/>
                <p:nvPr/>
              </p:nvPicPr>
              <p:blipFill>
                <a:blip r:embed="rId15"/>
                <a:stretch>
                  <a:fillRect/>
                </a:stretch>
              </p:blipFill>
              <p:spPr>
                <a:xfrm>
                  <a:off x="804242" y="3563560"/>
                  <a:ext cx="43391" cy="27284"/>
                </a:xfrm>
                <a:prstGeom prst="rect">
                  <a:avLst/>
                </a:prstGeom>
              </p:spPr>
            </p:pic>
          </mc:Fallback>
        </mc:AlternateContent>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B621F03-767E-49A7-B8EC-76E854649421}"/>
                  </a:ext>
                </a:extLst>
              </p:cNvPr>
              <p:cNvSpPr>
                <a:spLocks noGrp="1"/>
              </p:cNvSpPr>
              <p:nvPr>
                <p:ph type="body" idx="1"/>
              </p:nvPr>
            </p:nvSpPr>
            <p:spPr>
              <a:xfrm>
                <a:off x="616688" y="935665"/>
                <a:ext cx="10165287" cy="5251018"/>
              </a:xfrm>
            </p:spPr>
            <p:txBody>
              <a:bodyPr>
                <a:normAutofit lnSpcReduction="10000"/>
              </a:bodyPr>
              <a:lstStyle/>
              <a:p>
                <a:pPr marL="114300" indent="0">
                  <a:buNone/>
                </a:pPr>
                <a:r>
                  <a:rPr lang="en-US" dirty="0"/>
                  <a:t>The volume of water flowing down as the groundwater table declines is:</a:t>
                </a:r>
                <a:endParaRPr lang="en-US"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𝑜𝑢𝑡𝑓𝑙𝑜𝑤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𝑦</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oMath>
                </a14:m>
                <a:endParaRPr lang="en-US" b="0" dirty="0">
                  <a:ea typeface="Cambria Math" panose="02040503050406030204" pitchFamily="18" charset="0"/>
                </a:endParaRPr>
              </a:p>
              <a:p>
                <a:pPr marL="114300" indent="0">
                  <a:buNone/>
                </a:pPr>
                <a:endParaRPr lang="en-US" dirty="0"/>
              </a:p>
              <a:p>
                <a:pPr marL="114300" indent="0">
                  <a:buNone/>
                </a:pPr>
                <a:r>
                  <a:rPr lang="en-US" dirty="0"/>
                  <a:t>The lateral subsurface flow follows Darcy’s Law:</a:t>
                </a:r>
              </a:p>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0</m:t>
                        </m:r>
                      </m:sub>
                    </m:sSub>
                  </m:oMath>
                </a14:m>
                <a:endParaRPr lang="it-IT" b="0" i="1" dirty="0">
                  <a:latin typeface="Cambria Math" panose="02040503050406030204" pitchFamily="18" charset="0"/>
                  <a:ea typeface="Cambria Math" panose="02040503050406030204" pitchFamily="18" charset="0"/>
                </a:endParaRPr>
              </a:p>
              <a:p>
                <a:pPr marL="114300" indent="0">
                  <a:buNone/>
                </a:pPr>
                <a:endParaRPr lang="en-US" dirty="0"/>
              </a:p>
              <a:p>
                <a:pPr marL="114300" indent="0">
                  <a:buNone/>
                </a:pPr>
                <a:r>
                  <a:rPr lang="en-US" dirty="0"/>
                  <a:t>Mass conservation:</a:t>
                </a:r>
              </a:p>
              <a:p>
                <a14:m>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𝑑𝑆</m:t>
                        </m:r>
                      </m:num>
                      <m:den>
                        <m:r>
                          <a:rPr lang="it-IT" i="1">
                            <a:latin typeface="Cambria Math" panose="02040503050406030204" pitchFamily="18" charset="0"/>
                          </a:rPr>
                          <m:t>𝑑𝑡</m:t>
                        </m:r>
                      </m:den>
                    </m:f>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𝑄</m:t>
                        </m:r>
                      </m:e>
                      <m:sub>
                        <m:r>
                          <a:rPr lang="it-IT" i="1">
                            <a:latin typeface="Cambria Math" panose="02040503050406030204" pitchFamily="18" charset="0"/>
                          </a:rPr>
                          <m:t>𝑖𝑛</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𝑄</m:t>
                        </m:r>
                      </m:e>
                      <m:sub>
                        <m:r>
                          <a:rPr lang="it-IT" i="1">
                            <a:latin typeface="Cambria Math" panose="02040503050406030204" pitchFamily="18" charset="0"/>
                          </a:rPr>
                          <m:t>𝑜𝑢𝑡</m:t>
                        </m:r>
                      </m:sub>
                    </m:sSub>
                  </m:oMath>
                </a14:m>
                <a:endParaRPr lang="en-US" i="1" dirty="0">
                  <a:latin typeface="Cambria Math" panose="02040503050406030204" pitchFamily="18" charset="0"/>
                </a:endParaRPr>
              </a:p>
              <a:p>
                <a:pPr marL="114300" indent="0">
                  <a:buNone/>
                </a:pPr>
                <a:endParaRPr lang="en-US" dirty="0"/>
              </a:p>
              <a:p>
                <a:pPr marL="114300" indent="0">
                  <a:buNone/>
                </a:pPr>
                <a:r>
                  <a:rPr lang="el-GR" b="1" dirty="0"/>
                  <a:t>Δ</a:t>
                </a:r>
                <a:r>
                  <a:rPr lang="it-IT" b="1" dirty="0"/>
                  <a:t>x </a:t>
                </a:r>
                <a:r>
                  <a:rPr lang="it-IT" dirty="0"/>
                  <a:t>is the dimension of a square cell in the raster, </a:t>
                </a:r>
                <a:r>
                  <a:rPr lang="it-IT" b="1" dirty="0"/>
                  <a:t>S</a:t>
                </a:r>
                <a:r>
                  <a:rPr lang="it-IT" b="1" baseline="-25000" dirty="0"/>
                  <a:t>y</a:t>
                </a:r>
                <a:r>
                  <a:rPr lang="it-IT" dirty="0"/>
                  <a:t> is the specific yield, </a:t>
                </a:r>
                <a:r>
                  <a:rPr lang="it-IT" b="1" dirty="0"/>
                  <a:t>d</a:t>
                </a:r>
                <a:r>
                  <a:rPr lang="it-IT" dirty="0"/>
                  <a:t> is the height of the water table measured from the bottom,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𝑺</m:t>
                        </m:r>
                      </m:e>
                      <m:sub>
                        <m:r>
                          <a:rPr lang="en-US" b="1" i="1">
                            <a:latin typeface="Cambria Math" panose="02040503050406030204" pitchFamily="18" charset="0"/>
                            <a:ea typeface="Cambria Math" panose="02040503050406030204" pitchFamily="18" charset="0"/>
                          </a:rPr>
                          <m:t>𝟎</m:t>
                        </m:r>
                      </m:sub>
                    </m:sSub>
                  </m:oMath>
                </a14:m>
                <a:r>
                  <a:rPr lang="en-US" b="1" dirty="0"/>
                  <a:t> </a:t>
                </a:r>
                <a:r>
                  <a:rPr lang="en-US" dirty="0"/>
                  <a:t>is the slope of the terrain (= slope of groundwater table as assumed by TOPMODEL) and </a:t>
                </a:r>
                <a:r>
                  <a:rPr lang="en-US" b="1" dirty="0"/>
                  <a:t>S</a:t>
                </a:r>
                <a:r>
                  <a:rPr lang="en-US" dirty="0"/>
                  <a:t> is the storage (=amount water in the soil underneath a cell).</a:t>
                </a:r>
              </a:p>
            </p:txBody>
          </p:sp>
        </mc:Choice>
        <mc:Fallback xmlns="">
          <p:sp>
            <p:nvSpPr>
              <p:cNvPr id="3" name="Text Placeholder 2">
                <a:extLst>
                  <a:ext uri="{FF2B5EF4-FFF2-40B4-BE49-F238E27FC236}">
                    <a16:creationId xmlns:a16="http://schemas.microsoft.com/office/drawing/2014/main" id="{5B621F03-767E-49A7-B8EC-76E854649421}"/>
                  </a:ext>
                </a:extLst>
              </p:cNvPr>
              <p:cNvSpPr>
                <a:spLocks noGrp="1" noRot="1" noChangeAspect="1" noMove="1" noResize="1" noEditPoints="1" noAdjustHandles="1" noChangeArrowheads="1" noChangeShapeType="1" noTextEdit="1"/>
              </p:cNvSpPr>
              <p:nvPr>
                <p:ph type="body" idx="1"/>
              </p:nvPr>
            </p:nvSpPr>
            <p:spPr>
              <a:xfrm>
                <a:off x="616688" y="935665"/>
                <a:ext cx="10165287" cy="5251018"/>
              </a:xfrm>
              <a:blipFill>
                <a:blip r:embed="rId2"/>
                <a:stretch>
                  <a:fillRect r="-779" b="-22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6" y="0"/>
            <a:ext cx="10828157" cy="738909"/>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a:t>Modeling Saturation Excess</a:t>
            </a:r>
            <a:endParaRPr lang="en-US" dirty="0"/>
          </a:p>
        </p:txBody>
      </p:sp>
    </p:spTree>
    <p:extLst>
      <p:ext uri="{BB962C8B-B14F-4D97-AF65-F5344CB8AC3E}">
        <p14:creationId xmlns:p14="http://schemas.microsoft.com/office/powerpoint/2010/main" val="57129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621F03-767E-49A7-B8EC-76E854649421}"/>
              </a:ext>
            </a:extLst>
          </p:cNvPr>
          <p:cNvSpPr>
            <a:spLocks noGrp="1"/>
          </p:cNvSpPr>
          <p:nvPr>
            <p:ph type="body" idx="1"/>
          </p:nvPr>
        </p:nvSpPr>
        <p:spPr>
          <a:xfrm>
            <a:off x="410402" y="1058645"/>
            <a:ext cx="10994065" cy="5251018"/>
          </a:xfrm>
        </p:spPr>
        <p:txBody>
          <a:bodyPr>
            <a:normAutofit/>
          </a:bodyPr>
          <a:lstStyle/>
          <a:p>
            <a:r>
              <a:rPr lang="en-US" dirty="0"/>
              <a:t>We combined the previous equations to model the drainage of a saturated aquifer in a watershed. The initial condition is that the groundwater table has the same elevation as the land surface. </a:t>
            </a:r>
          </a:p>
          <a:p>
            <a:r>
              <a:rPr lang="en-US" dirty="0"/>
              <a:t>In absence of rainfall, the groundwater table naturally lowers, water in the soil flows laterally down to an outlet cell which allows the subsurface flow out to a stream. Lateral flow is only modeled in the saturated part of the soil, not in the unsaturated part, since flow times are much longer here.</a:t>
            </a:r>
          </a:p>
          <a:p>
            <a:r>
              <a:rPr lang="en-US" dirty="0"/>
              <a:t>We created a dynamic model (your last presentation was very helpful!) and recorded water table elevation and water storage inside each cell, at each time step.</a:t>
            </a:r>
          </a:p>
          <a:p>
            <a:r>
              <a:rPr lang="en-US" dirty="0"/>
              <a:t>Finally, we defined as unsaturated a cell where the groundwater table elevation was below the bubbling pressure; saturated otherwise.</a:t>
            </a:r>
          </a:p>
          <a:p>
            <a:pPr marL="114300" indent="0">
              <a:buNone/>
            </a:pPr>
            <a:endParaRPr lang="en-US" b="0" dirty="0">
              <a:ea typeface="Cambria Math" panose="02040503050406030204" pitchFamily="18" charset="0"/>
            </a:endParaRPr>
          </a:p>
          <a:p>
            <a:pPr marL="114300" indent="0">
              <a:buNone/>
            </a:pPr>
            <a:endParaRPr lang="it-IT" b="0" i="1"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6" y="0"/>
            <a:ext cx="10828157" cy="738909"/>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a:t>Modeling Saturation Excess</a:t>
            </a:r>
            <a:endParaRPr lang="en-US" dirty="0"/>
          </a:p>
        </p:txBody>
      </p:sp>
    </p:spTree>
    <p:extLst>
      <p:ext uri="{BB962C8B-B14F-4D97-AF65-F5344CB8AC3E}">
        <p14:creationId xmlns:p14="http://schemas.microsoft.com/office/powerpoint/2010/main" val="100426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6" y="0"/>
            <a:ext cx="10828157" cy="738909"/>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a:t>Modeling Saturation Excess</a:t>
            </a:r>
            <a:endParaRPr lang="en-US" dirty="0"/>
          </a:p>
        </p:txBody>
      </p:sp>
      <p:sp>
        <p:nvSpPr>
          <p:cNvPr id="6" name="Text Placeholder 2">
            <a:extLst>
              <a:ext uri="{FF2B5EF4-FFF2-40B4-BE49-F238E27FC236}">
                <a16:creationId xmlns:a16="http://schemas.microsoft.com/office/drawing/2014/main" id="{6D3444A0-8B19-42E6-A7E2-DB6CB1E6EAF5}"/>
              </a:ext>
            </a:extLst>
          </p:cNvPr>
          <p:cNvSpPr txBox="1">
            <a:spLocks/>
          </p:cNvSpPr>
          <p:nvPr/>
        </p:nvSpPr>
        <p:spPr>
          <a:xfrm>
            <a:off x="263704" y="845388"/>
            <a:ext cx="5084674" cy="439084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100"/>
              </a:spcBef>
              <a:spcAft>
                <a:spcPts val="0"/>
              </a:spcAft>
              <a:buClr>
                <a:schemeClr val="dk1"/>
              </a:buClr>
              <a:buSzPts val="1800"/>
              <a:buFont typeface="Arial"/>
              <a:buChar char="•"/>
              <a:defRPr sz="2200" b="0" i="0" u="none" strike="noStrike" cap="none">
                <a:solidFill>
                  <a:schemeClr val="dk1"/>
                </a:solidFill>
                <a:latin typeface="Corbel"/>
                <a:ea typeface="Corbel"/>
                <a:cs typeface="Corbel"/>
                <a:sym typeface="Corbe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2pPr>
            <a:lvl3pPr marL="1371600" marR="0" lvl="2" indent="-342900" algn="l" rtl="0">
              <a:lnSpc>
                <a:spcPct val="90000"/>
              </a:lnSpc>
              <a:spcBef>
                <a:spcPts val="400"/>
              </a:spcBef>
              <a:spcAft>
                <a:spcPts val="0"/>
              </a:spcAft>
              <a:buClr>
                <a:schemeClr val="dk1"/>
              </a:buClr>
              <a:buSzPts val="1800"/>
              <a:buFont typeface="Arial"/>
              <a:buChar char="•"/>
              <a:defRPr sz="1600" b="0" i="0" u="none" strike="noStrike" cap="none">
                <a:solidFill>
                  <a:schemeClr val="dk1"/>
                </a:solidFill>
                <a:latin typeface="Corbel"/>
                <a:ea typeface="Corbel"/>
                <a:cs typeface="Corbel"/>
                <a:sym typeface="Corbel"/>
              </a:defRPr>
            </a:lvl3pPr>
            <a:lvl4pPr marL="1828800" marR="0" lvl="3" indent="-342900" algn="l" rtl="0">
              <a:lnSpc>
                <a:spcPct val="90000"/>
              </a:lnSpc>
              <a:spcBef>
                <a:spcPts val="400"/>
              </a:spcBef>
              <a:spcAft>
                <a:spcPts val="0"/>
              </a:spcAft>
              <a:buClr>
                <a:schemeClr val="dk1"/>
              </a:buClr>
              <a:buSzPts val="1800"/>
              <a:buFont typeface="Arial"/>
              <a:buChar char="•"/>
              <a:defRPr sz="1600" b="0" i="0" u="none" strike="noStrike" cap="none">
                <a:solidFill>
                  <a:schemeClr val="dk1"/>
                </a:solidFill>
                <a:latin typeface="Corbel"/>
                <a:ea typeface="Corbel"/>
                <a:cs typeface="Corbel"/>
                <a:sym typeface="Corbel"/>
              </a:defRPr>
            </a:lvl4pPr>
            <a:lvl5pPr marL="2286000" marR="0" lvl="4" indent="-342900" algn="l" rtl="0">
              <a:lnSpc>
                <a:spcPct val="90000"/>
              </a:lnSpc>
              <a:spcBef>
                <a:spcPts val="400"/>
              </a:spcBef>
              <a:spcAft>
                <a:spcPts val="0"/>
              </a:spcAft>
              <a:buClr>
                <a:schemeClr val="dk1"/>
              </a:buClr>
              <a:buSzPts val="1800"/>
              <a:buFont typeface="Arial"/>
              <a:buChar char="•"/>
              <a:defRPr sz="1600" b="0" i="0" u="none" strike="noStrike" cap="none">
                <a:solidFill>
                  <a:schemeClr val="dk1"/>
                </a:solidFill>
                <a:latin typeface="Corbel"/>
                <a:ea typeface="Corbel"/>
                <a:cs typeface="Corbel"/>
                <a:sym typeface="Corbel"/>
              </a:defRPr>
            </a:lvl5pPr>
            <a:lvl6pPr marL="2743200" marR="0" lvl="5" indent="-342900" algn="l" rtl="0">
              <a:lnSpc>
                <a:spcPct val="90000"/>
              </a:lnSpc>
              <a:spcBef>
                <a:spcPts val="400"/>
              </a:spcBef>
              <a:spcAft>
                <a:spcPts val="0"/>
              </a:spcAft>
              <a:buClr>
                <a:schemeClr val="dk1"/>
              </a:buClr>
              <a:buSzPts val="1800"/>
              <a:buFont typeface="Arial"/>
              <a:buChar char="•"/>
              <a:defRPr sz="16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400"/>
              </a:spcBef>
              <a:spcAft>
                <a:spcPts val="0"/>
              </a:spcAft>
              <a:buClr>
                <a:schemeClr val="dk1"/>
              </a:buClr>
              <a:buSzPts val="1800"/>
              <a:buFont typeface="Arial"/>
              <a:buChar char="•"/>
              <a:defRPr sz="16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400"/>
              </a:spcBef>
              <a:spcAft>
                <a:spcPts val="0"/>
              </a:spcAft>
              <a:buClr>
                <a:schemeClr val="dk1"/>
              </a:buClr>
              <a:buSzPts val="1800"/>
              <a:buFont typeface="Arial"/>
              <a:buChar char="•"/>
              <a:defRPr sz="16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400"/>
              </a:spcBef>
              <a:spcAft>
                <a:spcPts val="0"/>
              </a:spcAft>
              <a:buClr>
                <a:schemeClr val="dk1"/>
              </a:buClr>
              <a:buSzPts val="1800"/>
              <a:buFont typeface="Arial"/>
              <a:buChar char="•"/>
              <a:defRPr sz="1600" b="0" i="0" u="none" strike="noStrike" cap="none">
                <a:solidFill>
                  <a:schemeClr val="dk1"/>
                </a:solidFill>
                <a:latin typeface="Corbel"/>
                <a:ea typeface="Corbel"/>
                <a:cs typeface="Corbel"/>
                <a:sym typeface="Corbel"/>
              </a:defRPr>
            </a:lvl9pPr>
          </a:lstStyle>
          <a:p>
            <a:pPr marL="114300" indent="0">
              <a:buNone/>
            </a:pPr>
            <a:r>
              <a:rPr lang="en-US" dirty="0">
                <a:ea typeface="Cambria Math" panose="02040503050406030204" pitchFamily="18" charset="0"/>
              </a:rPr>
              <a:t>The scope of this (somewhat unrealistic) exercise was to </a:t>
            </a:r>
            <a:r>
              <a:rPr lang="en-US" b="1" dirty="0">
                <a:ea typeface="Cambria Math" panose="02040503050406030204" pitchFamily="18" charset="0"/>
              </a:rPr>
              <a:t>establish a relationship</a:t>
            </a:r>
            <a:r>
              <a:rPr lang="en-US" dirty="0">
                <a:ea typeface="Cambria Math" panose="02040503050406030204" pitchFamily="18" charset="0"/>
              </a:rPr>
              <a:t>, at the watershed level, between the area of watershed that can be considered saturated (where saturation excess would occur when it rains) and the volumetric content of water in the soil. </a:t>
            </a:r>
          </a:p>
          <a:p>
            <a:pPr marL="114300" indent="0">
              <a:buNone/>
            </a:pPr>
            <a:r>
              <a:rPr lang="en-US" dirty="0">
                <a:ea typeface="Cambria Math" panose="02040503050406030204" pitchFamily="18" charset="0"/>
              </a:rPr>
              <a:t>From the latter, one can estimate the former. As more water enters the watershed as rain, it is possible to calculate saturation excess runoff using this relationship.</a:t>
            </a:r>
            <a:endParaRPr lang="it-IT" i="1" dirty="0">
              <a:latin typeface="Cambria Math" panose="02040503050406030204" pitchFamily="18" charset="0"/>
              <a:ea typeface="Cambria Math" panose="02040503050406030204" pitchFamily="18" charset="0"/>
            </a:endParaRPr>
          </a:p>
        </p:txBody>
      </p:sp>
      <p:grpSp>
        <p:nvGrpSpPr>
          <p:cNvPr id="11" name="Group 10">
            <a:extLst>
              <a:ext uri="{FF2B5EF4-FFF2-40B4-BE49-F238E27FC236}">
                <a16:creationId xmlns:a16="http://schemas.microsoft.com/office/drawing/2014/main" id="{C9787AB1-FFF5-4A36-BC65-CEE61A361E22}"/>
              </a:ext>
            </a:extLst>
          </p:cNvPr>
          <p:cNvGrpSpPr>
            <a:grpSpLocks noChangeAspect="1"/>
          </p:cNvGrpSpPr>
          <p:nvPr/>
        </p:nvGrpSpPr>
        <p:grpSpPr>
          <a:xfrm>
            <a:off x="3955513" y="0"/>
            <a:ext cx="7972783" cy="4431175"/>
            <a:chOff x="-2147776" y="-808076"/>
            <a:chExt cx="13130509" cy="7297776"/>
          </a:xfrm>
        </p:grpSpPr>
        <p:pic>
          <p:nvPicPr>
            <p:cNvPr id="9" name="Google Shape;126;p5">
              <a:extLst>
                <a:ext uri="{FF2B5EF4-FFF2-40B4-BE49-F238E27FC236}">
                  <a16:creationId xmlns:a16="http://schemas.microsoft.com/office/drawing/2014/main" id="{EFF95E3B-0044-4884-99A3-9F30A80B5493}"/>
                </a:ext>
              </a:extLst>
            </p:cNvPr>
            <p:cNvPicPr preferRelativeResize="0"/>
            <p:nvPr/>
          </p:nvPicPr>
          <p:blipFill rotWithShape="1">
            <a:blip r:embed="rId2">
              <a:alphaModFix/>
            </a:blip>
            <a:srcRect/>
            <a:stretch/>
          </p:blipFill>
          <p:spPr>
            <a:xfrm>
              <a:off x="953734" y="1201682"/>
              <a:ext cx="10028999" cy="5288018"/>
            </a:xfrm>
            <a:prstGeom prst="rect">
              <a:avLst/>
            </a:prstGeom>
            <a:noFill/>
            <a:ln>
              <a:noFill/>
            </a:ln>
          </p:spPr>
        </p:pic>
        <p:sp>
          <p:nvSpPr>
            <p:cNvPr id="10" name="Google Shape;127;p5">
              <a:extLst>
                <a:ext uri="{FF2B5EF4-FFF2-40B4-BE49-F238E27FC236}">
                  <a16:creationId xmlns:a16="http://schemas.microsoft.com/office/drawing/2014/main" id="{ED6A65F9-E453-4873-9FB7-295E50D59230}"/>
                </a:ext>
              </a:extLst>
            </p:cNvPr>
            <p:cNvSpPr/>
            <p:nvPr/>
          </p:nvSpPr>
          <p:spPr>
            <a:xfrm rot="10800000" flipH="1">
              <a:off x="-2147776" y="-808076"/>
              <a:ext cx="12249724" cy="6273210"/>
            </a:xfrm>
            <a:prstGeom prst="arc">
              <a:avLst>
                <a:gd name="adj1" fmla="val 16286422"/>
                <a:gd name="adj2" fmla="val 21572277"/>
              </a:avLst>
            </a:prstGeom>
            <a:noFill/>
            <a:ln w="317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a:ea typeface="Corbel"/>
                <a:cs typeface="Corbel"/>
                <a:sym typeface="Corbel"/>
              </a:endParaRPr>
            </a:p>
          </p:txBody>
        </p:sp>
      </p:grpSp>
    </p:spTree>
    <p:extLst>
      <p:ext uri="{BB962C8B-B14F-4D97-AF65-F5344CB8AC3E}">
        <p14:creationId xmlns:p14="http://schemas.microsoft.com/office/powerpoint/2010/main" val="23350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97DCDAF3-12F3-483C-86F0-619DD98B14E6}"/>
              </a:ext>
            </a:extLst>
          </p:cNvPr>
          <p:cNvPicPr>
            <a:picLocks noChangeAspect="1"/>
          </p:cNvPicPr>
          <p:nvPr/>
        </p:nvPicPr>
        <p:blipFill>
          <a:blip r:embed="rId2"/>
          <a:stretch>
            <a:fillRect/>
          </a:stretch>
        </p:blipFill>
        <p:spPr>
          <a:xfrm>
            <a:off x="5969570" y="3600372"/>
            <a:ext cx="5377753" cy="2954600"/>
          </a:xfrm>
          <a:prstGeom prst="rect">
            <a:avLst/>
          </a:prstGeom>
        </p:spPr>
      </p:pic>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1"/>
            <a:ext cx="4206518" cy="127590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a:t>
            </a:r>
          </a:p>
          <a:p>
            <a:pPr>
              <a:buSzPts val="3400"/>
            </a:pPr>
            <a:r>
              <a:rPr lang="en-US" dirty="0"/>
              <a:t>Excess</a:t>
            </a:r>
          </a:p>
        </p:txBody>
      </p:sp>
      <p:pic>
        <p:nvPicPr>
          <p:cNvPr id="3" name="Picture 2" descr="A close up of a map&#10;&#10;Description automatically generated">
            <a:extLst>
              <a:ext uri="{FF2B5EF4-FFF2-40B4-BE49-F238E27FC236}">
                <a16:creationId xmlns:a16="http://schemas.microsoft.com/office/drawing/2014/main" id="{DC99CDF0-121D-4F2B-98E4-1EAEB897816F}"/>
              </a:ext>
            </a:extLst>
          </p:cNvPr>
          <p:cNvPicPr>
            <a:picLocks noChangeAspect="1"/>
          </p:cNvPicPr>
          <p:nvPr/>
        </p:nvPicPr>
        <p:blipFill>
          <a:blip r:embed="rId3"/>
          <a:stretch>
            <a:fillRect/>
          </a:stretch>
        </p:blipFill>
        <p:spPr>
          <a:xfrm>
            <a:off x="4667694" y="0"/>
            <a:ext cx="7498274" cy="3749138"/>
          </a:xfrm>
          <a:prstGeom prst="rect">
            <a:avLst/>
          </a:prstGeom>
        </p:spPr>
      </p:pic>
      <p:sp>
        <p:nvSpPr>
          <p:cNvPr id="12" name="TextBox 11">
            <a:extLst>
              <a:ext uri="{FF2B5EF4-FFF2-40B4-BE49-F238E27FC236}">
                <a16:creationId xmlns:a16="http://schemas.microsoft.com/office/drawing/2014/main" id="{5551B0D2-5FDC-493A-B821-2ADDCB6B2C8F}"/>
              </a:ext>
            </a:extLst>
          </p:cNvPr>
          <p:cNvSpPr txBox="1"/>
          <p:nvPr/>
        </p:nvSpPr>
        <p:spPr>
          <a:xfrm>
            <a:off x="410402" y="1853303"/>
            <a:ext cx="32429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No transmissivity decay</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9D3AAB3-117F-4C04-9036-AAEF0FCBB8B2}"/>
                  </a:ext>
                </a:extLst>
              </p:cNvPr>
              <p:cNvSpPr txBox="1"/>
              <p:nvPr/>
            </p:nvSpPr>
            <p:spPr>
              <a:xfrm>
                <a:off x="317366" y="2468186"/>
                <a:ext cx="342900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𝑠</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oMath>
                  </m:oMathPara>
                </a14:m>
                <a:endParaRPr lang="en-US" sz="2400" dirty="0"/>
              </a:p>
            </p:txBody>
          </p:sp>
        </mc:Choice>
        <mc:Fallback xmlns="">
          <p:sp>
            <p:nvSpPr>
              <p:cNvPr id="14" name="TextBox 13">
                <a:extLst>
                  <a:ext uri="{FF2B5EF4-FFF2-40B4-BE49-F238E27FC236}">
                    <a16:creationId xmlns:a16="http://schemas.microsoft.com/office/drawing/2014/main" id="{79D3AAB3-117F-4C04-9036-AAEF0FCBB8B2}"/>
                  </a:ext>
                </a:extLst>
              </p:cNvPr>
              <p:cNvSpPr txBox="1">
                <a:spLocks noRot="1" noChangeAspect="1" noMove="1" noResize="1" noEditPoints="1" noAdjustHandles="1" noChangeArrowheads="1" noChangeShapeType="1" noTextEdit="1"/>
              </p:cNvSpPr>
              <p:nvPr/>
            </p:nvSpPr>
            <p:spPr>
              <a:xfrm>
                <a:off x="317366" y="2468186"/>
                <a:ext cx="3429001" cy="369332"/>
              </a:xfrm>
              <a:prstGeom prst="rect">
                <a:avLst/>
              </a:prstGeom>
              <a:blipFill>
                <a:blip r:embed="rId4"/>
                <a:stretch>
                  <a:fillRect b="-18333"/>
                </a:stretch>
              </a:blipFill>
            </p:spPr>
            <p:txBody>
              <a:bodyPr/>
              <a:lstStyle/>
              <a:p>
                <a:r>
                  <a:rPr lang="en-US">
                    <a:noFill/>
                  </a:rPr>
                  <a:t> </a:t>
                </a:r>
              </a:p>
            </p:txBody>
          </p:sp>
        </mc:Fallback>
      </mc:AlternateContent>
    </p:spTree>
    <p:extLst>
      <p:ext uri="{BB962C8B-B14F-4D97-AF65-F5344CB8AC3E}">
        <p14:creationId xmlns:p14="http://schemas.microsoft.com/office/powerpoint/2010/main" val="413208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1"/>
            <a:ext cx="4206518" cy="127590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a:t>
            </a:r>
          </a:p>
          <a:p>
            <a:pPr>
              <a:buSzPts val="3400"/>
            </a:pPr>
            <a:r>
              <a:rPr lang="en-US" dirty="0"/>
              <a:t>Excess</a:t>
            </a:r>
          </a:p>
        </p:txBody>
      </p:sp>
      <p:sp>
        <p:nvSpPr>
          <p:cNvPr id="2" name="TextBox 1">
            <a:extLst>
              <a:ext uri="{FF2B5EF4-FFF2-40B4-BE49-F238E27FC236}">
                <a16:creationId xmlns:a16="http://schemas.microsoft.com/office/drawing/2014/main" id="{D551F505-5EF5-4B2D-A7D2-528BE51CF2E3}"/>
              </a:ext>
            </a:extLst>
          </p:cNvPr>
          <p:cNvSpPr txBox="1"/>
          <p:nvPr/>
        </p:nvSpPr>
        <p:spPr>
          <a:xfrm>
            <a:off x="410402" y="1853303"/>
            <a:ext cx="32429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Transmissivity decay</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FDCF05A-2D4A-4670-801D-A1C9E5E6DACC}"/>
                  </a:ext>
                </a:extLst>
              </p:cNvPr>
              <p:cNvSpPr txBox="1"/>
              <p:nvPr/>
            </p:nvSpPr>
            <p:spPr>
              <a:xfrm>
                <a:off x="3358277" y="1853303"/>
                <a:ext cx="4616141"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𝑦</m:t>
                                  </m:r>
                                </m:sub>
                              </m:sSub>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𝑚</m:t>
                              </m:r>
                            </m:den>
                          </m:f>
                        </m:sup>
                      </m:sSup>
                    </m:oMath>
                  </m:oMathPara>
                </a14:m>
                <a:endParaRPr lang="en-US" sz="2400" dirty="0"/>
              </a:p>
            </p:txBody>
          </p:sp>
        </mc:Choice>
        <mc:Fallback>
          <p:sp>
            <p:nvSpPr>
              <p:cNvPr id="6" name="TextBox 5">
                <a:extLst>
                  <a:ext uri="{FF2B5EF4-FFF2-40B4-BE49-F238E27FC236}">
                    <a16:creationId xmlns:a16="http://schemas.microsoft.com/office/drawing/2014/main" id="{1FDCF05A-2D4A-4670-801D-A1C9E5E6DACC}"/>
                  </a:ext>
                </a:extLst>
              </p:cNvPr>
              <p:cNvSpPr txBox="1">
                <a:spLocks noRot="1" noChangeAspect="1" noMove="1" noResize="1" noEditPoints="1" noAdjustHandles="1" noChangeArrowheads="1" noChangeShapeType="1" noTextEdit="1"/>
              </p:cNvSpPr>
              <p:nvPr/>
            </p:nvSpPr>
            <p:spPr>
              <a:xfrm>
                <a:off x="3358277" y="1853303"/>
                <a:ext cx="4616141" cy="593432"/>
              </a:xfrm>
              <a:prstGeom prst="rect">
                <a:avLst/>
              </a:prstGeo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63CA44E-73ED-41A5-AB75-09492E6FDE43}"/>
              </a:ext>
            </a:extLst>
          </p:cNvPr>
          <p:cNvPicPr>
            <a:picLocks noChangeAspect="1"/>
          </p:cNvPicPr>
          <p:nvPr/>
        </p:nvPicPr>
        <p:blipFill rotWithShape="1">
          <a:blip r:embed="rId4"/>
          <a:srcRect l="16832" t="25116" r="12965" b="44130"/>
          <a:stretch/>
        </p:blipFill>
        <p:spPr>
          <a:xfrm>
            <a:off x="296150" y="2892365"/>
            <a:ext cx="11599699" cy="2858331"/>
          </a:xfrm>
          <a:prstGeom prst="rect">
            <a:avLst/>
          </a:prstGeom>
        </p:spPr>
      </p:pic>
      <p:sp>
        <p:nvSpPr>
          <p:cNvPr id="10" name="TextBox 9">
            <a:extLst>
              <a:ext uri="{FF2B5EF4-FFF2-40B4-BE49-F238E27FC236}">
                <a16:creationId xmlns:a16="http://schemas.microsoft.com/office/drawing/2014/main" id="{482FFDE1-7AF9-484F-9313-FC027AA05C62}"/>
              </a:ext>
            </a:extLst>
          </p:cNvPr>
          <p:cNvSpPr txBox="1"/>
          <p:nvPr/>
        </p:nvSpPr>
        <p:spPr>
          <a:xfrm>
            <a:off x="6594179" y="4795284"/>
            <a:ext cx="5301670" cy="1200329"/>
          </a:xfrm>
          <a:prstGeom prst="rect">
            <a:avLst/>
          </a:prstGeom>
          <a:noFill/>
        </p:spPr>
        <p:txBody>
          <a:bodyPr wrap="square" rtlCol="0">
            <a:spAutoFit/>
          </a:bodyPr>
          <a:lstStyle/>
          <a:p>
            <a:r>
              <a:rPr lang="en-US" sz="2400" b="1" dirty="0">
                <a:solidFill>
                  <a:srgbClr val="FF0000"/>
                </a:solidFill>
                <a:latin typeface="Calibri" panose="020F0502020204030204" pitchFamily="34" charset="0"/>
                <a:cs typeface="Calibri" panose="020F0502020204030204" pitchFamily="34" charset="0"/>
              </a:rPr>
              <a:t>Question for Fred:</a:t>
            </a:r>
          </a:p>
          <a:p>
            <a:r>
              <a:rPr lang="en-US" sz="2400" dirty="0">
                <a:solidFill>
                  <a:schemeClr val="bg2"/>
                </a:solidFill>
                <a:latin typeface="Calibri" panose="020F0502020204030204" pitchFamily="34" charset="0"/>
                <a:cs typeface="Calibri" panose="020F0502020204030204" pitchFamily="34" charset="0"/>
              </a:rPr>
              <a:t>Is this implementation of the exponential function for transmissivity correct?</a:t>
            </a:r>
          </a:p>
        </p:txBody>
      </p:sp>
    </p:spTree>
    <p:extLst>
      <p:ext uri="{BB962C8B-B14F-4D97-AF65-F5344CB8AC3E}">
        <p14:creationId xmlns:p14="http://schemas.microsoft.com/office/powerpoint/2010/main" val="355247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DCDAF3-12F3-483C-86F0-619DD98B14E6}"/>
              </a:ext>
            </a:extLst>
          </p:cNvPr>
          <p:cNvPicPr>
            <a:picLocks noChangeAspect="1"/>
          </p:cNvPicPr>
          <p:nvPr/>
        </p:nvPicPr>
        <p:blipFill>
          <a:blip r:embed="rId2"/>
          <a:srcRect/>
          <a:stretch/>
        </p:blipFill>
        <p:spPr>
          <a:xfrm>
            <a:off x="5969571" y="3600372"/>
            <a:ext cx="5377751" cy="2954600"/>
          </a:xfrm>
          <a:prstGeom prst="rect">
            <a:avLst/>
          </a:prstGeom>
        </p:spPr>
      </p:pic>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1"/>
            <a:ext cx="4206518" cy="127590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a:t>
            </a:r>
          </a:p>
          <a:p>
            <a:pPr>
              <a:buSzPts val="3400"/>
            </a:pPr>
            <a:r>
              <a:rPr lang="en-US" dirty="0"/>
              <a:t>Excess</a:t>
            </a:r>
          </a:p>
        </p:txBody>
      </p:sp>
      <p:pic>
        <p:nvPicPr>
          <p:cNvPr id="3" name="Picture 2">
            <a:extLst>
              <a:ext uri="{FF2B5EF4-FFF2-40B4-BE49-F238E27FC236}">
                <a16:creationId xmlns:a16="http://schemas.microsoft.com/office/drawing/2014/main" id="{DC99CDF0-121D-4F2B-98E4-1EAEB897816F}"/>
              </a:ext>
            </a:extLst>
          </p:cNvPr>
          <p:cNvPicPr>
            <a:picLocks noChangeAspect="1"/>
          </p:cNvPicPr>
          <p:nvPr/>
        </p:nvPicPr>
        <p:blipFill>
          <a:blip r:embed="rId3"/>
          <a:srcRect/>
          <a:stretch/>
        </p:blipFill>
        <p:spPr>
          <a:xfrm>
            <a:off x="4667694" y="0"/>
            <a:ext cx="7498274" cy="3749137"/>
          </a:xfrm>
          <a:prstGeom prst="rect">
            <a:avLst/>
          </a:prstGeom>
        </p:spPr>
      </p:pic>
      <p:sp>
        <p:nvSpPr>
          <p:cNvPr id="2" name="TextBox 1">
            <a:extLst>
              <a:ext uri="{FF2B5EF4-FFF2-40B4-BE49-F238E27FC236}">
                <a16:creationId xmlns:a16="http://schemas.microsoft.com/office/drawing/2014/main" id="{D551F505-5EF5-4B2D-A7D2-528BE51CF2E3}"/>
              </a:ext>
            </a:extLst>
          </p:cNvPr>
          <p:cNvSpPr txBox="1"/>
          <p:nvPr/>
        </p:nvSpPr>
        <p:spPr>
          <a:xfrm>
            <a:off x="410402" y="1853303"/>
            <a:ext cx="32429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Transmissivity decay</a:t>
            </a:r>
          </a:p>
        </p:txBody>
      </p:sp>
      <p:sp>
        <p:nvSpPr>
          <p:cNvPr id="9" name="TextBox 8">
            <a:extLst>
              <a:ext uri="{FF2B5EF4-FFF2-40B4-BE49-F238E27FC236}">
                <a16:creationId xmlns:a16="http://schemas.microsoft.com/office/drawing/2014/main" id="{F10C2F23-45C9-4B58-988C-4E5EF16822A9}"/>
              </a:ext>
            </a:extLst>
          </p:cNvPr>
          <p:cNvSpPr txBox="1"/>
          <p:nvPr/>
        </p:nvSpPr>
        <p:spPr>
          <a:xfrm>
            <a:off x="1207844" y="3429000"/>
            <a:ext cx="1429031"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 = 0.5</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A58E182-ABA2-4DEB-8D12-185B454A4D61}"/>
                  </a:ext>
                </a:extLst>
              </p:cNvPr>
              <p:cNvSpPr txBox="1"/>
              <p:nvPr/>
            </p:nvSpPr>
            <p:spPr>
              <a:xfrm>
                <a:off x="328804" y="2490225"/>
                <a:ext cx="4616141"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𝑦</m:t>
                                  </m:r>
                                </m:sub>
                              </m:sSub>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𝑚</m:t>
                              </m:r>
                            </m:den>
                          </m:f>
                        </m:sup>
                      </m:sSup>
                    </m:oMath>
                  </m:oMathPara>
                </a14:m>
                <a:endParaRPr lang="en-US" sz="2400" dirty="0"/>
              </a:p>
            </p:txBody>
          </p:sp>
        </mc:Choice>
        <mc:Fallback>
          <p:sp>
            <p:nvSpPr>
              <p:cNvPr id="10" name="TextBox 9">
                <a:extLst>
                  <a:ext uri="{FF2B5EF4-FFF2-40B4-BE49-F238E27FC236}">
                    <a16:creationId xmlns:a16="http://schemas.microsoft.com/office/drawing/2014/main" id="{DA58E182-ABA2-4DEB-8D12-185B454A4D61}"/>
                  </a:ext>
                </a:extLst>
              </p:cNvPr>
              <p:cNvSpPr txBox="1">
                <a:spLocks noRot="1" noChangeAspect="1" noMove="1" noResize="1" noEditPoints="1" noAdjustHandles="1" noChangeArrowheads="1" noChangeShapeType="1" noTextEdit="1"/>
              </p:cNvSpPr>
              <p:nvPr/>
            </p:nvSpPr>
            <p:spPr>
              <a:xfrm>
                <a:off x="328804" y="2490225"/>
                <a:ext cx="4616141" cy="593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512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DCDAF3-12F3-483C-86F0-619DD98B14E6}"/>
              </a:ext>
            </a:extLst>
          </p:cNvPr>
          <p:cNvPicPr>
            <a:picLocks noChangeAspect="1"/>
          </p:cNvPicPr>
          <p:nvPr/>
        </p:nvPicPr>
        <p:blipFill>
          <a:blip r:embed="rId2"/>
          <a:srcRect/>
          <a:stretch/>
        </p:blipFill>
        <p:spPr>
          <a:xfrm>
            <a:off x="5969571" y="3600372"/>
            <a:ext cx="5377751" cy="2954599"/>
          </a:xfrm>
          <a:prstGeom prst="rect">
            <a:avLst/>
          </a:prstGeom>
        </p:spPr>
      </p:pic>
      <p:sp>
        <p:nvSpPr>
          <p:cNvPr id="4" name="Slide Number Placeholder 3">
            <a:extLst>
              <a:ext uri="{FF2B5EF4-FFF2-40B4-BE49-F238E27FC236}">
                <a16:creationId xmlns:a16="http://schemas.microsoft.com/office/drawing/2014/main" id="{BC5F8759-C7D6-47B3-9C8B-86D39ADA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188;p3">
            <a:extLst>
              <a:ext uri="{FF2B5EF4-FFF2-40B4-BE49-F238E27FC236}">
                <a16:creationId xmlns:a16="http://schemas.microsoft.com/office/drawing/2014/main" id="{26B9D391-879B-45E7-811B-3B9AE7297A6A}"/>
              </a:ext>
            </a:extLst>
          </p:cNvPr>
          <p:cNvSpPr txBox="1">
            <a:spLocks/>
          </p:cNvSpPr>
          <p:nvPr/>
        </p:nvSpPr>
        <p:spPr>
          <a:xfrm>
            <a:off x="174097" y="-1"/>
            <a:ext cx="4206518" cy="127590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87F00"/>
              </a:buClr>
              <a:buSzPts val="1800"/>
              <a:buFont typeface="Corbel"/>
              <a:buNone/>
              <a:defRPr sz="3400" b="0" i="0" u="none" strike="noStrike" cap="none">
                <a:solidFill>
                  <a:srgbClr val="687F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400"/>
            </a:pPr>
            <a:r>
              <a:rPr lang="en-US" dirty="0"/>
              <a:t>Modeling Saturation </a:t>
            </a:r>
          </a:p>
          <a:p>
            <a:pPr>
              <a:buSzPts val="3400"/>
            </a:pPr>
            <a:r>
              <a:rPr lang="en-US" dirty="0"/>
              <a:t>Excess</a:t>
            </a:r>
          </a:p>
        </p:txBody>
      </p:sp>
      <p:pic>
        <p:nvPicPr>
          <p:cNvPr id="3" name="Picture 2">
            <a:extLst>
              <a:ext uri="{FF2B5EF4-FFF2-40B4-BE49-F238E27FC236}">
                <a16:creationId xmlns:a16="http://schemas.microsoft.com/office/drawing/2014/main" id="{DC99CDF0-121D-4F2B-98E4-1EAEB897816F}"/>
              </a:ext>
            </a:extLst>
          </p:cNvPr>
          <p:cNvPicPr>
            <a:picLocks noChangeAspect="1"/>
          </p:cNvPicPr>
          <p:nvPr/>
        </p:nvPicPr>
        <p:blipFill>
          <a:blip r:embed="rId3"/>
          <a:srcRect/>
          <a:stretch/>
        </p:blipFill>
        <p:spPr>
          <a:xfrm>
            <a:off x="4667694" y="0"/>
            <a:ext cx="7498274" cy="3749137"/>
          </a:xfrm>
          <a:prstGeom prst="rect">
            <a:avLst/>
          </a:prstGeom>
        </p:spPr>
      </p:pic>
      <p:sp>
        <p:nvSpPr>
          <p:cNvPr id="2" name="TextBox 1">
            <a:extLst>
              <a:ext uri="{FF2B5EF4-FFF2-40B4-BE49-F238E27FC236}">
                <a16:creationId xmlns:a16="http://schemas.microsoft.com/office/drawing/2014/main" id="{D551F505-5EF5-4B2D-A7D2-528BE51CF2E3}"/>
              </a:ext>
            </a:extLst>
          </p:cNvPr>
          <p:cNvSpPr txBox="1"/>
          <p:nvPr/>
        </p:nvSpPr>
        <p:spPr>
          <a:xfrm>
            <a:off x="410402" y="1853303"/>
            <a:ext cx="32429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Transmissivity decay</a:t>
            </a:r>
          </a:p>
        </p:txBody>
      </p:sp>
      <p:sp>
        <p:nvSpPr>
          <p:cNvPr id="9" name="TextBox 8">
            <a:extLst>
              <a:ext uri="{FF2B5EF4-FFF2-40B4-BE49-F238E27FC236}">
                <a16:creationId xmlns:a16="http://schemas.microsoft.com/office/drawing/2014/main" id="{F10C2F23-45C9-4B58-988C-4E5EF16822A9}"/>
              </a:ext>
            </a:extLst>
          </p:cNvPr>
          <p:cNvSpPr txBox="1"/>
          <p:nvPr/>
        </p:nvSpPr>
        <p:spPr>
          <a:xfrm>
            <a:off x="1207844" y="3429000"/>
            <a:ext cx="1429031"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 = 0.1</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79A1C00-2C13-4D0D-85D0-38A67C5C13C9}"/>
                  </a:ext>
                </a:extLst>
              </p:cNvPr>
              <p:cNvSpPr txBox="1"/>
              <p:nvPr/>
            </p:nvSpPr>
            <p:spPr>
              <a:xfrm>
                <a:off x="328804" y="2490225"/>
                <a:ext cx="4616141" cy="5934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𝑦</m:t>
                                  </m:r>
                                </m:sub>
                              </m:sSub>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𝑚</m:t>
                              </m:r>
                            </m:den>
                          </m:f>
                        </m:sup>
                      </m:sSup>
                    </m:oMath>
                  </m:oMathPara>
                </a14:m>
                <a:endParaRPr lang="en-US" sz="2400" dirty="0"/>
              </a:p>
            </p:txBody>
          </p:sp>
        </mc:Choice>
        <mc:Fallback>
          <p:sp>
            <p:nvSpPr>
              <p:cNvPr id="11" name="TextBox 10">
                <a:extLst>
                  <a:ext uri="{FF2B5EF4-FFF2-40B4-BE49-F238E27FC236}">
                    <a16:creationId xmlns:a16="http://schemas.microsoft.com/office/drawing/2014/main" id="{A79A1C00-2C13-4D0D-85D0-38A67C5C13C9}"/>
                  </a:ext>
                </a:extLst>
              </p:cNvPr>
              <p:cNvSpPr txBox="1">
                <a:spLocks noRot="1" noChangeAspect="1" noMove="1" noResize="1" noEditPoints="1" noAdjustHandles="1" noChangeArrowheads="1" noChangeShapeType="1" noTextEdit="1"/>
              </p:cNvSpPr>
              <p:nvPr/>
            </p:nvSpPr>
            <p:spPr>
              <a:xfrm>
                <a:off x="328804" y="2490225"/>
                <a:ext cx="4616141" cy="593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8676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Ecology 16x9">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4843</TotalTime>
  <Words>814</Words>
  <Application>Microsoft Office PowerPoint</Application>
  <PresentationFormat>Widescreen</PresentationFormat>
  <Paragraphs>96</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Corbel</vt:lpstr>
      <vt:lpstr>Ecology 16x9</vt:lpstr>
      <vt:lpstr>Evaluating runoff generation processes across different scales and regions</vt:lpstr>
      <vt:lpstr>Modeling Saturation Excess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runoff generation processes across different scales and regions</dc:title>
  <dc:creator>Brittany Lopez Barreto</dc:creator>
  <cp:lastModifiedBy>Federico Antolini</cp:lastModifiedBy>
  <cp:revision>20</cp:revision>
  <dcterms:created xsi:type="dcterms:W3CDTF">2019-06-28T14:22:35Z</dcterms:created>
  <dcterms:modified xsi:type="dcterms:W3CDTF">2019-07-03T14:34:02Z</dcterms:modified>
</cp:coreProperties>
</file>