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50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100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151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202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254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304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354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404" algn="l" defTabSz="65305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0" autoAdjust="0"/>
    <p:restoredTop sz="91667" autoAdjust="0"/>
  </p:normalViewPr>
  <p:slideViewPr>
    <p:cSldViewPr snapToGrid="0" snapToObjects="1">
      <p:cViewPr varScale="1">
        <p:scale>
          <a:sx n="75" d="100"/>
          <a:sy n="75" d="100"/>
        </p:scale>
        <p:origin x="-1400" y="-96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2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9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5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2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3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3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4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50" indent="0">
              <a:buNone/>
              <a:defRPr sz="2900" b="1"/>
            </a:lvl2pPr>
            <a:lvl3pPr marL="1306100" indent="0">
              <a:buNone/>
              <a:defRPr sz="2600" b="1"/>
            </a:lvl3pPr>
            <a:lvl4pPr marL="1959151" indent="0">
              <a:buNone/>
              <a:defRPr sz="2300" b="1"/>
            </a:lvl4pPr>
            <a:lvl5pPr marL="2612202" indent="0">
              <a:buNone/>
              <a:defRPr sz="2300" b="1"/>
            </a:lvl5pPr>
            <a:lvl6pPr marL="3265254" indent="0">
              <a:buNone/>
              <a:defRPr sz="2300" b="1"/>
            </a:lvl6pPr>
            <a:lvl7pPr marL="3918304" indent="0">
              <a:buNone/>
              <a:defRPr sz="2300" b="1"/>
            </a:lvl7pPr>
            <a:lvl8pPr marL="4571354" indent="0">
              <a:buNone/>
              <a:defRPr sz="2300" b="1"/>
            </a:lvl8pPr>
            <a:lvl9pPr marL="52244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50" indent="0">
              <a:buNone/>
              <a:defRPr sz="2900" b="1"/>
            </a:lvl2pPr>
            <a:lvl3pPr marL="1306100" indent="0">
              <a:buNone/>
              <a:defRPr sz="2600" b="1"/>
            </a:lvl3pPr>
            <a:lvl4pPr marL="1959151" indent="0">
              <a:buNone/>
              <a:defRPr sz="2300" b="1"/>
            </a:lvl4pPr>
            <a:lvl5pPr marL="2612202" indent="0">
              <a:buNone/>
              <a:defRPr sz="2300" b="1"/>
            </a:lvl5pPr>
            <a:lvl6pPr marL="3265254" indent="0">
              <a:buNone/>
              <a:defRPr sz="2300" b="1"/>
            </a:lvl6pPr>
            <a:lvl7pPr marL="3918304" indent="0">
              <a:buNone/>
              <a:defRPr sz="2300" b="1"/>
            </a:lvl7pPr>
            <a:lvl8pPr marL="4571354" indent="0">
              <a:buNone/>
              <a:defRPr sz="2300" b="1"/>
            </a:lvl8pPr>
            <a:lvl9pPr marL="52244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050" indent="0">
              <a:buNone/>
              <a:defRPr sz="1700"/>
            </a:lvl2pPr>
            <a:lvl3pPr marL="1306100" indent="0">
              <a:buNone/>
              <a:defRPr sz="1400"/>
            </a:lvl3pPr>
            <a:lvl4pPr marL="1959151" indent="0">
              <a:buNone/>
              <a:defRPr sz="1300"/>
            </a:lvl4pPr>
            <a:lvl5pPr marL="2612202" indent="0">
              <a:buNone/>
              <a:defRPr sz="1300"/>
            </a:lvl5pPr>
            <a:lvl6pPr marL="3265254" indent="0">
              <a:buNone/>
              <a:defRPr sz="1300"/>
            </a:lvl6pPr>
            <a:lvl7pPr marL="3918304" indent="0">
              <a:buNone/>
              <a:defRPr sz="1300"/>
            </a:lvl7pPr>
            <a:lvl8pPr marL="4571354" indent="0">
              <a:buNone/>
              <a:defRPr sz="1300"/>
            </a:lvl8pPr>
            <a:lvl9pPr marL="52244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4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4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050" indent="0">
              <a:buNone/>
              <a:defRPr sz="4000"/>
            </a:lvl2pPr>
            <a:lvl3pPr marL="1306100" indent="0">
              <a:buNone/>
              <a:defRPr sz="3400"/>
            </a:lvl3pPr>
            <a:lvl4pPr marL="1959151" indent="0">
              <a:buNone/>
              <a:defRPr sz="2900"/>
            </a:lvl4pPr>
            <a:lvl5pPr marL="2612202" indent="0">
              <a:buNone/>
              <a:defRPr sz="2900"/>
            </a:lvl5pPr>
            <a:lvl6pPr marL="3265254" indent="0">
              <a:buNone/>
              <a:defRPr sz="2900"/>
            </a:lvl6pPr>
            <a:lvl7pPr marL="3918304" indent="0">
              <a:buNone/>
              <a:defRPr sz="2900"/>
            </a:lvl7pPr>
            <a:lvl8pPr marL="4571354" indent="0">
              <a:buNone/>
              <a:defRPr sz="2900"/>
            </a:lvl8pPr>
            <a:lvl9pPr marL="5224404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4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050" indent="0">
              <a:buNone/>
              <a:defRPr sz="1700"/>
            </a:lvl2pPr>
            <a:lvl3pPr marL="1306100" indent="0">
              <a:buNone/>
              <a:defRPr sz="1400"/>
            </a:lvl3pPr>
            <a:lvl4pPr marL="1959151" indent="0">
              <a:buNone/>
              <a:defRPr sz="1300"/>
            </a:lvl4pPr>
            <a:lvl5pPr marL="2612202" indent="0">
              <a:buNone/>
              <a:defRPr sz="1300"/>
            </a:lvl5pPr>
            <a:lvl6pPr marL="3265254" indent="0">
              <a:buNone/>
              <a:defRPr sz="1300"/>
            </a:lvl6pPr>
            <a:lvl7pPr marL="3918304" indent="0">
              <a:buNone/>
              <a:defRPr sz="1300"/>
            </a:lvl7pPr>
            <a:lvl8pPr marL="4571354" indent="0">
              <a:buNone/>
              <a:defRPr sz="1300"/>
            </a:lvl8pPr>
            <a:lvl9pPr marL="52244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11" tIns="65305" rIns="130611" bIns="653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11" tIns="65305" rIns="130611" bIns="653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6"/>
            <a:ext cx="3200400" cy="486833"/>
          </a:xfrm>
          <a:prstGeom prst="rect">
            <a:avLst/>
          </a:prstGeom>
        </p:spPr>
        <p:txBody>
          <a:bodyPr vert="horz" lIns="130611" tIns="65305" rIns="130611" bIns="6530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10AB-0B2B-5945-8B1E-777AED6F995A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2" y="8475136"/>
            <a:ext cx="4343400" cy="486833"/>
          </a:xfrm>
          <a:prstGeom prst="rect">
            <a:avLst/>
          </a:prstGeom>
        </p:spPr>
        <p:txBody>
          <a:bodyPr vert="horz" lIns="130611" tIns="65305" rIns="130611" bIns="6530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6"/>
            <a:ext cx="3200400" cy="486833"/>
          </a:xfrm>
          <a:prstGeom prst="rect">
            <a:avLst/>
          </a:prstGeom>
        </p:spPr>
        <p:txBody>
          <a:bodyPr vert="horz" lIns="130611" tIns="65305" rIns="130611" bIns="6530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D583-AA44-044B-8442-812FC289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5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88" indent="-489788" algn="l" defTabSz="65305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207" indent="-408157" algn="l" defTabSz="65305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26" indent="-326525" algn="l" defTabSz="65305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77" indent="-326525" algn="l" defTabSz="65305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729" indent="-326525" algn="l" defTabSz="65305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779" indent="-326525" algn="l" defTabSz="65305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829" indent="-326525" algn="l" defTabSz="65305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879" indent="-326525" algn="l" defTabSz="65305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930" indent="-326525" algn="l" defTabSz="65305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50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00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151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202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254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304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4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404" algn="l" defTabSz="65305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1018"/>
              </p:ext>
            </p:extLst>
          </p:nvPr>
        </p:nvGraphicFramePr>
        <p:xfrm>
          <a:off x="541868" y="118531"/>
          <a:ext cx="10731964" cy="8930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492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43375"/>
                <a:gridCol w="327373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  <a:gridCol w="335374"/>
              </a:tblGrid>
              <a:tr h="286075"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7160" marR="137160" marT="60960" marB="6096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Summer ‘16</a:t>
                      </a:r>
                      <a:endParaRPr lang="en-US" sz="1400" b="1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Fall ‘16</a:t>
                      </a:r>
                      <a:endParaRPr lang="en-US" sz="1400" b="1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Spring</a:t>
                      </a:r>
                      <a:r>
                        <a:rPr lang="en-US" sz="1400" b="1" baseline="0" dirty="0" smtClean="0"/>
                        <a:t> ‘17</a:t>
                      </a:r>
                      <a:endParaRPr lang="en-US" sz="1400" b="1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Summer</a:t>
                      </a:r>
                      <a:r>
                        <a:rPr lang="en-US" sz="1400" b="1" baseline="0" dirty="0" smtClean="0"/>
                        <a:t> ‘17</a:t>
                      </a:r>
                      <a:endParaRPr lang="en-US" sz="1400" b="1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0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June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July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Aug.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Sept.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Oct.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Nov.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Dec.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Jan.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Feb.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Mar.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April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June</a:t>
                      </a:r>
                      <a:endParaRPr lang="en-US" sz="1200" dirty="0"/>
                    </a:p>
                  </a:txBody>
                  <a:tcPr marL="137160" marR="1371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1610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Generalize</a:t>
                      </a:r>
                      <a:endParaRPr lang="en-US" sz="1600" b="1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0960" marB="6096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IRB</a:t>
                      </a:r>
                      <a:endParaRPr lang="en-US" sz="105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Collection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Interviews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Analysis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Survey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ICSE</a:t>
                      </a:r>
                      <a:r>
                        <a:rPr lang="en-US" sz="1100" baseline="0" dirty="0" smtClean="0"/>
                        <a:t> 17 (est. 8/28)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SmartBugs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IRB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Literature Review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Template</a:t>
                      </a:r>
                      <a:r>
                        <a:rPr lang="en-US" sz="1100" baseline="0" dirty="0" smtClean="0"/>
                        <a:t> Evaluation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FSE 2017 (est. 3/11)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SmartBugs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Study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 Analysis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VL/HCC 17 (est. 3/18)</a:t>
                      </a:r>
                      <a:endParaRPr lang="en-US" sz="11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1610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Dissertation</a:t>
                      </a:r>
                      <a:endParaRPr lang="en-US" sz="1600" b="1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83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Johnson</dc:creator>
  <cp:lastModifiedBy>Brittany Johnson</cp:lastModifiedBy>
  <cp:revision>13</cp:revision>
  <dcterms:created xsi:type="dcterms:W3CDTF">2016-04-19T02:12:40Z</dcterms:created>
  <dcterms:modified xsi:type="dcterms:W3CDTF">2016-04-19T13:28:18Z</dcterms:modified>
</cp:coreProperties>
</file>