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F2E0A3-C67B-4B68-B0CF-89D3E4BA27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ED3426-56A3-40EC-9711-D2CF3D99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om190346a/disease-symptoms-and-patient-profile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FFC0-A09E-A0D3-45DF-C0D8A2DFA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Outcome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A38F-36B6-AF01-B0C6-79C28ACA4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Roberts</a:t>
            </a:r>
          </a:p>
        </p:txBody>
      </p:sp>
    </p:spTree>
    <p:extLst>
      <p:ext uri="{BB962C8B-B14F-4D97-AF65-F5344CB8AC3E}">
        <p14:creationId xmlns:p14="http://schemas.microsoft.com/office/powerpoint/2010/main" val="4597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73D6-1DB8-6F91-16FD-651BE81B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2C03-750D-E96B-2AC6-C763045B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follows the Logistic Regression model created to predict whether a patient will  have a positive or negative outcome based on symptoms and diagnosis.</a:t>
            </a:r>
          </a:p>
          <a:p>
            <a:r>
              <a:rPr lang="en-US" dirty="0"/>
              <a:t>Data was taken from here:  </a:t>
            </a:r>
            <a:r>
              <a:rPr lang="en-US" dirty="0">
                <a:hlinkClick r:id="rId2"/>
              </a:rPr>
              <a:t>Disease Dataset</a:t>
            </a:r>
            <a:endParaRPr lang="en-US" dirty="0"/>
          </a:p>
          <a:p>
            <a:r>
              <a:rPr lang="en-US" dirty="0"/>
              <a:t>The Dash app allows the user to input symptoms and diagnosis to get a prediction on patient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6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AF09-6DF1-E5B2-D80E-AE823C00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86F20A50-5D8E-8C8B-F070-2551065B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38" y="2603500"/>
            <a:ext cx="7875036" cy="3416300"/>
          </a:xfrm>
        </p:spPr>
      </p:pic>
    </p:spTree>
    <p:extLst>
      <p:ext uri="{BB962C8B-B14F-4D97-AF65-F5344CB8AC3E}">
        <p14:creationId xmlns:p14="http://schemas.microsoft.com/office/powerpoint/2010/main" val="63517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458D-69A5-5354-250A-D6B527B4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FBFABB-E9DE-5EAC-CB1E-10C37DCF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06" y="2603500"/>
            <a:ext cx="7367500" cy="3416300"/>
          </a:xfrm>
        </p:spPr>
      </p:pic>
    </p:spTree>
    <p:extLst>
      <p:ext uri="{BB962C8B-B14F-4D97-AF65-F5344CB8AC3E}">
        <p14:creationId xmlns:p14="http://schemas.microsoft.com/office/powerpoint/2010/main" val="346959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8C7-C2CC-A567-E270-AA80C10E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337E17-38F6-11A8-9845-8AAD6DF21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96" y="2603500"/>
            <a:ext cx="8179721" cy="3416300"/>
          </a:xfrm>
        </p:spPr>
      </p:pic>
    </p:spTree>
    <p:extLst>
      <p:ext uri="{BB962C8B-B14F-4D97-AF65-F5344CB8AC3E}">
        <p14:creationId xmlns:p14="http://schemas.microsoft.com/office/powerpoint/2010/main" val="6041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58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Outcome Predictor</vt:lpstr>
      <vt:lpstr>Introduction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 Predictor</dc:title>
  <dc:creator>Brittany Roberts</dc:creator>
  <cp:lastModifiedBy>Brittany Roberts</cp:lastModifiedBy>
  <cp:revision>1</cp:revision>
  <dcterms:created xsi:type="dcterms:W3CDTF">2023-11-18T23:54:28Z</dcterms:created>
  <dcterms:modified xsi:type="dcterms:W3CDTF">2023-11-19T00:03:39Z</dcterms:modified>
</cp:coreProperties>
</file>