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DF04-A57B-494E-82FE-41D670BE7C2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ED5-54C1-4F33-A5A7-7A45B0D45F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50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DF04-A57B-494E-82FE-41D670BE7C2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ED5-54C1-4F33-A5A7-7A45B0D4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0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DF04-A57B-494E-82FE-41D670BE7C2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ED5-54C1-4F33-A5A7-7A45B0D4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2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DF04-A57B-494E-82FE-41D670BE7C2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ED5-54C1-4F33-A5A7-7A45B0D4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DF04-A57B-494E-82FE-41D670BE7C2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ED5-54C1-4F33-A5A7-7A45B0D45F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DF04-A57B-494E-82FE-41D670BE7C2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ED5-54C1-4F33-A5A7-7A45B0D4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2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DF04-A57B-494E-82FE-41D670BE7C2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ED5-54C1-4F33-A5A7-7A45B0D4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8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DF04-A57B-494E-82FE-41D670BE7C2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ED5-54C1-4F33-A5A7-7A45B0D4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3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DF04-A57B-494E-82FE-41D670BE7C2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ED5-54C1-4F33-A5A7-7A45B0D4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9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53DF04-A57B-494E-82FE-41D670BE7C2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F3BED5-54C1-4F33-A5A7-7A45B0D4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DF04-A57B-494E-82FE-41D670BE7C2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ED5-54C1-4F33-A5A7-7A45B0D4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7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53DF04-A57B-494E-82FE-41D670BE7C2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F3BED5-54C1-4F33-A5A7-7A45B0D45F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74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F686-4DAE-583D-579D-1A3486B82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Model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D6F68-8C58-B85A-815B-988D3E45A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Brittany Roberts</a:t>
            </a:r>
          </a:p>
        </p:txBody>
      </p:sp>
    </p:spTree>
    <p:extLst>
      <p:ext uri="{BB962C8B-B14F-4D97-AF65-F5344CB8AC3E}">
        <p14:creationId xmlns:p14="http://schemas.microsoft.com/office/powerpoint/2010/main" val="84300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79E2-90EA-8F4E-C2D8-F29E7198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6B91-CF35-EA99-8FA3-691E79B964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this app, we are looking to predict if a client will make a claim on their travel insurance policy based on the data show in Figure 1.</a:t>
            </a:r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0456502-48A1-5D47-74AA-8C9AE81BEA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55" y="2160531"/>
            <a:ext cx="4937125" cy="169688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5275FF-884E-DD7A-DFDF-50C062C2BC46}"/>
              </a:ext>
            </a:extLst>
          </p:cNvPr>
          <p:cNvSpPr txBox="1"/>
          <p:nvPr/>
        </p:nvSpPr>
        <p:spPr>
          <a:xfrm>
            <a:off x="6218555" y="1885524"/>
            <a:ext cx="1121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163109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3139-A193-F181-B504-20AD35DD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72DE4-5A43-A096-1240-5B8EFE1531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data cleansing and preprocessing, we started with the code in Figure 2 to create the model for the app.</a:t>
            </a:r>
          </a:p>
          <a:p>
            <a:pPr marL="0" indent="0">
              <a:buNone/>
            </a:pPr>
            <a:r>
              <a:rPr lang="en-US" dirty="0"/>
              <a:t>Use a PCA to help find the best numerical component to help predict the outcome.  Then used the Standard Scaler on the same data to standardized the numerical data.</a:t>
            </a:r>
          </a:p>
        </p:txBody>
      </p:sp>
      <p:pic>
        <p:nvPicPr>
          <p:cNvPr id="6" name="Content Placeholder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7E4C8F8-81B9-C9F1-C035-8AEBA8BB66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741180"/>
            <a:ext cx="4937125" cy="2232890"/>
          </a:xfrm>
        </p:spPr>
      </p:pic>
    </p:spTree>
    <p:extLst>
      <p:ext uri="{BB962C8B-B14F-4D97-AF65-F5344CB8AC3E}">
        <p14:creationId xmlns:p14="http://schemas.microsoft.com/office/powerpoint/2010/main" val="232253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F074-80D9-F9C8-C044-4466484B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9A99-2AA5-1DF0-7FAA-05A771A809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create the parts that the client inputs information, we used the code in Figure 3for both numerical and categorical input.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2E3E56C-771E-B011-1258-4FAE0F63FE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231576"/>
            <a:ext cx="4937125" cy="32520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F6EE8D-8AC7-3FF9-2BEF-5B2F1F2AAB83}"/>
              </a:ext>
            </a:extLst>
          </p:cNvPr>
          <p:cNvSpPr txBox="1"/>
          <p:nvPr/>
        </p:nvSpPr>
        <p:spPr>
          <a:xfrm>
            <a:off x="6218238" y="1845734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348568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84F5-5EFF-59F7-5F4A-475AC891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Model in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227A5-65DF-4AA4-CD26-F2BF2EBC30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implement the model in the app, we used the code </a:t>
            </a:r>
            <a:r>
              <a:rPr lang="en-US"/>
              <a:t>in Figure 4.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E17178F-C9EE-1AEB-8135-644095D134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477818"/>
            <a:ext cx="4937125" cy="2759615"/>
          </a:xfrm>
        </p:spPr>
      </p:pic>
    </p:spTree>
    <p:extLst>
      <p:ext uri="{BB962C8B-B14F-4D97-AF65-F5344CB8AC3E}">
        <p14:creationId xmlns:p14="http://schemas.microsoft.com/office/powerpoint/2010/main" val="296377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475B-1851-5E19-3EF1-9ECB3CC2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Created</a:t>
            </a:r>
          </a:p>
        </p:txBody>
      </p:sp>
      <p:pic>
        <p:nvPicPr>
          <p:cNvPr id="8" name="Content Placeholder 7" descr="A screenshot of a document&#10;&#10;Description automatically generated">
            <a:extLst>
              <a:ext uri="{FF2B5EF4-FFF2-40B4-BE49-F238E27FC236}">
                <a16:creationId xmlns:a16="http://schemas.microsoft.com/office/drawing/2014/main" id="{78664811-1ADB-0E4E-B96F-2EB77BFA62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904491"/>
            <a:ext cx="4938712" cy="1906268"/>
          </a:xfrm>
        </p:spPr>
      </p:pic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D1CBFEE-10A5-C773-C0C7-56DEDDB45C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908619"/>
            <a:ext cx="4937125" cy="189801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416BFA-FA5D-58F3-2C35-F3D00934DDF7}"/>
              </a:ext>
            </a:extLst>
          </p:cNvPr>
          <p:cNvSpPr txBox="1"/>
          <p:nvPr/>
        </p:nvSpPr>
        <p:spPr>
          <a:xfrm>
            <a:off x="1096963" y="2462865"/>
            <a:ext cx="186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set to default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0D2BE-8074-A300-9C2E-751208F879DB}"/>
              </a:ext>
            </a:extLst>
          </p:cNvPr>
          <p:cNvSpPr txBox="1"/>
          <p:nvPr/>
        </p:nvSpPr>
        <p:spPr>
          <a:xfrm>
            <a:off x="6286500" y="2462865"/>
            <a:ext cx="197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at work</a:t>
            </a:r>
          </a:p>
        </p:txBody>
      </p:sp>
    </p:spTree>
    <p:extLst>
      <p:ext uri="{BB962C8B-B14F-4D97-AF65-F5344CB8AC3E}">
        <p14:creationId xmlns:p14="http://schemas.microsoft.com/office/powerpoint/2010/main" val="398744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B2D8-5678-2019-9360-BAA67D14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915B-5D5C-3476-66C3-F37EE235E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were able to create the app but I do not understand why it does not display the results of the model.  You can see that the categories are present to predict the claim but no prediction is ever displayed.  I did try troubleshooting to figure out why it was not working but nothing I tried worked to bring it up.</a:t>
            </a:r>
          </a:p>
        </p:txBody>
      </p:sp>
    </p:spTree>
    <p:extLst>
      <p:ext uri="{BB962C8B-B14F-4D97-AF65-F5344CB8AC3E}">
        <p14:creationId xmlns:p14="http://schemas.microsoft.com/office/powerpoint/2010/main" val="24569705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217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Predictive Model App</vt:lpstr>
      <vt:lpstr>Goal of App</vt:lpstr>
      <vt:lpstr>Model Creation</vt:lpstr>
      <vt:lpstr>App Creation</vt:lpstr>
      <vt:lpstr>Implementation of Model in App</vt:lpstr>
      <vt:lpstr>App Created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 App</dc:title>
  <dc:creator>Brittany Roberts</dc:creator>
  <cp:lastModifiedBy>Brittany Roberts</cp:lastModifiedBy>
  <cp:revision>1</cp:revision>
  <dcterms:created xsi:type="dcterms:W3CDTF">2023-11-12T23:25:42Z</dcterms:created>
  <dcterms:modified xsi:type="dcterms:W3CDTF">2023-11-13T00:21:29Z</dcterms:modified>
</cp:coreProperties>
</file>