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B90"/>
    <a:srgbClr val="E3CEAF"/>
    <a:srgbClr val="C39755"/>
    <a:srgbClr val="B48534"/>
    <a:srgbClr val="8E2A2B"/>
    <a:srgbClr val="040000"/>
    <a:srgbClr val="3F0600"/>
    <a:srgbClr val="763A02"/>
    <a:srgbClr val="693224"/>
    <a:srgbClr val="502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8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504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395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655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289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774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240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825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04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04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78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66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C7711-2F3F-4273-B7F8-9AED2B9C8582}" type="datetimeFigureOut">
              <a:rPr lang="en-PH" smtClean="0"/>
              <a:t>26/02/2024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E16C-5F55-41D1-9A1D-181BCD9541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599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22529" y="1769657"/>
            <a:ext cx="4155281" cy="3353556"/>
            <a:chOff x="1422529" y="1769657"/>
            <a:chExt cx="4155281" cy="3353556"/>
          </a:xfrm>
        </p:grpSpPr>
        <p:sp>
          <p:nvSpPr>
            <p:cNvPr id="47" name="Rectangle 16"/>
            <p:cNvSpPr/>
            <p:nvPr/>
          </p:nvSpPr>
          <p:spPr>
            <a:xfrm rot="20974706">
              <a:off x="2850557" y="4950486"/>
              <a:ext cx="2483314" cy="51903"/>
            </a:xfrm>
            <a:custGeom>
              <a:avLst/>
              <a:gdLst>
                <a:gd name="connsiteX0" fmla="*/ 0 w 890587"/>
                <a:gd name="connsiteY0" fmla="*/ 0 h 45719"/>
                <a:gd name="connsiteX1" fmla="*/ 890587 w 890587"/>
                <a:gd name="connsiteY1" fmla="*/ 0 h 45719"/>
                <a:gd name="connsiteX2" fmla="*/ 890587 w 890587"/>
                <a:gd name="connsiteY2" fmla="*/ 45719 h 45719"/>
                <a:gd name="connsiteX3" fmla="*/ 0 w 890587"/>
                <a:gd name="connsiteY3" fmla="*/ 45719 h 45719"/>
                <a:gd name="connsiteX4" fmla="*/ 0 w 890587"/>
                <a:gd name="connsiteY4" fmla="*/ 0 h 45719"/>
                <a:gd name="connsiteX0" fmla="*/ 0 w 890587"/>
                <a:gd name="connsiteY0" fmla="*/ 1511 h 47230"/>
                <a:gd name="connsiteX1" fmla="*/ 616994 w 890587"/>
                <a:gd name="connsiteY1" fmla="*/ 0 h 47230"/>
                <a:gd name="connsiteX2" fmla="*/ 890587 w 890587"/>
                <a:gd name="connsiteY2" fmla="*/ 1511 h 47230"/>
                <a:gd name="connsiteX3" fmla="*/ 890587 w 890587"/>
                <a:gd name="connsiteY3" fmla="*/ 47230 h 47230"/>
                <a:gd name="connsiteX4" fmla="*/ 0 w 890587"/>
                <a:gd name="connsiteY4" fmla="*/ 47230 h 47230"/>
                <a:gd name="connsiteX5" fmla="*/ 0 w 890587"/>
                <a:gd name="connsiteY5" fmla="*/ 1511 h 47230"/>
                <a:gd name="connsiteX0" fmla="*/ 6533 w 890587"/>
                <a:gd name="connsiteY0" fmla="*/ 6605 h 47230"/>
                <a:gd name="connsiteX1" fmla="*/ 616994 w 890587"/>
                <a:gd name="connsiteY1" fmla="*/ 0 h 47230"/>
                <a:gd name="connsiteX2" fmla="*/ 890587 w 890587"/>
                <a:gd name="connsiteY2" fmla="*/ 1511 h 47230"/>
                <a:gd name="connsiteX3" fmla="*/ 890587 w 890587"/>
                <a:gd name="connsiteY3" fmla="*/ 47230 h 47230"/>
                <a:gd name="connsiteX4" fmla="*/ 0 w 890587"/>
                <a:gd name="connsiteY4" fmla="*/ 47230 h 47230"/>
                <a:gd name="connsiteX5" fmla="*/ 6533 w 890587"/>
                <a:gd name="connsiteY5" fmla="*/ 6605 h 47230"/>
                <a:gd name="connsiteX0" fmla="*/ 0 w 884054"/>
                <a:gd name="connsiteY0" fmla="*/ 6605 h 48140"/>
                <a:gd name="connsiteX1" fmla="*/ 610461 w 884054"/>
                <a:gd name="connsiteY1" fmla="*/ 0 h 48140"/>
                <a:gd name="connsiteX2" fmla="*/ 884054 w 884054"/>
                <a:gd name="connsiteY2" fmla="*/ 1511 h 48140"/>
                <a:gd name="connsiteX3" fmla="*/ 884054 w 884054"/>
                <a:gd name="connsiteY3" fmla="*/ 47230 h 48140"/>
                <a:gd name="connsiteX4" fmla="*/ 10886 w 884054"/>
                <a:gd name="connsiteY4" fmla="*/ 48141 h 48140"/>
                <a:gd name="connsiteX5" fmla="*/ 0 w 884054"/>
                <a:gd name="connsiteY5" fmla="*/ 6605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054" h="48140">
                  <a:moveTo>
                    <a:pt x="0" y="6605"/>
                  </a:moveTo>
                  <a:lnTo>
                    <a:pt x="610461" y="0"/>
                  </a:lnTo>
                  <a:lnTo>
                    <a:pt x="884054" y="1511"/>
                  </a:lnTo>
                  <a:lnTo>
                    <a:pt x="884054" y="47230"/>
                  </a:lnTo>
                  <a:lnTo>
                    <a:pt x="10886" y="48141"/>
                  </a:lnTo>
                  <a:lnTo>
                    <a:pt x="0" y="6605"/>
                  </a:lnTo>
                  <a:close/>
                </a:path>
              </a:pathLst>
            </a:custGeom>
            <a:solidFill>
              <a:srgbClr val="502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Rectangle 4"/>
            <p:cNvSpPr/>
            <p:nvPr/>
          </p:nvSpPr>
          <p:spPr>
            <a:xfrm rot="20843847">
              <a:off x="1422529" y="2073770"/>
              <a:ext cx="3692679" cy="136171"/>
            </a:xfrm>
            <a:custGeom>
              <a:avLst/>
              <a:gdLst>
                <a:gd name="connsiteX0" fmla="*/ 0 w 2283507"/>
                <a:gd name="connsiteY0" fmla="*/ 0 h 82189"/>
                <a:gd name="connsiteX1" fmla="*/ 2283507 w 2283507"/>
                <a:gd name="connsiteY1" fmla="*/ 0 h 82189"/>
                <a:gd name="connsiteX2" fmla="*/ 2283507 w 2283507"/>
                <a:gd name="connsiteY2" fmla="*/ 82189 h 82189"/>
                <a:gd name="connsiteX3" fmla="*/ 0 w 2283507"/>
                <a:gd name="connsiteY3" fmla="*/ 82189 h 82189"/>
                <a:gd name="connsiteX4" fmla="*/ 0 w 2283507"/>
                <a:gd name="connsiteY4" fmla="*/ 0 h 82189"/>
                <a:gd name="connsiteX0" fmla="*/ 20149 w 2283507"/>
                <a:gd name="connsiteY0" fmla="*/ 0 h 85003"/>
                <a:gd name="connsiteX1" fmla="*/ 2283507 w 2283507"/>
                <a:gd name="connsiteY1" fmla="*/ 2814 h 85003"/>
                <a:gd name="connsiteX2" fmla="*/ 2283507 w 2283507"/>
                <a:gd name="connsiteY2" fmla="*/ 85003 h 85003"/>
                <a:gd name="connsiteX3" fmla="*/ 0 w 2283507"/>
                <a:gd name="connsiteY3" fmla="*/ 85003 h 85003"/>
                <a:gd name="connsiteX4" fmla="*/ 20149 w 2283507"/>
                <a:gd name="connsiteY4" fmla="*/ 0 h 8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3507" h="85003">
                  <a:moveTo>
                    <a:pt x="20149" y="0"/>
                  </a:moveTo>
                  <a:lnTo>
                    <a:pt x="2283507" y="2814"/>
                  </a:lnTo>
                  <a:lnTo>
                    <a:pt x="2283507" y="85003"/>
                  </a:lnTo>
                  <a:lnTo>
                    <a:pt x="0" y="85003"/>
                  </a:lnTo>
                  <a:lnTo>
                    <a:pt x="20149" y="0"/>
                  </a:lnTo>
                  <a:close/>
                </a:path>
              </a:pathLst>
            </a:custGeom>
            <a:solidFill>
              <a:srgbClr val="853F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0841839">
              <a:off x="1460021" y="2496362"/>
              <a:ext cx="935552" cy="68035"/>
            </a:xfrm>
            <a:custGeom>
              <a:avLst/>
              <a:gdLst>
                <a:gd name="connsiteX0" fmla="*/ 0 w 549049"/>
                <a:gd name="connsiteY0" fmla="*/ 0 h 45719"/>
                <a:gd name="connsiteX1" fmla="*/ 549049 w 549049"/>
                <a:gd name="connsiteY1" fmla="*/ 0 h 45719"/>
                <a:gd name="connsiteX2" fmla="*/ 549049 w 549049"/>
                <a:gd name="connsiteY2" fmla="*/ 45719 h 45719"/>
                <a:gd name="connsiteX3" fmla="*/ 0 w 549049"/>
                <a:gd name="connsiteY3" fmla="*/ 45719 h 45719"/>
                <a:gd name="connsiteX4" fmla="*/ 0 w 549049"/>
                <a:gd name="connsiteY4" fmla="*/ 0 h 45719"/>
                <a:gd name="connsiteX0" fmla="*/ 12138 w 561187"/>
                <a:gd name="connsiteY0" fmla="*/ 0 h 45719"/>
                <a:gd name="connsiteX1" fmla="*/ 561187 w 561187"/>
                <a:gd name="connsiteY1" fmla="*/ 0 h 45719"/>
                <a:gd name="connsiteX2" fmla="*/ 561187 w 561187"/>
                <a:gd name="connsiteY2" fmla="*/ 45719 h 45719"/>
                <a:gd name="connsiteX3" fmla="*/ 0 w 561187"/>
                <a:gd name="connsiteY3" fmla="*/ 45436 h 45719"/>
                <a:gd name="connsiteX4" fmla="*/ 12138 w 561187"/>
                <a:gd name="connsiteY4" fmla="*/ 0 h 45719"/>
                <a:gd name="connsiteX0" fmla="*/ 11377 w 560426"/>
                <a:gd name="connsiteY0" fmla="*/ 0 h 52928"/>
                <a:gd name="connsiteX1" fmla="*/ 560426 w 560426"/>
                <a:gd name="connsiteY1" fmla="*/ 0 h 52928"/>
                <a:gd name="connsiteX2" fmla="*/ 560426 w 560426"/>
                <a:gd name="connsiteY2" fmla="*/ 45719 h 52928"/>
                <a:gd name="connsiteX3" fmla="*/ 0 w 560426"/>
                <a:gd name="connsiteY3" fmla="*/ 52928 h 52928"/>
                <a:gd name="connsiteX4" fmla="*/ 11377 w 560426"/>
                <a:gd name="connsiteY4" fmla="*/ 0 h 52928"/>
                <a:gd name="connsiteX0" fmla="*/ 11377 w 569747"/>
                <a:gd name="connsiteY0" fmla="*/ 0 h 52928"/>
                <a:gd name="connsiteX1" fmla="*/ 569747 w 569747"/>
                <a:gd name="connsiteY1" fmla="*/ 11062 h 52928"/>
                <a:gd name="connsiteX2" fmla="*/ 560426 w 569747"/>
                <a:gd name="connsiteY2" fmla="*/ 45719 h 52928"/>
                <a:gd name="connsiteX3" fmla="*/ 0 w 569747"/>
                <a:gd name="connsiteY3" fmla="*/ 52928 h 52928"/>
                <a:gd name="connsiteX4" fmla="*/ 11377 w 569747"/>
                <a:gd name="connsiteY4" fmla="*/ 0 h 52928"/>
                <a:gd name="connsiteX0" fmla="*/ 9340 w 569747"/>
                <a:gd name="connsiteY0" fmla="*/ 0 h 44287"/>
                <a:gd name="connsiteX1" fmla="*/ 569747 w 569747"/>
                <a:gd name="connsiteY1" fmla="*/ 2421 h 44287"/>
                <a:gd name="connsiteX2" fmla="*/ 560426 w 569747"/>
                <a:gd name="connsiteY2" fmla="*/ 37078 h 44287"/>
                <a:gd name="connsiteX3" fmla="*/ 0 w 569747"/>
                <a:gd name="connsiteY3" fmla="*/ 44287 h 44287"/>
                <a:gd name="connsiteX4" fmla="*/ 9340 w 569747"/>
                <a:gd name="connsiteY4" fmla="*/ 0 h 44287"/>
                <a:gd name="connsiteX0" fmla="*/ 10595 w 571002"/>
                <a:gd name="connsiteY0" fmla="*/ 0 h 39482"/>
                <a:gd name="connsiteX1" fmla="*/ 571002 w 571002"/>
                <a:gd name="connsiteY1" fmla="*/ 2421 h 39482"/>
                <a:gd name="connsiteX2" fmla="*/ 561681 w 571002"/>
                <a:gd name="connsiteY2" fmla="*/ 37078 h 39482"/>
                <a:gd name="connsiteX3" fmla="*/ 0 w 571002"/>
                <a:gd name="connsiteY3" fmla="*/ 39482 h 39482"/>
                <a:gd name="connsiteX4" fmla="*/ 10595 w 571002"/>
                <a:gd name="connsiteY4" fmla="*/ 0 h 3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002" h="39482">
                  <a:moveTo>
                    <a:pt x="10595" y="0"/>
                  </a:moveTo>
                  <a:lnTo>
                    <a:pt x="571002" y="2421"/>
                  </a:lnTo>
                  <a:lnTo>
                    <a:pt x="561681" y="37078"/>
                  </a:lnTo>
                  <a:lnTo>
                    <a:pt x="0" y="39482"/>
                  </a:lnTo>
                  <a:lnTo>
                    <a:pt x="10595" y="0"/>
                  </a:lnTo>
                  <a:close/>
                </a:path>
              </a:pathLst>
            </a:custGeom>
            <a:solidFill>
              <a:srgbClr val="853F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 rot="20833192">
              <a:off x="2511291" y="2094127"/>
              <a:ext cx="2432712" cy="93700"/>
            </a:xfrm>
            <a:custGeom>
              <a:avLst/>
              <a:gdLst>
                <a:gd name="connsiteX0" fmla="*/ 0 w 1514475"/>
                <a:gd name="connsiteY0" fmla="*/ 0 h 53846"/>
                <a:gd name="connsiteX1" fmla="*/ 1514475 w 1514475"/>
                <a:gd name="connsiteY1" fmla="*/ 0 h 53846"/>
                <a:gd name="connsiteX2" fmla="*/ 1514475 w 1514475"/>
                <a:gd name="connsiteY2" fmla="*/ 53846 h 53846"/>
                <a:gd name="connsiteX3" fmla="*/ 0 w 1514475"/>
                <a:gd name="connsiteY3" fmla="*/ 53846 h 53846"/>
                <a:gd name="connsiteX4" fmla="*/ 0 w 1514475"/>
                <a:gd name="connsiteY4" fmla="*/ 0 h 53846"/>
                <a:gd name="connsiteX0" fmla="*/ 1054 w 1514475"/>
                <a:gd name="connsiteY0" fmla="*/ 0 h 58491"/>
                <a:gd name="connsiteX1" fmla="*/ 1514475 w 1514475"/>
                <a:gd name="connsiteY1" fmla="*/ 4645 h 58491"/>
                <a:gd name="connsiteX2" fmla="*/ 1514475 w 1514475"/>
                <a:gd name="connsiteY2" fmla="*/ 58491 h 58491"/>
                <a:gd name="connsiteX3" fmla="*/ 0 w 1514475"/>
                <a:gd name="connsiteY3" fmla="*/ 58491 h 58491"/>
                <a:gd name="connsiteX4" fmla="*/ 1054 w 1514475"/>
                <a:gd name="connsiteY4" fmla="*/ 0 h 58491"/>
                <a:gd name="connsiteX0" fmla="*/ 76 w 1513497"/>
                <a:gd name="connsiteY0" fmla="*/ 0 h 58491"/>
                <a:gd name="connsiteX1" fmla="*/ 1513497 w 1513497"/>
                <a:gd name="connsiteY1" fmla="*/ 4645 h 58491"/>
                <a:gd name="connsiteX2" fmla="*/ 1513497 w 1513497"/>
                <a:gd name="connsiteY2" fmla="*/ 58491 h 58491"/>
                <a:gd name="connsiteX3" fmla="*/ 386 w 1513497"/>
                <a:gd name="connsiteY3" fmla="*/ 41709 h 58491"/>
                <a:gd name="connsiteX4" fmla="*/ 76 w 1513497"/>
                <a:gd name="connsiteY4" fmla="*/ 0 h 58491"/>
                <a:gd name="connsiteX0" fmla="*/ 5173 w 1518594"/>
                <a:gd name="connsiteY0" fmla="*/ 0 h 58491"/>
                <a:gd name="connsiteX1" fmla="*/ 1518594 w 1518594"/>
                <a:gd name="connsiteY1" fmla="*/ 4645 h 58491"/>
                <a:gd name="connsiteX2" fmla="*/ 1518594 w 1518594"/>
                <a:gd name="connsiteY2" fmla="*/ 58491 h 58491"/>
                <a:gd name="connsiteX3" fmla="*/ 0 w 1518594"/>
                <a:gd name="connsiteY3" fmla="*/ 55116 h 58491"/>
                <a:gd name="connsiteX4" fmla="*/ 5173 w 1518594"/>
                <a:gd name="connsiteY4" fmla="*/ 0 h 5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594" h="58491">
                  <a:moveTo>
                    <a:pt x="5173" y="0"/>
                  </a:moveTo>
                  <a:lnTo>
                    <a:pt x="1518594" y="4645"/>
                  </a:lnTo>
                  <a:lnTo>
                    <a:pt x="1518594" y="58491"/>
                  </a:lnTo>
                  <a:lnTo>
                    <a:pt x="0" y="55116"/>
                  </a:lnTo>
                  <a:cubicBezTo>
                    <a:pt x="351" y="35619"/>
                    <a:pt x="4822" y="19497"/>
                    <a:pt x="5173" y="0"/>
                  </a:cubicBezTo>
                  <a:close/>
                </a:path>
              </a:pathLst>
            </a:custGeom>
            <a:solidFill>
              <a:srgbClr val="29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Rectangle 7"/>
            <p:cNvSpPr/>
            <p:nvPr/>
          </p:nvSpPr>
          <p:spPr>
            <a:xfrm rot="16200000">
              <a:off x="1298453" y="3572947"/>
              <a:ext cx="2538609" cy="105008"/>
            </a:xfrm>
            <a:custGeom>
              <a:avLst/>
              <a:gdLst>
                <a:gd name="connsiteX0" fmla="*/ 0 w 1514475"/>
                <a:gd name="connsiteY0" fmla="*/ 0 h 53846"/>
                <a:gd name="connsiteX1" fmla="*/ 1514475 w 1514475"/>
                <a:gd name="connsiteY1" fmla="*/ 0 h 53846"/>
                <a:gd name="connsiteX2" fmla="*/ 1514475 w 1514475"/>
                <a:gd name="connsiteY2" fmla="*/ 53846 h 53846"/>
                <a:gd name="connsiteX3" fmla="*/ 0 w 1514475"/>
                <a:gd name="connsiteY3" fmla="*/ 53846 h 53846"/>
                <a:gd name="connsiteX4" fmla="*/ 0 w 1514475"/>
                <a:gd name="connsiteY4" fmla="*/ 0 h 53846"/>
                <a:gd name="connsiteX0" fmla="*/ 1054 w 1514475"/>
                <a:gd name="connsiteY0" fmla="*/ 0 h 58491"/>
                <a:gd name="connsiteX1" fmla="*/ 1514475 w 1514475"/>
                <a:gd name="connsiteY1" fmla="*/ 4645 h 58491"/>
                <a:gd name="connsiteX2" fmla="*/ 1514475 w 1514475"/>
                <a:gd name="connsiteY2" fmla="*/ 58491 h 58491"/>
                <a:gd name="connsiteX3" fmla="*/ 0 w 1514475"/>
                <a:gd name="connsiteY3" fmla="*/ 58491 h 58491"/>
                <a:gd name="connsiteX4" fmla="*/ 1054 w 1514475"/>
                <a:gd name="connsiteY4" fmla="*/ 0 h 58491"/>
                <a:gd name="connsiteX0" fmla="*/ 76 w 1513497"/>
                <a:gd name="connsiteY0" fmla="*/ 0 h 58491"/>
                <a:gd name="connsiteX1" fmla="*/ 1513497 w 1513497"/>
                <a:gd name="connsiteY1" fmla="*/ 4645 h 58491"/>
                <a:gd name="connsiteX2" fmla="*/ 1513497 w 1513497"/>
                <a:gd name="connsiteY2" fmla="*/ 58491 h 58491"/>
                <a:gd name="connsiteX3" fmla="*/ 386 w 1513497"/>
                <a:gd name="connsiteY3" fmla="*/ 41709 h 58491"/>
                <a:gd name="connsiteX4" fmla="*/ 76 w 1513497"/>
                <a:gd name="connsiteY4" fmla="*/ 0 h 58491"/>
                <a:gd name="connsiteX0" fmla="*/ 5173 w 1518594"/>
                <a:gd name="connsiteY0" fmla="*/ 0 h 58491"/>
                <a:gd name="connsiteX1" fmla="*/ 1518594 w 1518594"/>
                <a:gd name="connsiteY1" fmla="*/ 4645 h 58491"/>
                <a:gd name="connsiteX2" fmla="*/ 1518594 w 1518594"/>
                <a:gd name="connsiteY2" fmla="*/ 58491 h 58491"/>
                <a:gd name="connsiteX3" fmla="*/ 0 w 1518594"/>
                <a:gd name="connsiteY3" fmla="*/ 55116 h 58491"/>
                <a:gd name="connsiteX4" fmla="*/ 5173 w 1518594"/>
                <a:gd name="connsiteY4" fmla="*/ 0 h 58491"/>
                <a:gd name="connsiteX0" fmla="*/ 5173 w 1528119"/>
                <a:gd name="connsiteY0" fmla="*/ 29612 h 84728"/>
                <a:gd name="connsiteX1" fmla="*/ 1518594 w 1528119"/>
                <a:gd name="connsiteY1" fmla="*/ 34257 h 84728"/>
                <a:gd name="connsiteX2" fmla="*/ 1528119 w 1528119"/>
                <a:gd name="connsiteY2" fmla="*/ 0 h 84728"/>
                <a:gd name="connsiteX3" fmla="*/ 0 w 1528119"/>
                <a:gd name="connsiteY3" fmla="*/ 84728 h 84728"/>
                <a:gd name="connsiteX4" fmla="*/ 5173 w 1528119"/>
                <a:gd name="connsiteY4" fmla="*/ 29612 h 84728"/>
                <a:gd name="connsiteX0" fmla="*/ 5173 w 1537644"/>
                <a:gd name="connsiteY0" fmla="*/ 0 h 56116"/>
                <a:gd name="connsiteX1" fmla="*/ 1518594 w 1537644"/>
                <a:gd name="connsiteY1" fmla="*/ 4645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456682 w 1537644"/>
                <a:gd name="connsiteY1" fmla="*/ 40364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530501 w 1537644"/>
                <a:gd name="connsiteY1" fmla="*/ 9408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7554 w 1540025"/>
                <a:gd name="connsiteY0" fmla="*/ 0 h 64641"/>
                <a:gd name="connsiteX1" fmla="*/ 1532882 w 1540025"/>
                <a:gd name="connsiteY1" fmla="*/ 9408 h 64641"/>
                <a:gd name="connsiteX2" fmla="*/ 1540025 w 1540025"/>
                <a:gd name="connsiteY2" fmla="*/ 56116 h 64641"/>
                <a:gd name="connsiteX3" fmla="*/ 0 w 1540025"/>
                <a:gd name="connsiteY3" fmla="*/ 64641 h 64641"/>
                <a:gd name="connsiteX4" fmla="*/ 7554 w 1540025"/>
                <a:gd name="connsiteY4" fmla="*/ 0 h 64641"/>
                <a:gd name="connsiteX0" fmla="*/ 7554 w 1540025"/>
                <a:gd name="connsiteY0" fmla="*/ 26311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7554 w 1540025"/>
                <a:gd name="connsiteY4" fmla="*/ 26311 h 55233"/>
                <a:gd name="connsiteX0" fmla="*/ 12317 w 1540025"/>
                <a:gd name="connsiteY0" fmla="*/ 2499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12317 w 1540025"/>
                <a:gd name="connsiteY4" fmla="*/ 2499 h 5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25" h="55233">
                  <a:moveTo>
                    <a:pt x="12317" y="2499"/>
                  </a:moveTo>
                  <a:lnTo>
                    <a:pt x="1532882" y="0"/>
                  </a:lnTo>
                  <a:lnTo>
                    <a:pt x="1540025" y="46708"/>
                  </a:lnTo>
                  <a:lnTo>
                    <a:pt x="0" y="55233"/>
                  </a:lnTo>
                  <a:cubicBezTo>
                    <a:pt x="351" y="35736"/>
                    <a:pt x="11966" y="21996"/>
                    <a:pt x="12317" y="2499"/>
                  </a:cubicBezTo>
                  <a:close/>
                </a:path>
              </a:pathLst>
            </a:custGeom>
            <a:solidFill>
              <a:srgbClr val="29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Rectangle 7"/>
            <p:cNvSpPr/>
            <p:nvPr/>
          </p:nvSpPr>
          <p:spPr>
            <a:xfrm rot="15989266">
              <a:off x="3768926" y="3125378"/>
              <a:ext cx="2509692" cy="115590"/>
            </a:xfrm>
            <a:custGeom>
              <a:avLst/>
              <a:gdLst>
                <a:gd name="connsiteX0" fmla="*/ 0 w 1514475"/>
                <a:gd name="connsiteY0" fmla="*/ 0 h 53846"/>
                <a:gd name="connsiteX1" fmla="*/ 1514475 w 1514475"/>
                <a:gd name="connsiteY1" fmla="*/ 0 h 53846"/>
                <a:gd name="connsiteX2" fmla="*/ 1514475 w 1514475"/>
                <a:gd name="connsiteY2" fmla="*/ 53846 h 53846"/>
                <a:gd name="connsiteX3" fmla="*/ 0 w 1514475"/>
                <a:gd name="connsiteY3" fmla="*/ 53846 h 53846"/>
                <a:gd name="connsiteX4" fmla="*/ 0 w 1514475"/>
                <a:gd name="connsiteY4" fmla="*/ 0 h 53846"/>
                <a:gd name="connsiteX0" fmla="*/ 1054 w 1514475"/>
                <a:gd name="connsiteY0" fmla="*/ 0 h 58491"/>
                <a:gd name="connsiteX1" fmla="*/ 1514475 w 1514475"/>
                <a:gd name="connsiteY1" fmla="*/ 4645 h 58491"/>
                <a:gd name="connsiteX2" fmla="*/ 1514475 w 1514475"/>
                <a:gd name="connsiteY2" fmla="*/ 58491 h 58491"/>
                <a:gd name="connsiteX3" fmla="*/ 0 w 1514475"/>
                <a:gd name="connsiteY3" fmla="*/ 58491 h 58491"/>
                <a:gd name="connsiteX4" fmla="*/ 1054 w 1514475"/>
                <a:gd name="connsiteY4" fmla="*/ 0 h 58491"/>
                <a:gd name="connsiteX0" fmla="*/ 76 w 1513497"/>
                <a:gd name="connsiteY0" fmla="*/ 0 h 58491"/>
                <a:gd name="connsiteX1" fmla="*/ 1513497 w 1513497"/>
                <a:gd name="connsiteY1" fmla="*/ 4645 h 58491"/>
                <a:gd name="connsiteX2" fmla="*/ 1513497 w 1513497"/>
                <a:gd name="connsiteY2" fmla="*/ 58491 h 58491"/>
                <a:gd name="connsiteX3" fmla="*/ 386 w 1513497"/>
                <a:gd name="connsiteY3" fmla="*/ 41709 h 58491"/>
                <a:gd name="connsiteX4" fmla="*/ 76 w 1513497"/>
                <a:gd name="connsiteY4" fmla="*/ 0 h 58491"/>
                <a:gd name="connsiteX0" fmla="*/ 5173 w 1518594"/>
                <a:gd name="connsiteY0" fmla="*/ 0 h 58491"/>
                <a:gd name="connsiteX1" fmla="*/ 1518594 w 1518594"/>
                <a:gd name="connsiteY1" fmla="*/ 4645 h 58491"/>
                <a:gd name="connsiteX2" fmla="*/ 1518594 w 1518594"/>
                <a:gd name="connsiteY2" fmla="*/ 58491 h 58491"/>
                <a:gd name="connsiteX3" fmla="*/ 0 w 1518594"/>
                <a:gd name="connsiteY3" fmla="*/ 55116 h 58491"/>
                <a:gd name="connsiteX4" fmla="*/ 5173 w 1518594"/>
                <a:gd name="connsiteY4" fmla="*/ 0 h 58491"/>
                <a:gd name="connsiteX0" fmla="*/ 5173 w 1528119"/>
                <a:gd name="connsiteY0" fmla="*/ 29612 h 84728"/>
                <a:gd name="connsiteX1" fmla="*/ 1518594 w 1528119"/>
                <a:gd name="connsiteY1" fmla="*/ 34257 h 84728"/>
                <a:gd name="connsiteX2" fmla="*/ 1528119 w 1528119"/>
                <a:gd name="connsiteY2" fmla="*/ 0 h 84728"/>
                <a:gd name="connsiteX3" fmla="*/ 0 w 1528119"/>
                <a:gd name="connsiteY3" fmla="*/ 84728 h 84728"/>
                <a:gd name="connsiteX4" fmla="*/ 5173 w 1528119"/>
                <a:gd name="connsiteY4" fmla="*/ 29612 h 84728"/>
                <a:gd name="connsiteX0" fmla="*/ 5173 w 1537644"/>
                <a:gd name="connsiteY0" fmla="*/ 0 h 56116"/>
                <a:gd name="connsiteX1" fmla="*/ 1518594 w 1537644"/>
                <a:gd name="connsiteY1" fmla="*/ 4645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456682 w 1537644"/>
                <a:gd name="connsiteY1" fmla="*/ 40364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530501 w 1537644"/>
                <a:gd name="connsiteY1" fmla="*/ 9408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7554 w 1540025"/>
                <a:gd name="connsiteY0" fmla="*/ 0 h 64641"/>
                <a:gd name="connsiteX1" fmla="*/ 1532882 w 1540025"/>
                <a:gd name="connsiteY1" fmla="*/ 9408 h 64641"/>
                <a:gd name="connsiteX2" fmla="*/ 1540025 w 1540025"/>
                <a:gd name="connsiteY2" fmla="*/ 56116 h 64641"/>
                <a:gd name="connsiteX3" fmla="*/ 0 w 1540025"/>
                <a:gd name="connsiteY3" fmla="*/ 64641 h 64641"/>
                <a:gd name="connsiteX4" fmla="*/ 7554 w 1540025"/>
                <a:gd name="connsiteY4" fmla="*/ 0 h 64641"/>
                <a:gd name="connsiteX0" fmla="*/ 7554 w 1540025"/>
                <a:gd name="connsiteY0" fmla="*/ 26311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7554 w 1540025"/>
                <a:gd name="connsiteY4" fmla="*/ 26311 h 55233"/>
                <a:gd name="connsiteX0" fmla="*/ 12317 w 1540025"/>
                <a:gd name="connsiteY0" fmla="*/ 2499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12317 w 1540025"/>
                <a:gd name="connsiteY4" fmla="*/ 2499 h 55233"/>
                <a:gd name="connsiteX0" fmla="*/ 12317 w 1538608"/>
                <a:gd name="connsiteY0" fmla="*/ 2499 h 63148"/>
                <a:gd name="connsiteX1" fmla="*/ 1532882 w 1538608"/>
                <a:gd name="connsiteY1" fmla="*/ 0 h 63148"/>
                <a:gd name="connsiteX2" fmla="*/ 1538608 w 1538608"/>
                <a:gd name="connsiteY2" fmla="*/ 63148 h 63148"/>
                <a:gd name="connsiteX3" fmla="*/ 0 w 1538608"/>
                <a:gd name="connsiteY3" fmla="*/ 55233 h 63148"/>
                <a:gd name="connsiteX4" fmla="*/ 12317 w 1538608"/>
                <a:gd name="connsiteY4" fmla="*/ 2499 h 63148"/>
                <a:gd name="connsiteX0" fmla="*/ 12317 w 1538608"/>
                <a:gd name="connsiteY0" fmla="*/ 0 h 60649"/>
                <a:gd name="connsiteX1" fmla="*/ 1518831 w 1538608"/>
                <a:gd name="connsiteY1" fmla="*/ 52994 h 60649"/>
                <a:gd name="connsiteX2" fmla="*/ 1538608 w 1538608"/>
                <a:gd name="connsiteY2" fmla="*/ 60649 h 60649"/>
                <a:gd name="connsiteX3" fmla="*/ 0 w 1538608"/>
                <a:gd name="connsiteY3" fmla="*/ 52734 h 60649"/>
                <a:gd name="connsiteX4" fmla="*/ 12317 w 1538608"/>
                <a:gd name="connsiteY4" fmla="*/ 0 h 60649"/>
                <a:gd name="connsiteX0" fmla="*/ 12317 w 1540132"/>
                <a:gd name="connsiteY0" fmla="*/ 0 h 60649"/>
                <a:gd name="connsiteX1" fmla="*/ 1540132 w 1540132"/>
                <a:gd name="connsiteY1" fmla="*/ 20920 h 60649"/>
                <a:gd name="connsiteX2" fmla="*/ 1538608 w 1540132"/>
                <a:gd name="connsiteY2" fmla="*/ 60649 h 60649"/>
                <a:gd name="connsiteX3" fmla="*/ 0 w 1540132"/>
                <a:gd name="connsiteY3" fmla="*/ 52734 h 60649"/>
                <a:gd name="connsiteX4" fmla="*/ 12317 w 1540132"/>
                <a:gd name="connsiteY4" fmla="*/ 0 h 60649"/>
                <a:gd name="connsiteX0" fmla="*/ 8 w 1550058"/>
                <a:gd name="connsiteY0" fmla="*/ 0 h 71523"/>
                <a:gd name="connsiteX1" fmla="*/ 1550058 w 1550058"/>
                <a:gd name="connsiteY1" fmla="*/ 31794 h 71523"/>
                <a:gd name="connsiteX2" fmla="*/ 1548534 w 1550058"/>
                <a:gd name="connsiteY2" fmla="*/ 71523 h 71523"/>
                <a:gd name="connsiteX3" fmla="*/ 9926 w 1550058"/>
                <a:gd name="connsiteY3" fmla="*/ 63608 h 71523"/>
                <a:gd name="connsiteX4" fmla="*/ 8 w 1550058"/>
                <a:gd name="connsiteY4" fmla="*/ 0 h 71523"/>
                <a:gd name="connsiteX0" fmla="*/ 7 w 1552400"/>
                <a:gd name="connsiteY0" fmla="*/ 129824 h 131729"/>
                <a:gd name="connsiteX1" fmla="*/ 1552400 w 1552400"/>
                <a:gd name="connsiteY1" fmla="*/ 0 h 131729"/>
                <a:gd name="connsiteX2" fmla="*/ 1550876 w 1552400"/>
                <a:gd name="connsiteY2" fmla="*/ 39729 h 131729"/>
                <a:gd name="connsiteX3" fmla="*/ 12268 w 1552400"/>
                <a:gd name="connsiteY3" fmla="*/ 31814 h 131729"/>
                <a:gd name="connsiteX4" fmla="*/ 7 w 1552400"/>
                <a:gd name="connsiteY4" fmla="*/ 129824 h 131729"/>
                <a:gd name="connsiteX0" fmla="*/ 4 w 1558822"/>
                <a:gd name="connsiteY0" fmla="*/ 0 h 50454"/>
                <a:gd name="connsiteX1" fmla="*/ 1558822 w 1558822"/>
                <a:gd name="connsiteY1" fmla="*/ 10725 h 50454"/>
                <a:gd name="connsiteX2" fmla="*/ 1557298 w 1558822"/>
                <a:gd name="connsiteY2" fmla="*/ 50454 h 50454"/>
                <a:gd name="connsiteX3" fmla="*/ 18690 w 1558822"/>
                <a:gd name="connsiteY3" fmla="*/ 42539 h 50454"/>
                <a:gd name="connsiteX4" fmla="*/ 4 w 1558822"/>
                <a:gd name="connsiteY4" fmla="*/ 0 h 50454"/>
                <a:gd name="connsiteX0" fmla="*/ 9582 w 1568400"/>
                <a:gd name="connsiteY0" fmla="*/ 0 h 50454"/>
                <a:gd name="connsiteX1" fmla="*/ 1568400 w 1568400"/>
                <a:gd name="connsiteY1" fmla="*/ 10725 h 50454"/>
                <a:gd name="connsiteX2" fmla="*/ 1566876 w 1568400"/>
                <a:gd name="connsiteY2" fmla="*/ 50454 h 50454"/>
                <a:gd name="connsiteX3" fmla="*/ 0 w 1568400"/>
                <a:gd name="connsiteY3" fmla="*/ 47904 h 50454"/>
                <a:gd name="connsiteX4" fmla="*/ 9582 w 1568400"/>
                <a:gd name="connsiteY4" fmla="*/ 0 h 50454"/>
                <a:gd name="connsiteX0" fmla="*/ 8489 w 1567307"/>
                <a:gd name="connsiteY0" fmla="*/ 0 h 50454"/>
                <a:gd name="connsiteX1" fmla="*/ 1567307 w 1567307"/>
                <a:gd name="connsiteY1" fmla="*/ 10725 h 50454"/>
                <a:gd name="connsiteX2" fmla="*/ 1565783 w 1567307"/>
                <a:gd name="connsiteY2" fmla="*/ 50454 h 50454"/>
                <a:gd name="connsiteX3" fmla="*/ 0 w 1567307"/>
                <a:gd name="connsiteY3" fmla="*/ 8347 h 50454"/>
                <a:gd name="connsiteX4" fmla="*/ 8489 w 1567307"/>
                <a:gd name="connsiteY4" fmla="*/ 0 h 50454"/>
                <a:gd name="connsiteX0" fmla="*/ 20415 w 1579233"/>
                <a:gd name="connsiteY0" fmla="*/ 0 h 50454"/>
                <a:gd name="connsiteX1" fmla="*/ 1579233 w 1579233"/>
                <a:gd name="connsiteY1" fmla="*/ 10725 h 50454"/>
                <a:gd name="connsiteX2" fmla="*/ 1577709 w 1579233"/>
                <a:gd name="connsiteY2" fmla="*/ 50454 h 50454"/>
                <a:gd name="connsiteX3" fmla="*/ 0 w 1579233"/>
                <a:gd name="connsiteY3" fmla="*/ 39179 h 50454"/>
                <a:gd name="connsiteX4" fmla="*/ 20415 w 1579233"/>
                <a:gd name="connsiteY4" fmla="*/ 0 h 50454"/>
                <a:gd name="connsiteX0" fmla="*/ 20415 w 1585605"/>
                <a:gd name="connsiteY0" fmla="*/ 0 h 50798"/>
                <a:gd name="connsiteX1" fmla="*/ 1579233 w 1585605"/>
                <a:gd name="connsiteY1" fmla="*/ 10725 h 50798"/>
                <a:gd name="connsiteX2" fmla="*/ 1585605 w 1585605"/>
                <a:gd name="connsiteY2" fmla="*/ 50798 h 50798"/>
                <a:gd name="connsiteX3" fmla="*/ 0 w 1585605"/>
                <a:gd name="connsiteY3" fmla="*/ 39179 h 50798"/>
                <a:gd name="connsiteX4" fmla="*/ 20415 w 1585605"/>
                <a:gd name="connsiteY4" fmla="*/ 0 h 50798"/>
                <a:gd name="connsiteX0" fmla="*/ 20415 w 1582973"/>
                <a:gd name="connsiteY0" fmla="*/ 0 h 50683"/>
                <a:gd name="connsiteX1" fmla="*/ 1579233 w 1582973"/>
                <a:gd name="connsiteY1" fmla="*/ 10725 h 50683"/>
                <a:gd name="connsiteX2" fmla="*/ 1582973 w 1582973"/>
                <a:gd name="connsiteY2" fmla="*/ 50683 h 50683"/>
                <a:gd name="connsiteX3" fmla="*/ 0 w 1582973"/>
                <a:gd name="connsiteY3" fmla="*/ 39179 h 50683"/>
                <a:gd name="connsiteX4" fmla="*/ 20415 w 1582973"/>
                <a:gd name="connsiteY4" fmla="*/ 0 h 50683"/>
                <a:gd name="connsiteX0" fmla="*/ 20415 w 1582973"/>
                <a:gd name="connsiteY0" fmla="*/ 4837 h 55520"/>
                <a:gd name="connsiteX1" fmla="*/ 1567368 w 1582973"/>
                <a:gd name="connsiteY1" fmla="*/ 0 h 55520"/>
                <a:gd name="connsiteX2" fmla="*/ 1582973 w 1582973"/>
                <a:gd name="connsiteY2" fmla="*/ 55520 h 55520"/>
                <a:gd name="connsiteX3" fmla="*/ 0 w 1582973"/>
                <a:gd name="connsiteY3" fmla="*/ 44016 h 55520"/>
                <a:gd name="connsiteX4" fmla="*/ 20415 w 1582973"/>
                <a:gd name="connsiteY4" fmla="*/ 4837 h 55520"/>
                <a:gd name="connsiteX0" fmla="*/ 20415 w 1582973"/>
                <a:gd name="connsiteY0" fmla="*/ 0 h 50683"/>
                <a:gd name="connsiteX1" fmla="*/ 1576279 w 1582973"/>
                <a:gd name="connsiteY1" fmla="*/ 14355 h 50683"/>
                <a:gd name="connsiteX2" fmla="*/ 1582973 w 1582973"/>
                <a:gd name="connsiteY2" fmla="*/ 50683 h 50683"/>
                <a:gd name="connsiteX3" fmla="*/ 0 w 1582973"/>
                <a:gd name="connsiteY3" fmla="*/ 39179 h 50683"/>
                <a:gd name="connsiteX4" fmla="*/ 20415 w 1582973"/>
                <a:gd name="connsiteY4" fmla="*/ 0 h 50683"/>
                <a:gd name="connsiteX0" fmla="*/ 20415 w 1582973"/>
                <a:gd name="connsiteY0" fmla="*/ 0 h 82354"/>
                <a:gd name="connsiteX1" fmla="*/ 1454190 w 1582973"/>
                <a:gd name="connsiteY1" fmla="*/ 82354 h 82354"/>
                <a:gd name="connsiteX2" fmla="*/ 1582973 w 1582973"/>
                <a:gd name="connsiteY2" fmla="*/ 50683 h 82354"/>
                <a:gd name="connsiteX3" fmla="*/ 0 w 1582973"/>
                <a:gd name="connsiteY3" fmla="*/ 39179 h 82354"/>
                <a:gd name="connsiteX4" fmla="*/ 20415 w 1582973"/>
                <a:gd name="connsiteY4" fmla="*/ 0 h 82354"/>
                <a:gd name="connsiteX0" fmla="*/ 20415 w 1582973"/>
                <a:gd name="connsiteY0" fmla="*/ 0 h 50683"/>
                <a:gd name="connsiteX1" fmla="*/ 1499156 w 1582973"/>
                <a:gd name="connsiteY1" fmla="*/ 20387 h 50683"/>
                <a:gd name="connsiteX2" fmla="*/ 1582973 w 1582973"/>
                <a:gd name="connsiteY2" fmla="*/ 50683 h 50683"/>
                <a:gd name="connsiteX3" fmla="*/ 0 w 1582973"/>
                <a:gd name="connsiteY3" fmla="*/ 39179 h 50683"/>
                <a:gd name="connsiteX4" fmla="*/ 20415 w 1582973"/>
                <a:gd name="connsiteY4" fmla="*/ 0 h 50683"/>
                <a:gd name="connsiteX0" fmla="*/ 20415 w 1499156"/>
                <a:gd name="connsiteY0" fmla="*/ 0 h 55024"/>
                <a:gd name="connsiteX1" fmla="*/ 1499156 w 1499156"/>
                <a:gd name="connsiteY1" fmla="*/ 20387 h 55024"/>
                <a:gd name="connsiteX2" fmla="*/ 1424110 w 1499156"/>
                <a:gd name="connsiteY2" fmla="*/ 55024 h 55024"/>
                <a:gd name="connsiteX3" fmla="*/ 0 w 1499156"/>
                <a:gd name="connsiteY3" fmla="*/ 39179 h 55024"/>
                <a:gd name="connsiteX4" fmla="*/ 20415 w 1499156"/>
                <a:gd name="connsiteY4" fmla="*/ 0 h 55024"/>
                <a:gd name="connsiteX0" fmla="*/ 20415 w 1504510"/>
                <a:gd name="connsiteY0" fmla="*/ 0 h 41613"/>
                <a:gd name="connsiteX1" fmla="*/ 1499156 w 1504510"/>
                <a:gd name="connsiteY1" fmla="*/ 20387 h 41613"/>
                <a:gd name="connsiteX2" fmla="*/ 1504510 w 1504510"/>
                <a:gd name="connsiteY2" fmla="*/ 41613 h 41613"/>
                <a:gd name="connsiteX3" fmla="*/ 0 w 1504510"/>
                <a:gd name="connsiteY3" fmla="*/ 39179 h 41613"/>
                <a:gd name="connsiteX4" fmla="*/ 20415 w 1504510"/>
                <a:gd name="connsiteY4" fmla="*/ 0 h 41613"/>
                <a:gd name="connsiteX0" fmla="*/ 20415 w 1507373"/>
                <a:gd name="connsiteY0" fmla="*/ 0 h 41613"/>
                <a:gd name="connsiteX1" fmla="*/ 1507373 w 1507373"/>
                <a:gd name="connsiteY1" fmla="*/ 16985 h 41613"/>
                <a:gd name="connsiteX2" fmla="*/ 1504510 w 1507373"/>
                <a:gd name="connsiteY2" fmla="*/ 41613 h 41613"/>
                <a:gd name="connsiteX3" fmla="*/ 0 w 1507373"/>
                <a:gd name="connsiteY3" fmla="*/ 39179 h 41613"/>
                <a:gd name="connsiteX4" fmla="*/ 20415 w 1507373"/>
                <a:gd name="connsiteY4" fmla="*/ 0 h 41613"/>
                <a:gd name="connsiteX0" fmla="*/ 20415 w 1507373"/>
                <a:gd name="connsiteY0" fmla="*/ 0 h 43486"/>
                <a:gd name="connsiteX1" fmla="*/ 1507373 w 1507373"/>
                <a:gd name="connsiteY1" fmla="*/ 16985 h 43486"/>
                <a:gd name="connsiteX2" fmla="*/ 1504349 w 1507373"/>
                <a:gd name="connsiteY2" fmla="*/ 43486 h 43486"/>
                <a:gd name="connsiteX3" fmla="*/ 0 w 1507373"/>
                <a:gd name="connsiteY3" fmla="*/ 39179 h 43486"/>
                <a:gd name="connsiteX4" fmla="*/ 20415 w 1507373"/>
                <a:gd name="connsiteY4" fmla="*/ 0 h 43486"/>
                <a:gd name="connsiteX0" fmla="*/ 20415 w 1515268"/>
                <a:gd name="connsiteY0" fmla="*/ 0 h 43486"/>
                <a:gd name="connsiteX1" fmla="*/ 1515268 w 1515268"/>
                <a:gd name="connsiteY1" fmla="*/ 17330 h 43486"/>
                <a:gd name="connsiteX2" fmla="*/ 1504349 w 1515268"/>
                <a:gd name="connsiteY2" fmla="*/ 43486 h 43486"/>
                <a:gd name="connsiteX3" fmla="*/ 0 w 1515268"/>
                <a:gd name="connsiteY3" fmla="*/ 39179 h 43486"/>
                <a:gd name="connsiteX4" fmla="*/ 20415 w 1515268"/>
                <a:gd name="connsiteY4" fmla="*/ 0 h 43486"/>
                <a:gd name="connsiteX0" fmla="*/ 20415 w 1515268"/>
                <a:gd name="connsiteY0" fmla="*/ 0 h 73919"/>
                <a:gd name="connsiteX1" fmla="*/ 1515268 w 1515268"/>
                <a:gd name="connsiteY1" fmla="*/ 17330 h 73919"/>
                <a:gd name="connsiteX2" fmla="*/ 1512291 w 1515268"/>
                <a:gd name="connsiteY2" fmla="*/ 73919 h 73919"/>
                <a:gd name="connsiteX3" fmla="*/ 0 w 1515268"/>
                <a:gd name="connsiteY3" fmla="*/ 39179 h 73919"/>
                <a:gd name="connsiteX4" fmla="*/ 20415 w 1515268"/>
                <a:gd name="connsiteY4" fmla="*/ 0 h 73919"/>
                <a:gd name="connsiteX0" fmla="*/ 20415 w 1515268"/>
                <a:gd name="connsiteY0" fmla="*/ 0 h 40200"/>
                <a:gd name="connsiteX1" fmla="*/ 1515268 w 1515268"/>
                <a:gd name="connsiteY1" fmla="*/ 17330 h 40200"/>
                <a:gd name="connsiteX2" fmla="*/ 1515198 w 1515268"/>
                <a:gd name="connsiteY2" fmla="*/ 40200 h 40200"/>
                <a:gd name="connsiteX3" fmla="*/ 0 w 1515268"/>
                <a:gd name="connsiteY3" fmla="*/ 39179 h 40200"/>
                <a:gd name="connsiteX4" fmla="*/ 20415 w 1515268"/>
                <a:gd name="connsiteY4" fmla="*/ 0 h 40200"/>
                <a:gd name="connsiteX0" fmla="*/ 20415 w 1515268"/>
                <a:gd name="connsiteY0" fmla="*/ 0 h 45820"/>
                <a:gd name="connsiteX1" fmla="*/ 1515268 w 1515268"/>
                <a:gd name="connsiteY1" fmla="*/ 17330 h 45820"/>
                <a:gd name="connsiteX2" fmla="*/ 1514714 w 1515268"/>
                <a:gd name="connsiteY2" fmla="*/ 45820 h 45820"/>
                <a:gd name="connsiteX3" fmla="*/ 0 w 1515268"/>
                <a:gd name="connsiteY3" fmla="*/ 39179 h 45820"/>
                <a:gd name="connsiteX4" fmla="*/ 20415 w 1515268"/>
                <a:gd name="connsiteY4" fmla="*/ 0 h 45820"/>
                <a:gd name="connsiteX0" fmla="*/ 20415 w 1515268"/>
                <a:gd name="connsiteY0" fmla="*/ 0 h 47693"/>
                <a:gd name="connsiteX1" fmla="*/ 1515268 w 1515268"/>
                <a:gd name="connsiteY1" fmla="*/ 17330 h 47693"/>
                <a:gd name="connsiteX2" fmla="*/ 1514553 w 1515268"/>
                <a:gd name="connsiteY2" fmla="*/ 47693 h 47693"/>
                <a:gd name="connsiteX3" fmla="*/ 0 w 1515268"/>
                <a:gd name="connsiteY3" fmla="*/ 39179 h 47693"/>
                <a:gd name="connsiteX4" fmla="*/ 20415 w 1515268"/>
                <a:gd name="connsiteY4" fmla="*/ 0 h 47693"/>
                <a:gd name="connsiteX0" fmla="*/ 20415 w 1522285"/>
                <a:gd name="connsiteY0" fmla="*/ 0 h 49910"/>
                <a:gd name="connsiteX1" fmla="*/ 1515268 w 1522285"/>
                <a:gd name="connsiteY1" fmla="*/ 17330 h 49910"/>
                <a:gd name="connsiteX2" fmla="*/ 1522285 w 1522285"/>
                <a:gd name="connsiteY2" fmla="*/ 49910 h 49910"/>
                <a:gd name="connsiteX3" fmla="*/ 0 w 1522285"/>
                <a:gd name="connsiteY3" fmla="*/ 39179 h 49910"/>
                <a:gd name="connsiteX4" fmla="*/ 20415 w 1522285"/>
                <a:gd name="connsiteY4" fmla="*/ 0 h 4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285" h="49910">
                  <a:moveTo>
                    <a:pt x="20415" y="0"/>
                  </a:moveTo>
                  <a:lnTo>
                    <a:pt x="1515268" y="17330"/>
                  </a:lnTo>
                  <a:cubicBezTo>
                    <a:pt x="1515245" y="24953"/>
                    <a:pt x="1522308" y="42287"/>
                    <a:pt x="1522285" y="49910"/>
                  </a:cubicBezTo>
                  <a:lnTo>
                    <a:pt x="0" y="39179"/>
                  </a:lnTo>
                  <a:cubicBezTo>
                    <a:pt x="351" y="19682"/>
                    <a:pt x="20064" y="19497"/>
                    <a:pt x="20415" y="0"/>
                  </a:cubicBezTo>
                  <a:close/>
                </a:path>
              </a:pathLst>
            </a:custGeom>
            <a:solidFill>
              <a:srgbClr val="29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Rectangle 7"/>
            <p:cNvSpPr/>
            <p:nvPr/>
          </p:nvSpPr>
          <p:spPr>
            <a:xfrm rot="15989266">
              <a:off x="3814955" y="3146394"/>
              <a:ext cx="2557720" cy="89124"/>
            </a:xfrm>
            <a:custGeom>
              <a:avLst/>
              <a:gdLst>
                <a:gd name="connsiteX0" fmla="*/ 0 w 1514475"/>
                <a:gd name="connsiteY0" fmla="*/ 0 h 53846"/>
                <a:gd name="connsiteX1" fmla="*/ 1514475 w 1514475"/>
                <a:gd name="connsiteY1" fmla="*/ 0 h 53846"/>
                <a:gd name="connsiteX2" fmla="*/ 1514475 w 1514475"/>
                <a:gd name="connsiteY2" fmla="*/ 53846 h 53846"/>
                <a:gd name="connsiteX3" fmla="*/ 0 w 1514475"/>
                <a:gd name="connsiteY3" fmla="*/ 53846 h 53846"/>
                <a:gd name="connsiteX4" fmla="*/ 0 w 1514475"/>
                <a:gd name="connsiteY4" fmla="*/ 0 h 53846"/>
                <a:gd name="connsiteX0" fmla="*/ 1054 w 1514475"/>
                <a:gd name="connsiteY0" fmla="*/ 0 h 58491"/>
                <a:gd name="connsiteX1" fmla="*/ 1514475 w 1514475"/>
                <a:gd name="connsiteY1" fmla="*/ 4645 h 58491"/>
                <a:gd name="connsiteX2" fmla="*/ 1514475 w 1514475"/>
                <a:gd name="connsiteY2" fmla="*/ 58491 h 58491"/>
                <a:gd name="connsiteX3" fmla="*/ 0 w 1514475"/>
                <a:gd name="connsiteY3" fmla="*/ 58491 h 58491"/>
                <a:gd name="connsiteX4" fmla="*/ 1054 w 1514475"/>
                <a:gd name="connsiteY4" fmla="*/ 0 h 58491"/>
                <a:gd name="connsiteX0" fmla="*/ 76 w 1513497"/>
                <a:gd name="connsiteY0" fmla="*/ 0 h 58491"/>
                <a:gd name="connsiteX1" fmla="*/ 1513497 w 1513497"/>
                <a:gd name="connsiteY1" fmla="*/ 4645 h 58491"/>
                <a:gd name="connsiteX2" fmla="*/ 1513497 w 1513497"/>
                <a:gd name="connsiteY2" fmla="*/ 58491 h 58491"/>
                <a:gd name="connsiteX3" fmla="*/ 386 w 1513497"/>
                <a:gd name="connsiteY3" fmla="*/ 41709 h 58491"/>
                <a:gd name="connsiteX4" fmla="*/ 76 w 1513497"/>
                <a:gd name="connsiteY4" fmla="*/ 0 h 58491"/>
                <a:gd name="connsiteX0" fmla="*/ 5173 w 1518594"/>
                <a:gd name="connsiteY0" fmla="*/ 0 h 58491"/>
                <a:gd name="connsiteX1" fmla="*/ 1518594 w 1518594"/>
                <a:gd name="connsiteY1" fmla="*/ 4645 h 58491"/>
                <a:gd name="connsiteX2" fmla="*/ 1518594 w 1518594"/>
                <a:gd name="connsiteY2" fmla="*/ 58491 h 58491"/>
                <a:gd name="connsiteX3" fmla="*/ 0 w 1518594"/>
                <a:gd name="connsiteY3" fmla="*/ 55116 h 58491"/>
                <a:gd name="connsiteX4" fmla="*/ 5173 w 1518594"/>
                <a:gd name="connsiteY4" fmla="*/ 0 h 58491"/>
                <a:gd name="connsiteX0" fmla="*/ 5173 w 1528119"/>
                <a:gd name="connsiteY0" fmla="*/ 29612 h 84728"/>
                <a:gd name="connsiteX1" fmla="*/ 1518594 w 1528119"/>
                <a:gd name="connsiteY1" fmla="*/ 34257 h 84728"/>
                <a:gd name="connsiteX2" fmla="*/ 1528119 w 1528119"/>
                <a:gd name="connsiteY2" fmla="*/ 0 h 84728"/>
                <a:gd name="connsiteX3" fmla="*/ 0 w 1528119"/>
                <a:gd name="connsiteY3" fmla="*/ 84728 h 84728"/>
                <a:gd name="connsiteX4" fmla="*/ 5173 w 1528119"/>
                <a:gd name="connsiteY4" fmla="*/ 29612 h 84728"/>
                <a:gd name="connsiteX0" fmla="*/ 5173 w 1537644"/>
                <a:gd name="connsiteY0" fmla="*/ 0 h 56116"/>
                <a:gd name="connsiteX1" fmla="*/ 1518594 w 1537644"/>
                <a:gd name="connsiteY1" fmla="*/ 4645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456682 w 1537644"/>
                <a:gd name="connsiteY1" fmla="*/ 40364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530501 w 1537644"/>
                <a:gd name="connsiteY1" fmla="*/ 9408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7554 w 1540025"/>
                <a:gd name="connsiteY0" fmla="*/ 0 h 64641"/>
                <a:gd name="connsiteX1" fmla="*/ 1532882 w 1540025"/>
                <a:gd name="connsiteY1" fmla="*/ 9408 h 64641"/>
                <a:gd name="connsiteX2" fmla="*/ 1540025 w 1540025"/>
                <a:gd name="connsiteY2" fmla="*/ 56116 h 64641"/>
                <a:gd name="connsiteX3" fmla="*/ 0 w 1540025"/>
                <a:gd name="connsiteY3" fmla="*/ 64641 h 64641"/>
                <a:gd name="connsiteX4" fmla="*/ 7554 w 1540025"/>
                <a:gd name="connsiteY4" fmla="*/ 0 h 64641"/>
                <a:gd name="connsiteX0" fmla="*/ 7554 w 1540025"/>
                <a:gd name="connsiteY0" fmla="*/ 26311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7554 w 1540025"/>
                <a:gd name="connsiteY4" fmla="*/ 26311 h 55233"/>
                <a:gd name="connsiteX0" fmla="*/ 12317 w 1540025"/>
                <a:gd name="connsiteY0" fmla="*/ 2499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12317 w 1540025"/>
                <a:gd name="connsiteY4" fmla="*/ 2499 h 55233"/>
                <a:gd name="connsiteX0" fmla="*/ 12317 w 1538608"/>
                <a:gd name="connsiteY0" fmla="*/ 2499 h 63148"/>
                <a:gd name="connsiteX1" fmla="*/ 1532882 w 1538608"/>
                <a:gd name="connsiteY1" fmla="*/ 0 h 63148"/>
                <a:gd name="connsiteX2" fmla="*/ 1538608 w 1538608"/>
                <a:gd name="connsiteY2" fmla="*/ 63148 h 63148"/>
                <a:gd name="connsiteX3" fmla="*/ 0 w 1538608"/>
                <a:gd name="connsiteY3" fmla="*/ 55233 h 63148"/>
                <a:gd name="connsiteX4" fmla="*/ 12317 w 1538608"/>
                <a:gd name="connsiteY4" fmla="*/ 2499 h 63148"/>
                <a:gd name="connsiteX0" fmla="*/ 12317 w 1538608"/>
                <a:gd name="connsiteY0" fmla="*/ 0 h 60649"/>
                <a:gd name="connsiteX1" fmla="*/ 1518831 w 1538608"/>
                <a:gd name="connsiteY1" fmla="*/ 52994 h 60649"/>
                <a:gd name="connsiteX2" fmla="*/ 1538608 w 1538608"/>
                <a:gd name="connsiteY2" fmla="*/ 60649 h 60649"/>
                <a:gd name="connsiteX3" fmla="*/ 0 w 1538608"/>
                <a:gd name="connsiteY3" fmla="*/ 52734 h 60649"/>
                <a:gd name="connsiteX4" fmla="*/ 12317 w 1538608"/>
                <a:gd name="connsiteY4" fmla="*/ 0 h 60649"/>
                <a:gd name="connsiteX0" fmla="*/ 12317 w 1540132"/>
                <a:gd name="connsiteY0" fmla="*/ 0 h 60649"/>
                <a:gd name="connsiteX1" fmla="*/ 1540132 w 1540132"/>
                <a:gd name="connsiteY1" fmla="*/ 20920 h 60649"/>
                <a:gd name="connsiteX2" fmla="*/ 1538608 w 1540132"/>
                <a:gd name="connsiteY2" fmla="*/ 60649 h 60649"/>
                <a:gd name="connsiteX3" fmla="*/ 0 w 1540132"/>
                <a:gd name="connsiteY3" fmla="*/ 52734 h 60649"/>
                <a:gd name="connsiteX4" fmla="*/ 12317 w 1540132"/>
                <a:gd name="connsiteY4" fmla="*/ 0 h 60649"/>
                <a:gd name="connsiteX0" fmla="*/ 8 w 1550058"/>
                <a:gd name="connsiteY0" fmla="*/ 0 h 71523"/>
                <a:gd name="connsiteX1" fmla="*/ 1550058 w 1550058"/>
                <a:gd name="connsiteY1" fmla="*/ 31794 h 71523"/>
                <a:gd name="connsiteX2" fmla="*/ 1548534 w 1550058"/>
                <a:gd name="connsiteY2" fmla="*/ 71523 h 71523"/>
                <a:gd name="connsiteX3" fmla="*/ 9926 w 1550058"/>
                <a:gd name="connsiteY3" fmla="*/ 63608 h 71523"/>
                <a:gd name="connsiteX4" fmla="*/ 8 w 1550058"/>
                <a:gd name="connsiteY4" fmla="*/ 0 h 71523"/>
                <a:gd name="connsiteX0" fmla="*/ 7 w 1552400"/>
                <a:gd name="connsiteY0" fmla="*/ 129824 h 131729"/>
                <a:gd name="connsiteX1" fmla="*/ 1552400 w 1552400"/>
                <a:gd name="connsiteY1" fmla="*/ 0 h 131729"/>
                <a:gd name="connsiteX2" fmla="*/ 1550876 w 1552400"/>
                <a:gd name="connsiteY2" fmla="*/ 39729 h 131729"/>
                <a:gd name="connsiteX3" fmla="*/ 12268 w 1552400"/>
                <a:gd name="connsiteY3" fmla="*/ 31814 h 131729"/>
                <a:gd name="connsiteX4" fmla="*/ 7 w 1552400"/>
                <a:gd name="connsiteY4" fmla="*/ 129824 h 131729"/>
                <a:gd name="connsiteX0" fmla="*/ 4 w 1558822"/>
                <a:gd name="connsiteY0" fmla="*/ 0 h 50454"/>
                <a:gd name="connsiteX1" fmla="*/ 1558822 w 1558822"/>
                <a:gd name="connsiteY1" fmla="*/ 10725 h 50454"/>
                <a:gd name="connsiteX2" fmla="*/ 1557298 w 1558822"/>
                <a:gd name="connsiteY2" fmla="*/ 50454 h 50454"/>
                <a:gd name="connsiteX3" fmla="*/ 18690 w 1558822"/>
                <a:gd name="connsiteY3" fmla="*/ 42539 h 50454"/>
                <a:gd name="connsiteX4" fmla="*/ 4 w 1558822"/>
                <a:gd name="connsiteY4" fmla="*/ 0 h 50454"/>
                <a:gd name="connsiteX0" fmla="*/ 9582 w 1568400"/>
                <a:gd name="connsiteY0" fmla="*/ 0 h 50454"/>
                <a:gd name="connsiteX1" fmla="*/ 1568400 w 1568400"/>
                <a:gd name="connsiteY1" fmla="*/ 10725 h 50454"/>
                <a:gd name="connsiteX2" fmla="*/ 1566876 w 1568400"/>
                <a:gd name="connsiteY2" fmla="*/ 50454 h 50454"/>
                <a:gd name="connsiteX3" fmla="*/ 0 w 1568400"/>
                <a:gd name="connsiteY3" fmla="*/ 47904 h 50454"/>
                <a:gd name="connsiteX4" fmla="*/ 9582 w 1568400"/>
                <a:gd name="connsiteY4" fmla="*/ 0 h 50454"/>
                <a:gd name="connsiteX0" fmla="*/ 8489 w 1567307"/>
                <a:gd name="connsiteY0" fmla="*/ 0 h 50454"/>
                <a:gd name="connsiteX1" fmla="*/ 1567307 w 1567307"/>
                <a:gd name="connsiteY1" fmla="*/ 10725 h 50454"/>
                <a:gd name="connsiteX2" fmla="*/ 1565783 w 1567307"/>
                <a:gd name="connsiteY2" fmla="*/ 50454 h 50454"/>
                <a:gd name="connsiteX3" fmla="*/ 0 w 1567307"/>
                <a:gd name="connsiteY3" fmla="*/ 8347 h 50454"/>
                <a:gd name="connsiteX4" fmla="*/ 8489 w 1567307"/>
                <a:gd name="connsiteY4" fmla="*/ 0 h 50454"/>
                <a:gd name="connsiteX0" fmla="*/ 20415 w 1579233"/>
                <a:gd name="connsiteY0" fmla="*/ 0 h 50454"/>
                <a:gd name="connsiteX1" fmla="*/ 1579233 w 1579233"/>
                <a:gd name="connsiteY1" fmla="*/ 10725 h 50454"/>
                <a:gd name="connsiteX2" fmla="*/ 1577709 w 1579233"/>
                <a:gd name="connsiteY2" fmla="*/ 50454 h 50454"/>
                <a:gd name="connsiteX3" fmla="*/ 0 w 1579233"/>
                <a:gd name="connsiteY3" fmla="*/ 39179 h 50454"/>
                <a:gd name="connsiteX4" fmla="*/ 20415 w 1579233"/>
                <a:gd name="connsiteY4" fmla="*/ 0 h 50454"/>
                <a:gd name="connsiteX0" fmla="*/ 20415 w 1579233"/>
                <a:gd name="connsiteY0" fmla="*/ 48 h 39227"/>
                <a:gd name="connsiteX1" fmla="*/ 1579233 w 1579233"/>
                <a:gd name="connsiteY1" fmla="*/ 10773 h 39227"/>
                <a:gd name="connsiteX2" fmla="*/ 1517181 w 1579233"/>
                <a:gd name="connsiteY2" fmla="*/ 0 h 39227"/>
                <a:gd name="connsiteX3" fmla="*/ 0 w 1579233"/>
                <a:gd name="connsiteY3" fmla="*/ 39227 h 39227"/>
                <a:gd name="connsiteX4" fmla="*/ 20415 w 1579233"/>
                <a:gd name="connsiteY4" fmla="*/ 48 h 39227"/>
                <a:gd name="connsiteX0" fmla="*/ 20415 w 1579233"/>
                <a:gd name="connsiteY0" fmla="*/ 0 h 39179"/>
                <a:gd name="connsiteX1" fmla="*/ 1579233 w 1579233"/>
                <a:gd name="connsiteY1" fmla="*/ 10725 h 39179"/>
                <a:gd name="connsiteX2" fmla="*/ 1556041 w 1579233"/>
                <a:gd name="connsiteY2" fmla="*/ 33004 h 39179"/>
                <a:gd name="connsiteX3" fmla="*/ 0 w 1579233"/>
                <a:gd name="connsiteY3" fmla="*/ 39179 h 39179"/>
                <a:gd name="connsiteX4" fmla="*/ 20415 w 1579233"/>
                <a:gd name="connsiteY4" fmla="*/ 0 h 39179"/>
                <a:gd name="connsiteX0" fmla="*/ 20415 w 1579233"/>
                <a:gd name="connsiteY0" fmla="*/ 0 h 39179"/>
                <a:gd name="connsiteX1" fmla="*/ 1579233 w 1579233"/>
                <a:gd name="connsiteY1" fmla="*/ 10725 h 39179"/>
                <a:gd name="connsiteX2" fmla="*/ 1556041 w 1579233"/>
                <a:gd name="connsiteY2" fmla="*/ 33004 h 39179"/>
                <a:gd name="connsiteX3" fmla="*/ 0 w 1579233"/>
                <a:gd name="connsiteY3" fmla="*/ 39179 h 39179"/>
                <a:gd name="connsiteX4" fmla="*/ 20415 w 1579233"/>
                <a:gd name="connsiteY4" fmla="*/ 0 h 39179"/>
                <a:gd name="connsiteX0" fmla="*/ 20415 w 1579233"/>
                <a:gd name="connsiteY0" fmla="*/ 0 h 39179"/>
                <a:gd name="connsiteX1" fmla="*/ 1579233 w 1579233"/>
                <a:gd name="connsiteY1" fmla="*/ 10725 h 39179"/>
                <a:gd name="connsiteX2" fmla="*/ 1556041 w 1579233"/>
                <a:gd name="connsiteY2" fmla="*/ 33004 h 39179"/>
                <a:gd name="connsiteX3" fmla="*/ 0 w 1579233"/>
                <a:gd name="connsiteY3" fmla="*/ 39179 h 39179"/>
                <a:gd name="connsiteX4" fmla="*/ 20415 w 1579233"/>
                <a:gd name="connsiteY4" fmla="*/ 0 h 39179"/>
                <a:gd name="connsiteX0" fmla="*/ 16 w 1558834"/>
                <a:gd name="connsiteY0" fmla="*/ 0 h 33004"/>
                <a:gd name="connsiteX1" fmla="*/ 1558834 w 1558834"/>
                <a:gd name="connsiteY1" fmla="*/ 10725 h 33004"/>
                <a:gd name="connsiteX2" fmla="*/ 1535642 w 1558834"/>
                <a:gd name="connsiteY2" fmla="*/ 33004 h 33004"/>
                <a:gd name="connsiteX3" fmla="*/ 4953 w 1558834"/>
                <a:gd name="connsiteY3" fmla="*/ 13884 h 33004"/>
                <a:gd name="connsiteX4" fmla="*/ 16 w 1558834"/>
                <a:gd name="connsiteY4" fmla="*/ 0 h 33004"/>
                <a:gd name="connsiteX0" fmla="*/ 7 w 1558825"/>
                <a:gd name="connsiteY0" fmla="*/ 0 h 33004"/>
                <a:gd name="connsiteX1" fmla="*/ 1558825 w 1558825"/>
                <a:gd name="connsiteY1" fmla="*/ 10725 h 33004"/>
                <a:gd name="connsiteX2" fmla="*/ 1535633 w 1558825"/>
                <a:gd name="connsiteY2" fmla="*/ 33004 h 33004"/>
                <a:gd name="connsiteX3" fmla="*/ 13469 w 1558825"/>
                <a:gd name="connsiteY3" fmla="*/ 22508 h 33004"/>
                <a:gd name="connsiteX4" fmla="*/ 7 w 1558825"/>
                <a:gd name="connsiteY4" fmla="*/ 0 h 33004"/>
                <a:gd name="connsiteX0" fmla="*/ 26066 w 1545356"/>
                <a:gd name="connsiteY0" fmla="*/ 0 h 34577"/>
                <a:gd name="connsiteX1" fmla="*/ 1545356 w 1545356"/>
                <a:gd name="connsiteY1" fmla="*/ 12298 h 34577"/>
                <a:gd name="connsiteX2" fmla="*/ 1522164 w 1545356"/>
                <a:gd name="connsiteY2" fmla="*/ 34577 h 34577"/>
                <a:gd name="connsiteX3" fmla="*/ 0 w 1545356"/>
                <a:gd name="connsiteY3" fmla="*/ 24081 h 34577"/>
                <a:gd name="connsiteX4" fmla="*/ 26066 w 1545356"/>
                <a:gd name="connsiteY4" fmla="*/ 0 h 34577"/>
                <a:gd name="connsiteX0" fmla="*/ 3124 w 1522414"/>
                <a:gd name="connsiteY0" fmla="*/ 0 h 34577"/>
                <a:gd name="connsiteX1" fmla="*/ 1522414 w 1522414"/>
                <a:gd name="connsiteY1" fmla="*/ 12298 h 34577"/>
                <a:gd name="connsiteX2" fmla="*/ 1499222 w 1522414"/>
                <a:gd name="connsiteY2" fmla="*/ 34577 h 34577"/>
                <a:gd name="connsiteX3" fmla="*/ 0 w 1522414"/>
                <a:gd name="connsiteY3" fmla="*/ 26734 h 34577"/>
                <a:gd name="connsiteX4" fmla="*/ 3124 w 1522414"/>
                <a:gd name="connsiteY4" fmla="*/ 0 h 34577"/>
                <a:gd name="connsiteX0" fmla="*/ 3124 w 1522414"/>
                <a:gd name="connsiteY0" fmla="*/ 0 h 68103"/>
                <a:gd name="connsiteX1" fmla="*/ 1522414 w 1522414"/>
                <a:gd name="connsiteY1" fmla="*/ 12298 h 68103"/>
                <a:gd name="connsiteX2" fmla="*/ 1476832 w 1522414"/>
                <a:gd name="connsiteY2" fmla="*/ 68103 h 68103"/>
                <a:gd name="connsiteX3" fmla="*/ 0 w 1522414"/>
                <a:gd name="connsiteY3" fmla="*/ 26734 h 68103"/>
                <a:gd name="connsiteX4" fmla="*/ 3124 w 1522414"/>
                <a:gd name="connsiteY4" fmla="*/ 0 h 68103"/>
                <a:gd name="connsiteX0" fmla="*/ 3124 w 1522414"/>
                <a:gd name="connsiteY0" fmla="*/ 0 h 33026"/>
                <a:gd name="connsiteX1" fmla="*/ 1522414 w 1522414"/>
                <a:gd name="connsiteY1" fmla="*/ 12298 h 33026"/>
                <a:gd name="connsiteX2" fmla="*/ 1499411 w 1522414"/>
                <a:gd name="connsiteY2" fmla="*/ 33026 h 33026"/>
                <a:gd name="connsiteX3" fmla="*/ 0 w 1522414"/>
                <a:gd name="connsiteY3" fmla="*/ 26734 h 33026"/>
                <a:gd name="connsiteX4" fmla="*/ 3124 w 1522414"/>
                <a:gd name="connsiteY4" fmla="*/ 0 h 33026"/>
                <a:gd name="connsiteX0" fmla="*/ 3124 w 1522414"/>
                <a:gd name="connsiteY0" fmla="*/ 0 h 33026"/>
                <a:gd name="connsiteX1" fmla="*/ 1522414 w 1522414"/>
                <a:gd name="connsiteY1" fmla="*/ 12298 h 33026"/>
                <a:gd name="connsiteX2" fmla="*/ 1499411 w 1522414"/>
                <a:gd name="connsiteY2" fmla="*/ 33026 h 33026"/>
                <a:gd name="connsiteX3" fmla="*/ 0 w 1522414"/>
                <a:gd name="connsiteY3" fmla="*/ 26734 h 33026"/>
                <a:gd name="connsiteX4" fmla="*/ 3124 w 1522414"/>
                <a:gd name="connsiteY4" fmla="*/ 0 h 33026"/>
                <a:gd name="connsiteX0" fmla="*/ 17 w 1526708"/>
                <a:gd name="connsiteY0" fmla="*/ 0 h 22368"/>
                <a:gd name="connsiteX1" fmla="*/ 1526708 w 1526708"/>
                <a:gd name="connsiteY1" fmla="*/ 1640 h 22368"/>
                <a:gd name="connsiteX2" fmla="*/ 1503705 w 1526708"/>
                <a:gd name="connsiteY2" fmla="*/ 22368 h 22368"/>
                <a:gd name="connsiteX3" fmla="*/ 4294 w 1526708"/>
                <a:gd name="connsiteY3" fmla="*/ 16076 h 22368"/>
                <a:gd name="connsiteX4" fmla="*/ 17 w 1526708"/>
                <a:gd name="connsiteY4" fmla="*/ 0 h 22368"/>
                <a:gd name="connsiteX0" fmla="*/ 17 w 1526334"/>
                <a:gd name="connsiteY0" fmla="*/ 0 h 22368"/>
                <a:gd name="connsiteX1" fmla="*/ 1526334 w 1526334"/>
                <a:gd name="connsiteY1" fmla="*/ 4740 h 22368"/>
                <a:gd name="connsiteX2" fmla="*/ 1503705 w 1526334"/>
                <a:gd name="connsiteY2" fmla="*/ 22368 h 22368"/>
                <a:gd name="connsiteX3" fmla="*/ 4294 w 1526334"/>
                <a:gd name="connsiteY3" fmla="*/ 16076 h 22368"/>
                <a:gd name="connsiteX4" fmla="*/ 17 w 1526334"/>
                <a:gd name="connsiteY4" fmla="*/ 0 h 22368"/>
                <a:gd name="connsiteX0" fmla="*/ 17 w 1526334"/>
                <a:gd name="connsiteY0" fmla="*/ 0 h 22843"/>
                <a:gd name="connsiteX1" fmla="*/ 1526334 w 1526334"/>
                <a:gd name="connsiteY1" fmla="*/ 4740 h 22843"/>
                <a:gd name="connsiteX2" fmla="*/ 1518935 w 1526334"/>
                <a:gd name="connsiteY2" fmla="*/ 22843 h 22843"/>
                <a:gd name="connsiteX3" fmla="*/ 4294 w 1526334"/>
                <a:gd name="connsiteY3" fmla="*/ 16076 h 22843"/>
                <a:gd name="connsiteX4" fmla="*/ 17 w 1526334"/>
                <a:gd name="connsiteY4" fmla="*/ 0 h 22843"/>
                <a:gd name="connsiteX0" fmla="*/ 20 w 1525776"/>
                <a:gd name="connsiteY0" fmla="*/ 0 h 27493"/>
                <a:gd name="connsiteX1" fmla="*/ 1525776 w 1525776"/>
                <a:gd name="connsiteY1" fmla="*/ 9390 h 27493"/>
                <a:gd name="connsiteX2" fmla="*/ 1518377 w 1525776"/>
                <a:gd name="connsiteY2" fmla="*/ 27493 h 27493"/>
                <a:gd name="connsiteX3" fmla="*/ 3736 w 1525776"/>
                <a:gd name="connsiteY3" fmla="*/ 20726 h 27493"/>
                <a:gd name="connsiteX4" fmla="*/ 20 w 1525776"/>
                <a:gd name="connsiteY4" fmla="*/ 0 h 27493"/>
                <a:gd name="connsiteX0" fmla="*/ 1 w 1525757"/>
                <a:gd name="connsiteY0" fmla="*/ 0 h 210870"/>
                <a:gd name="connsiteX1" fmla="*/ 1525757 w 1525757"/>
                <a:gd name="connsiteY1" fmla="*/ 9390 h 210870"/>
                <a:gd name="connsiteX2" fmla="*/ 1518358 w 1525757"/>
                <a:gd name="connsiteY2" fmla="*/ 27493 h 210870"/>
                <a:gd name="connsiteX3" fmla="*/ 164240 w 1525757"/>
                <a:gd name="connsiteY3" fmla="*/ 210870 h 210870"/>
                <a:gd name="connsiteX4" fmla="*/ 1 w 1525757"/>
                <a:gd name="connsiteY4" fmla="*/ 0 h 210870"/>
                <a:gd name="connsiteX0" fmla="*/ 20653 w 1546409"/>
                <a:gd name="connsiteY0" fmla="*/ 0 h 27493"/>
                <a:gd name="connsiteX1" fmla="*/ 1546409 w 1546409"/>
                <a:gd name="connsiteY1" fmla="*/ 9390 h 27493"/>
                <a:gd name="connsiteX2" fmla="*/ 1539010 w 1546409"/>
                <a:gd name="connsiteY2" fmla="*/ 27493 h 27493"/>
                <a:gd name="connsiteX3" fmla="*/ 0 w 1546409"/>
                <a:gd name="connsiteY3" fmla="*/ 19965 h 27493"/>
                <a:gd name="connsiteX4" fmla="*/ 20653 w 1546409"/>
                <a:gd name="connsiteY4" fmla="*/ 0 h 27493"/>
                <a:gd name="connsiteX0" fmla="*/ 20653 w 1546891"/>
                <a:gd name="connsiteY0" fmla="*/ 0 h 27493"/>
                <a:gd name="connsiteX1" fmla="*/ 1546891 w 1546891"/>
                <a:gd name="connsiteY1" fmla="*/ 5375 h 27493"/>
                <a:gd name="connsiteX2" fmla="*/ 1539010 w 1546891"/>
                <a:gd name="connsiteY2" fmla="*/ 27493 h 27493"/>
                <a:gd name="connsiteX3" fmla="*/ 0 w 1546891"/>
                <a:gd name="connsiteY3" fmla="*/ 19965 h 27493"/>
                <a:gd name="connsiteX4" fmla="*/ 20653 w 1546891"/>
                <a:gd name="connsiteY4" fmla="*/ 0 h 27493"/>
                <a:gd name="connsiteX0" fmla="*/ 24487 w 1550725"/>
                <a:gd name="connsiteY0" fmla="*/ 0 h 27493"/>
                <a:gd name="connsiteX1" fmla="*/ 1550725 w 1550725"/>
                <a:gd name="connsiteY1" fmla="*/ 5375 h 27493"/>
                <a:gd name="connsiteX2" fmla="*/ 1542844 w 1550725"/>
                <a:gd name="connsiteY2" fmla="*/ 27493 h 27493"/>
                <a:gd name="connsiteX3" fmla="*/ 0 w 1550725"/>
                <a:gd name="connsiteY3" fmla="*/ 26132 h 27493"/>
                <a:gd name="connsiteX4" fmla="*/ 24487 w 1550725"/>
                <a:gd name="connsiteY4" fmla="*/ 0 h 2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725" h="27493">
                  <a:moveTo>
                    <a:pt x="24487" y="0"/>
                  </a:moveTo>
                  <a:lnTo>
                    <a:pt x="1550725" y="5375"/>
                  </a:lnTo>
                  <a:lnTo>
                    <a:pt x="1542844" y="27493"/>
                  </a:lnTo>
                  <a:lnTo>
                    <a:pt x="0" y="26132"/>
                  </a:lnTo>
                  <a:cubicBezTo>
                    <a:pt x="351" y="6635"/>
                    <a:pt x="24136" y="19497"/>
                    <a:pt x="24487" y="0"/>
                  </a:cubicBezTo>
                  <a:close/>
                </a:path>
              </a:pathLst>
            </a:custGeom>
            <a:solidFill>
              <a:srgbClr val="6C7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 9"/>
            <p:cNvSpPr/>
            <p:nvPr/>
          </p:nvSpPr>
          <p:spPr>
            <a:xfrm rot="20972704">
              <a:off x="2492441" y="4557643"/>
              <a:ext cx="2710919" cy="92505"/>
            </a:xfrm>
            <a:custGeom>
              <a:avLst/>
              <a:gdLst>
                <a:gd name="connsiteX0" fmla="*/ 0 w 1602889"/>
                <a:gd name="connsiteY0" fmla="*/ 0 h 206375"/>
                <a:gd name="connsiteX1" fmla="*/ 1602889 w 1602889"/>
                <a:gd name="connsiteY1" fmla="*/ 0 h 206375"/>
                <a:gd name="connsiteX2" fmla="*/ 1602889 w 1602889"/>
                <a:gd name="connsiteY2" fmla="*/ 206375 h 206375"/>
                <a:gd name="connsiteX3" fmla="*/ 0 w 1602889"/>
                <a:gd name="connsiteY3" fmla="*/ 206375 h 206375"/>
                <a:gd name="connsiteX4" fmla="*/ 0 w 1602889"/>
                <a:gd name="connsiteY4" fmla="*/ 0 h 206375"/>
                <a:gd name="connsiteX0" fmla="*/ 0 w 1608222"/>
                <a:gd name="connsiteY0" fmla="*/ 0 h 229960"/>
                <a:gd name="connsiteX1" fmla="*/ 1608222 w 1608222"/>
                <a:gd name="connsiteY1" fmla="*/ 23585 h 229960"/>
                <a:gd name="connsiteX2" fmla="*/ 1608222 w 1608222"/>
                <a:gd name="connsiteY2" fmla="*/ 229960 h 229960"/>
                <a:gd name="connsiteX3" fmla="*/ 5333 w 1608222"/>
                <a:gd name="connsiteY3" fmla="*/ 229960 h 229960"/>
                <a:gd name="connsiteX4" fmla="*/ 0 w 1608222"/>
                <a:gd name="connsiteY4" fmla="*/ 0 h 229960"/>
                <a:gd name="connsiteX0" fmla="*/ 33344 w 1641566"/>
                <a:gd name="connsiteY0" fmla="*/ 0 h 229960"/>
                <a:gd name="connsiteX1" fmla="*/ 1641566 w 1641566"/>
                <a:gd name="connsiteY1" fmla="*/ 23585 h 229960"/>
                <a:gd name="connsiteX2" fmla="*/ 1641566 w 1641566"/>
                <a:gd name="connsiteY2" fmla="*/ 229960 h 229960"/>
                <a:gd name="connsiteX3" fmla="*/ 0 w 1641566"/>
                <a:gd name="connsiteY3" fmla="*/ 181795 h 229960"/>
                <a:gd name="connsiteX4" fmla="*/ 33344 w 1641566"/>
                <a:gd name="connsiteY4" fmla="*/ 0 h 229960"/>
                <a:gd name="connsiteX0" fmla="*/ 33344 w 1641566"/>
                <a:gd name="connsiteY0" fmla="*/ 0 h 229960"/>
                <a:gd name="connsiteX1" fmla="*/ 1623777 w 1641566"/>
                <a:gd name="connsiteY1" fmla="*/ 22660 h 229960"/>
                <a:gd name="connsiteX2" fmla="*/ 1641566 w 1641566"/>
                <a:gd name="connsiteY2" fmla="*/ 229960 h 229960"/>
                <a:gd name="connsiteX3" fmla="*/ 0 w 1641566"/>
                <a:gd name="connsiteY3" fmla="*/ 181795 h 229960"/>
                <a:gd name="connsiteX4" fmla="*/ 33344 w 1641566"/>
                <a:gd name="connsiteY4" fmla="*/ 0 h 229960"/>
                <a:gd name="connsiteX0" fmla="*/ 33344 w 1641566"/>
                <a:gd name="connsiteY0" fmla="*/ 0 h 229960"/>
                <a:gd name="connsiteX1" fmla="*/ 1579720 w 1641566"/>
                <a:gd name="connsiteY1" fmla="*/ 36398 h 229960"/>
                <a:gd name="connsiteX2" fmla="*/ 1641566 w 1641566"/>
                <a:gd name="connsiteY2" fmla="*/ 229960 h 229960"/>
                <a:gd name="connsiteX3" fmla="*/ 0 w 1641566"/>
                <a:gd name="connsiteY3" fmla="*/ 181795 h 229960"/>
                <a:gd name="connsiteX4" fmla="*/ 33344 w 1641566"/>
                <a:gd name="connsiteY4" fmla="*/ 0 h 229960"/>
                <a:gd name="connsiteX0" fmla="*/ 33344 w 1585028"/>
                <a:gd name="connsiteY0" fmla="*/ 0 h 198673"/>
                <a:gd name="connsiteX1" fmla="*/ 1579720 w 1585028"/>
                <a:gd name="connsiteY1" fmla="*/ 36398 h 198673"/>
                <a:gd name="connsiteX2" fmla="*/ 1585028 w 1585028"/>
                <a:gd name="connsiteY2" fmla="*/ 198672 h 198673"/>
                <a:gd name="connsiteX3" fmla="*/ 0 w 1585028"/>
                <a:gd name="connsiteY3" fmla="*/ 181795 h 198673"/>
                <a:gd name="connsiteX4" fmla="*/ 33344 w 1585028"/>
                <a:gd name="connsiteY4" fmla="*/ 0 h 198673"/>
                <a:gd name="connsiteX0" fmla="*/ 33344 w 1618799"/>
                <a:gd name="connsiteY0" fmla="*/ 0 h 186867"/>
                <a:gd name="connsiteX1" fmla="*/ 1579720 w 1618799"/>
                <a:gd name="connsiteY1" fmla="*/ 36398 h 186867"/>
                <a:gd name="connsiteX2" fmla="*/ 1618799 w 1618799"/>
                <a:gd name="connsiteY2" fmla="*/ 186867 h 186867"/>
                <a:gd name="connsiteX3" fmla="*/ 0 w 1618799"/>
                <a:gd name="connsiteY3" fmla="*/ 181795 h 186867"/>
                <a:gd name="connsiteX4" fmla="*/ 33344 w 1618799"/>
                <a:gd name="connsiteY4" fmla="*/ 0 h 186867"/>
                <a:gd name="connsiteX0" fmla="*/ 0 w 1585455"/>
                <a:gd name="connsiteY0" fmla="*/ 0 h 205867"/>
                <a:gd name="connsiteX1" fmla="*/ 1546376 w 1585455"/>
                <a:gd name="connsiteY1" fmla="*/ 36398 h 205867"/>
                <a:gd name="connsiteX2" fmla="*/ 1585455 w 1585455"/>
                <a:gd name="connsiteY2" fmla="*/ 186867 h 205867"/>
                <a:gd name="connsiteX3" fmla="*/ 34329 w 1585455"/>
                <a:gd name="connsiteY3" fmla="*/ 205866 h 205867"/>
                <a:gd name="connsiteX4" fmla="*/ 0 w 1585455"/>
                <a:gd name="connsiteY4" fmla="*/ 0 h 205867"/>
                <a:gd name="connsiteX0" fmla="*/ 51566 w 1551126"/>
                <a:gd name="connsiteY0" fmla="*/ 17824 h 169469"/>
                <a:gd name="connsiteX1" fmla="*/ 1512047 w 1551126"/>
                <a:gd name="connsiteY1" fmla="*/ 0 h 169469"/>
                <a:gd name="connsiteX2" fmla="*/ 1551126 w 1551126"/>
                <a:gd name="connsiteY2" fmla="*/ 150469 h 169469"/>
                <a:gd name="connsiteX3" fmla="*/ 0 w 1551126"/>
                <a:gd name="connsiteY3" fmla="*/ 169468 h 169469"/>
                <a:gd name="connsiteX4" fmla="*/ 51566 w 1551126"/>
                <a:gd name="connsiteY4" fmla="*/ 17824 h 169469"/>
                <a:gd name="connsiteX0" fmla="*/ 0 w 1555084"/>
                <a:gd name="connsiteY0" fmla="*/ 13856 h 169469"/>
                <a:gd name="connsiteX1" fmla="*/ 1516005 w 1555084"/>
                <a:gd name="connsiteY1" fmla="*/ 0 h 169469"/>
                <a:gd name="connsiteX2" fmla="*/ 1555084 w 1555084"/>
                <a:gd name="connsiteY2" fmla="*/ 150469 h 169469"/>
                <a:gd name="connsiteX3" fmla="*/ 3958 w 1555084"/>
                <a:gd name="connsiteY3" fmla="*/ 169468 h 169469"/>
                <a:gd name="connsiteX4" fmla="*/ 0 w 1555084"/>
                <a:gd name="connsiteY4" fmla="*/ 13856 h 169469"/>
                <a:gd name="connsiteX0" fmla="*/ 108632 w 1663716"/>
                <a:gd name="connsiteY0" fmla="*/ 13856 h 150469"/>
                <a:gd name="connsiteX1" fmla="*/ 1624637 w 1663716"/>
                <a:gd name="connsiteY1" fmla="*/ 0 h 150469"/>
                <a:gd name="connsiteX2" fmla="*/ 1663716 w 1663716"/>
                <a:gd name="connsiteY2" fmla="*/ 150469 h 150469"/>
                <a:gd name="connsiteX3" fmla="*/ 11 w 1663716"/>
                <a:gd name="connsiteY3" fmla="*/ 113857 h 150469"/>
                <a:gd name="connsiteX4" fmla="*/ 108632 w 1663716"/>
                <a:gd name="connsiteY4" fmla="*/ 13856 h 150469"/>
                <a:gd name="connsiteX0" fmla="*/ 7122 w 1562206"/>
                <a:gd name="connsiteY0" fmla="*/ 13856 h 150469"/>
                <a:gd name="connsiteX1" fmla="*/ 1523127 w 1562206"/>
                <a:gd name="connsiteY1" fmla="*/ 0 h 150469"/>
                <a:gd name="connsiteX2" fmla="*/ 1562206 w 1562206"/>
                <a:gd name="connsiteY2" fmla="*/ 150469 h 150469"/>
                <a:gd name="connsiteX3" fmla="*/ 125 w 1562206"/>
                <a:gd name="connsiteY3" fmla="*/ 129964 h 150469"/>
                <a:gd name="connsiteX4" fmla="*/ 7122 w 1562206"/>
                <a:gd name="connsiteY4" fmla="*/ 13856 h 150469"/>
                <a:gd name="connsiteX0" fmla="*/ 25604 w 1562126"/>
                <a:gd name="connsiteY0" fmla="*/ 0 h 385667"/>
                <a:gd name="connsiteX1" fmla="*/ 1523047 w 1562126"/>
                <a:gd name="connsiteY1" fmla="*/ 235198 h 385667"/>
                <a:gd name="connsiteX2" fmla="*/ 1562126 w 1562126"/>
                <a:gd name="connsiteY2" fmla="*/ 385667 h 385667"/>
                <a:gd name="connsiteX3" fmla="*/ 45 w 1562126"/>
                <a:gd name="connsiteY3" fmla="*/ 365162 h 385667"/>
                <a:gd name="connsiteX4" fmla="*/ 25604 w 1562126"/>
                <a:gd name="connsiteY4" fmla="*/ 0 h 385667"/>
                <a:gd name="connsiteX0" fmla="*/ 7682 w 1562198"/>
                <a:gd name="connsiteY0" fmla="*/ 39389 h 150469"/>
                <a:gd name="connsiteX1" fmla="*/ 1523119 w 1562198"/>
                <a:gd name="connsiteY1" fmla="*/ 0 h 150469"/>
                <a:gd name="connsiteX2" fmla="*/ 1562198 w 1562198"/>
                <a:gd name="connsiteY2" fmla="*/ 150469 h 150469"/>
                <a:gd name="connsiteX3" fmla="*/ 117 w 1562198"/>
                <a:gd name="connsiteY3" fmla="*/ 129964 h 150469"/>
                <a:gd name="connsiteX4" fmla="*/ 7682 w 1562198"/>
                <a:gd name="connsiteY4" fmla="*/ 39389 h 150469"/>
                <a:gd name="connsiteX0" fmla="*/ 126377 w 1680893"/>
                <a:gd name="connsiteY0" fmla="*/ 39389 h 2213628"/>
                <a:gd name="connsiteX1" fmla="*/ 1641814 w 1680893"/>
                <a:gd name="connsiteY1" fmla="*/ 0 h 2213628"/>
                <a:gd name="connsiteX2" fmla="*/ 1680893 w 1680893"/>
                <a:gd name="connsiteY2" fmla="*/ 150469 h 2213628"/>
                <a:gd name="connsiteX3" fmla="*/ 10 w 1680893"/>
                <a:gd name="connsiteY3" fmla="*/ 2213628 h 2213628"/>
                <a:gd name="connsiteX4" fmla="*/ 126377 w 1680893"/>
                <a:gd name="connsiteY4" fmla="*/ 39389 h 2213628"/>
                <a:gd name="connsiteX0" fmla="*/ 8642 w 1563158"/>
                <a:gd name="connsiteY0" fmla="*/ 39389 h 150469"/>
                <a:gd name="connsiteX1" fmla="*/ 1524079 w 1563158"/>
                <a:gd name="connsiteY1" fmla="*/ 0 h 150469"/>
                <a:gd name="connsiteX2" fmla="*/ 1563158 w 1563158"/>
                <a:gd name="connsiteY2" fmla="*/ 150469 h 150469"/>
                <a:gd name="connsiteX3" fmla="*/ 109 w 1563158"/>
                <a:gd name="connsiteY3" fmla="*/ 110534 h 150469"/>
                <a:gd name="connsiteX4" fmla="*/ 8642 w 1563158"/>
                <a:gd name="connsiteY4" fmla="*/ 39389 h 150469"/>
                <a:gd name="connsiteX0" fmla="*/ 19064 w 1573580"/>
                <a:gd name="connsiteY0" fmla="*/ 39389 h 338557"/>
                <a:gd name="connsiteX1" fmla="*/ 1534501 w 1573580"/>
                <a:gd name="connsiteY1" fmla="*/ 0 h 338557"/>
                <a:gd name="connsiteX2" fmla="*/ 1573580 w 1573580"/>
                <a:gd name="connsiteY2" fmla="*/ 150469 h 338557"/>
                <a:gd name="connsiteX3" fmla="*/ 57 w 1573580"/>
                <a:gd name="connsiteY3" fmla="*/ 338557 h 338557"/>
                <a:gd name="connsiteX4" fmla="*/ 19064 w 1573580"/>
                <a:gd name="connsiteY4" fmla="*/ 39389 h 338557"/>
                <a:gd name="connsiteX0" fmla="*/ 4360 w 1558876"/>
                <a:gd name="connsiteY0" fmla="*/ 39389 h 150469"/>
                <a:gd name="connsiteX1" fmla="*/ 1519797 w 1558876"/>
                <a:gd name="connsiteY1" fmla="*/ 0 h 150469"/>
                <a:gd name="connsiteX2" fmla="*/ 1558876 w 1558876"/>
                <a:gd name="connsiteY2" fmla="*/ 150469 h 150469"/>
                <a:gd name="connsiteX3" fmla="*/ 171 w 1558876"/>
                <a:gd name="connsiteY3" fmla="*/ 112787 h 150469"/>
                <a:gd name="connsiteX4" fmla="*/ 4360 w 1558876"/>
                <a:gd name="connsiteY4" fmla="*/ 39389 h 150469"/>
                <a:gd name="connsiteX0" fmla="*/ 25293 w 1558751"/>
                <a:gd name="connsiteY0" fmla="*/ 0 h 466119"/>
                <a:gd name="connsiteX1" fmla="*/ 1519672 w 1558751"/>
                <a:gd name="connsiteY1" fmla="*/ 315650 h 466119"/>
                <a:gd name="connsiteX2" fmla="*/ 1558751 w 1558751"/>
                <a:gd name="connsiteY2" fmla="*/ 466119 h 466119"/>
                <a:gd name="connsiteX3" fmla="*/ 46 w 1558751"/>
                <a:gd name="connsiteY3" fmla="*/ 428437 h 466119"/>
                <a:gd name="connsiteX4" fmla="*/ 25293 w 1558751"/>
                <a:gd name="connsiteY4" fmla="*/ 0 h 466119"/>
                <a:gd name="connsiteX0" fmla="*/ 2256 w 1558942"/>
                <a:gd name="connsiteY0" fmla="*/ 38264 h 150469"/>
                <a:gd name="connsiteX1" fmla="*/ 1519863 w 1558942"/>
                <a:gd name="connsiteY1" fmla="*/ 0 h 150469"/>
                <a:gd name="connsiteX2" fmla="*/ 1558942 w 1558942"/>
                <a:gd name="connsiteY2" fmla="*/ 150469 h 150469"/>
                <a:gd name="connsiteX3" fmla="*/ 237 w 1558942"/>
                <a:gd name="connsiteY3" fmla="*/ 112787 h 150469"/>
                <a:gd name="connsiteX4" fmla="*/ 2256 w 1558942"/>
                <a:gd name="connsiteY4" fmla="*/ 38264 h 15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942" h="150469">
                  <a:moveTo>
                    <a:pt x="2256" y="38264"/>
                  </a:moveTo>
                  <a:lnTo>
                    <a:pt x="1519863" y="0"/>
                  </a:lnTo>
                  <a:lnTo>
                    <a:pt x="1558942" y="150469"/>
                  </a:lnTo>
                  <a:lnTo>
                    <a:pt x="237" y="112787"/>
                  </a:lnTo>
                  <a:cubicBezTo>
                    <a:pt x="-1082" y="60916"/>
                    <a:pt x="3575" y="90135"/>
                    <a:pt x="2256" y="38264"/>
                  </a:cubicBezTo>
                  <a:close/>
                </a:path>
              </a:pathLst>
            </a:custGeom>
            <a:solidFill>
              <a:srgbClr val="570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 15"/>
            <p:cNvSpPr/>
            <p:nvPr/>
          </p:nvSpPr>
          <p:spPr>
            <a:xfrm rot="20995079">
              <a:off x="2493950" y="4630817"/>
              <a:ext cx="2682555" cy="112841"/>
            </a:xfrm>
            <a:custGeom>
              <a:avLst/>
              <a:gdLst>
                <a:gd name="connsiteX0" fmla="*/ 0 w 1660133"/>
                <a:gd name="connsiteY0" fmla="*/ 0 h 293297"/>
                <a:gd name="connsiteX1" fmla="*/ 1660133 w 1660133"/>
                <a:gd name="connsiteY1" fmla="*/ 0 h 293297"/>
                <a:gd name="connsiteX2" fmla="*/ 1660133 w 1660133"/>
                <a:gd name="connsiteY2" fmla="*/ 293297 h 293297"/>
                <a:gd name="connsiteX3" fmla="*/ 0 w 1660133"/>
                <a:gd name="connsiteY3" fmla="*/ 293297 h 293297"/>
                <a:gd name="connsiteX4" fmla="*/ 0 w 1660133"/>
                <a:gd name="connsiteY4" fmla="*/ 0 h 293297"/>
                <a:gd name="connsiteX0" fmla="*/ 0 w 1683994"/>
                <a:gd name="connsiteY0" fmla="*/ 0 h 293297"/>
                <a:gd name="connsiteX1" fmla="*/ 1683994 w 1683994"/>
                <a:gd name="connsiteY1" fmla="*/ 1824 h 293297"/>
                <a:gd name="connsiteX2" fmla="*/ 1660133 w 1683994"/>
                <a:gd name="connsiteY2" fmla="*/ 293297 h 293297"/>
                <a:gd name="connsiteX3" fmla="*/ 0 w 1683994"/>
                <a:gd name="connsiteY3" fmla="*/ 293297 h 293297"/>
                <a:gd name="connsiteX4" fmla="*/ 0 w 1683994"/>
                <a:gd name="connsiteY4" fmla="*/ 0 h 293297"/>
                <a:gd name="connsiteX0" fmla="*/ 0 w 1667585"/>
                <a:gd name="connsiteY0" fmla="*/ 12471 h 305768"/>
                <a:gd name="connsiteX1" fmla="*/ 1667585 w 1667585"/>
                <a:gd name="connsiteY1" fmla="*/ 0 h 305768"/>
                <a:gd name="connsiteX2" fmla="*/ 1660133 w 1667585"/>
                <a:gd name="connsiteY2" fmla="*/ 305768 h 305768"/>
                <a:gd name="connsiteX3" fmla="*/ 0 w 1667585"/>
                <a:gd name="connsiteY3" fmla="*/ 305768 h 305768"/>
                <a:gd name="connsiteX4" fmla="*/ 0 w 1667585"/>
                <a:gd name="connsiteY4" fmla="*/ 12471 h 305768"/>
                <a:gd name="connsiteX0" fmla="*/ 0 w 1673367"/>
                <a:gd name="connsiteY0" fmla="*/ 2 h 333868"/>
                <a:gd name="connsiteX1" fmla="*/ 1673367 w 1673367"/>
                <a:gd name="connsiteY1" fmla="*/ 28100 h 333868"/>
                <a:gd name="connsiteX2" fmla="*/ 1665915 w 1673367"/>
                <a:gd name="connsiteY2" fmla="*/ 333868 h 333868"/>
                <a:gd name="connsiteX3" fmla="*/ 5782 w 1673367"/>
                <a:gd name="connsiteY3" fmla="*/ 333868 h 333868"/>
                <a:gd name="connsiteX4" fmla="*/ 0 w 1673367"/>
                <a:gd name="connsiteY4" fmla="*/ 2 h 333868"/>
                <a:gd name="connsiteX0" fmla="*/ 0 w 1673367"/>
                <a:gd name="connsiteY0" fmla="*/ 2 h 333868"/>
                <a:gd name="connsiteX1" fmla="*/ 1673367 w 1673367"/>
                <a:gd name="connsiteY1" fmla="*/ 28100 h 333868"/>
                <a:gd name="connsiteX2" fmla="*/ 1665915 w 1673367"/>
                <a:gd name="connsiteY2" fmla="*/ 333868 h 333868"/>
                <a:gd name="connsiteX3" fmla="*/ 1249 w 1673367"/>
                <a:gd name="connsiteY3" fmla="*/ 258841 h 333868"/>
                <a:gd name="connsiteX4" fmla="*/ 0 w 1673367"/>
                <a:gd name="connsiteY4" fmla="*/ 2 h 333868"/>
                <a:gd name="connsiteX0" fmla="*/ 0 w 1674317"/>
                <a:gd name="connsiteY0" fmla="*/ 2 h 333868"/>
                <a:gd name="connsiteX1" fmla="*/ 1674317 w 1674317"/>
                <a:gd name="connsiteY1" fmla="*/ 1930 h 333868"/>
                <a:gd name="connsiteX2" fmla="*/ 1665915 w 1674317"/>
                <a:gd name="connsiteY2" fmla="*/ 333868 h 333868"/>
                <a:gd name="connsiteX3" fmla="*/ 1249 w 1674317"/>
                <a:gd name="connsiteY3" fmla="*/ 258841 h 333868"/>
                <a:gd name="connsiteX4" fmla="*/ 0 w 1674317"/>
                <a:gd name="connsiteY4" fmla="*/ 2 h 333868"/>
                <a:gd name="connsiteX0" fmla="*/ 0 w 1674792"/>
                <a:gd name="connsiteY0" fmla="*/ 11155 h 345021"/>
                <a:gd name="connsiteX1" fmla="*/ 1674792 w 1674792"/>
                <a:gd name="connsiteY1" fmla="*/ -1 h 345021"/>
                <a:gd name="connsiteX2" fmla="*/ 1665915 w 1674792"/>
                <a:gd name="connsiteY2" fmla="*/ 345021 h 345021"/>
                <a:gd name="connsiteX3" fmla="*/ 1249 w 1674792"/>
                <a:gd name="connsiteY3" fmla="*/ 269994 h 345021"/>
                <a:gd name="connsiteX4" fmla="*/ 0 w 1674792"/>
                <a:gd name="connsiteY4" fmla="*/ 11155 h 345021"/>
                <a:gd name="connsiteX0" fmla="*/ 0 w 1708942"/>
                <a:gd name="connsiteY0" fmla="*/ 1083203 h 1091582"/>
                <a:gd name="connsiteX1" fmla="*/ 1708942 w 1708942"/>
                <a:gd name="connsiteY1" fmla="*/ -1 h 1091582"/>
                <a:gd name="connsiteX2" fmla="*/ 1700065 w 1708942"/>
                <a:gd name="connsiteY2" fmla="*/ 345021 h 1091582"/>
                <a:gd name="connsiteX3" fmla="*/ 35399 w 1708942"/>
                <a:gd name="connsiteY3" fmla="*/ 269994 h 1091582"/>
                <a:gd name="connsiteX4" fmla="*/ 0 w 1708942"/>
                <a:gd name="connsiteY4" fmla="*/ 1083203 h 1091582"/>
                <a:gd name="connsiteX0" fmla="*/ 7950 w 1673761"/>
                <a:gd name="connsiteY0" fmla="*/ 30809 h 345021"/>
                <a:gd name="connsiteX1" fmla="*/ 1673761 w 1673761"/>
                <a:gd name="connsiteY1" fmla="*/ -1 h 345021"/>
                <a:gd name="connsiteX2" fmla="*/ 1664884 w 1673761"/>
                <a:gd name="connsiteY2" fmla="*/ 345021 h 345021"/>
                <a:gd name="connsiteX3" fmla="*/ 218 w 1673761"/>
                <a:gd name="connsiteY3" fmla="*/ 269994 h 345021"/>
                <a:gd name="connsiteX4" fmla="*/ 7950 w 1673761"/>
                <a:gd name="connsiteY4" fmla="*/ 30809 h 345021"/>
                <a:gd name="connsiteX0" fmla="*/ 61 w 1674174"/>
                <a:gd name="connsiteY0" fmla="*/ 59130 h 345021"/>
                <a:gd name="connsiteX1" fmla="*/ 1674174 w 1674174"/>
                <a:gd name="connsiteY1" fmla="*/ -1 h 345021"/>
                <a:gd name="connsiteX2" fmla="*/ 1665297 w 1674174"/>
                <a:gd name="connsiteY2" fmla="*/ 345021 h 345021"/>
                <a:gd name="connsiteX3" fmla="*/ 631 w 1674174"/>
                <a:gd name="connsiteY3" fmla="*/ 269994 h 345021"/>
                <a:gd name="connsiteX4" fmla="*/ 61 w 1674174"/>
                <a:gd name="connsiteY4" fmla="*/ 59130 h 345021"/>
                <a:gd name="connsiteX0" fmla="*/ 47259 w 1721372"/>
                <a:gd name="connsiteY0" fmla="*/ 59130 h 1116959"/>
                <a:gd name="connsiteX1" fmla="*/ 1721372 w 1721372"/>
                <a:gd name="connsiteY1" fmla="*/ -1 h 1116959"/>
                <a:gd name="connsiteX2" fmla="*/ 1712495 w 1721372"/>
                <a:gd name="connsiteY2" fmla="*/ 345021 h 1116959"/>
                <a:gd name="connsiteX3" fmla="*/ 53 w 1721372"/>
                <a:gd name="connsiteY3" fmla="*/ 1116957 h 1116959"/>
                <a:gd name="connsiteX4" fmla="*/ 47259 w 1721372"/>
                <a:gd name="connsiteY4" fmla="*/ 59130 h 1116959"/>
                <a:gd name="connsiteX0" fmla="*/ 48511 w 1721371"/>
                <a:gd name="connsiteY0" fmla="*/ 24676 h 1116959"/>
                <a:gd name="connsiteX1" fmla="*/ 1721371 w 1721371"/>
                <a:gd name="connsiteY1" fmla="*/ -1 h 1116959"/>
                <a:gd name="connsiteX2" fmla="*/ 1712494 w 1721371"/>
                <a:gd name="connsiteY2" fmla="*/ 345021 h 1116959"/>
                <a:gd name="connsiteX3" fmla="*/ 52 w 1721371"/>
                <a:gd name="connsiteY3" fmla="*/ 1116957 h 1116959"/>
                <a:gd name="connsiteX4" fmla="*/ 48511 w 1721371"/>
                <a:gd name="connsiteY4" fmla="*/ 24676 h 1116959"/>
                <a:gd name="connsiteX0" fmla="*/ 0 w 1672860"/>
                <a:gd name="connsiteY0" fmla="*/ 24676 h 882982"/>
                <a:gd name="connsiteX1" fmla="*/ 1672860 w 1672860"/>
                <a:gd name="connsiteY1" fmla="*/ -1 h 882982"/>
                <a:gd name="connsiteX2" fmla="*/ 1663983 w 1672860"/>
                <a:gd name="connsiteY2" fmla="*/ 345021 h 882982"/>
                <a:gd name="connsiteX3" fmla="*/ 241204 w 1672860"/>
                <a:gd name="connsiteY3" fmla="*/ 882984 h 882982"/>
                <a:gd name="connsiteX4" fmla="*/ 0 w 1672860"/>
                <a:gd name="connsiteY4" fmla="*/ 24676 h 882982"/>
                <a:gd name="connsiteX0" fmla="*/ 5240 w 1678100"/>
                <a:gd name="connsiteY0" fmla="*/ 24676 h 345021"/>
                <a:gd name="connsiteX1" fmla="*/ 1678100 w 1678100"/>
                <a:gd name="connsiteY1" fmla="*/ -1 h 345021"/>
                <a:gd name="connsiteX2" fmla="*/ 1669223 w 1678100"/>
                <a:gd name="connsiteY2" fmla="*/ 345021 h 345021"/>
                <a:gd name="connsiteX3" fmla="*/ 277 w 1678100"/>
                <a:gd name="connsiteY3" fmla="*/ 254426 h 345021"/>
                <a:gd name="connsiteX4" fmla="*/ 5240 w 1678100"/>
                <a:gd name="connsiteY4" fmla="*/ 24676 h 34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100" h="345021">
                  <a:moveTo>
                    <a:pt x="5240" y="24676"/>
                  </a:moveTo>
                  <a:lnTo>
                    <a:pt x="1678100" y="-1"/>
                  </a:lnTo>
                  <a:lnTo>
                    <a:pt x="1669223" y="345021"/>
                  </a:lnTo>
                  <a:lnTo>
                    <a:pt x="277" y="254426"/>
                  </a:lnTo>
                  <a:cubicBezTo>
                    <a:pt x="-1650" y="143137"/>
                    <a:pt x="7167" y="135965"/>
                    <a:pt x="5240" y="24676"/>
                  </a:cubicBezTo>
                  <a:close/>
                </a:path>
              </a:pathLst>
            </a:custGeom>
            <a:solidFill>
              <a:srgbClr val="2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 16"/>
            <p:cNvSpPr/>
            <p:nvPr/>
          </p:nvSpPr>
          <p:spPr>
            <a:xfrm rot="21037141">
              <a:off x="2519189" y="4730570"/>
              <a:ext cx="2546229" cy="29391"/>
            </a:xfrm>
            <a:custGeom>
              <a:avLst/>
              <a:gdLst>
                <a:gd name="connsiteX0" fmla="*/ 0 w 890587"/>
                <a:gd name="connsiteY0" fmla="*/ 0 h 45719"/>
                <a:gd name="connsiteX1" fmla="*/ 890587 w 890587"/>
                <a:gd name="connsiteY1" fmla="*/ 0 h 45719"/>
                <a:gd name="connsiteX2" fmla="*/ 890587 w 890587"/>
                <a:gd name="connsiteY2" fmla="*/ 45719 h 45719"/>
                <a:gd name="connsiteX3" fmla="*/ 0 w 890587"/>
                <a:gd name="connsiteY3" fmla="*/ 45719 h 45719"/>
                <a:gd name="connsiteX4" fmla="*/ 0 w 890587"/>
                <a:gd name="connsiteY4" fmla="*/ 0 h 45719"/>
                <a:gd name="connsiteX0" fmla="*/ 0 w 890587"/>
                <a:gd name="connsiteY0" fmla="*/ 1511 h 47230"/>
                <a:gd name="connsiteX1" fmla="*/ 616994 w 890587"/>
                <a:gd name="connsiteY1" fmla="*/ 0 h 47230"/>
                <a:gd name="connsiteX2" fmla="*/ 890587 w 890587"/>
                <a:gd name="connsiteY2" fmla="*/ 1511 h 47230"/>
                <a:gd name="connsiteX3" fmla="*/ 890587 w 890587"/>
                <a:gd name="connsiteY3" fmla="*/ 47230 h 47230"/>
                <a:gd name="connsiteX4" fmla="*/ 0 w 890587"/>
                <a:gd name="connsiteY4" fmla="*/ 47230 h 47230"/>
                <a:gd name="connsiteX5" fmla="*/ 0 w 890587"/>
                <a:gd name="connsiteY5" fmla="*/ 1511 h 47230"/>
                <a:gd name="connsiteX0" fmla="*/ 6533 w 890587"/>
                <a:gd name="connsiteY0" fmla="*/ 6605 h 47230"/>
                <a:gd name="connsiteX1" fmla="*/ 616994 w 890587"/>
                <a:gd name="connsiteY1" fmla="*/ 0 h 47230"/>
                <a:gd name="connsiteX2" fmla="*/ 890587 w 890587"/>
                <a:gd name="connsiteY2" fmla="*/ 1511 h 47230"/>
                <a:gd name="connsiteX3" fmla="*/ 890587 w 890587"/>
                <a:gd name="connsiteY3" fmla="*/ 47230 h 47230"/>
                <a:gd name="connsiteX4" fmla="*/ 0 w 890587"/>
                <a:gd name="connsiteY4" fmla="*/ 47230 h 47230"/>
                <a:gd name="connsiteX5" fmla="*/ 6533 w 890587"/>
                <a:gd name="connsiteY5" fmla="*/ 6605 h 47230"/>
                <a:gd name="connsiteX0" fmla="*/ 0 w 884054"/>
                <a:gd name="connsiteY0" fmla="*/ 6605 h 48140"/>
                <a:gd name="connsiteX1" fmla="*/ 610461 w 884054"/>
                <a:gd name="connsiteY1" fmla="*/ 0 h 48140"/>
                <a:gd name="connsiteX2" fmla="*/ 884054 w 884054"/>
                <a:gd name="connsiteY2" fmla="*/ 1511 h 48140"/>
                <a:gd name="connsiteX3" fmla="*/ 884054 w 884054"/>
                <a:gd name="connsiteY3" fmla="*/ 47230 h 48140"/>
                <a:gd name="connsiteX4" fmla="*/ 10886 w 884054"/>
                <a:gd name="connsiteY4" fmla="*/ 48141 h 48140"/>
                <a:gd name="connsiteX5" fmla="*/ 0 w 884054"/>
                <a:gd name="connsiteY5" fmla="*/ 6605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054" h="48140">
                  <a:moveTo>
                    <a:pt x="0" y="6605"/>
                  </a:moveTo>
                  <a:lnTo>
                    <a:pt x="610461" y="0"/>
                  </a:lnTo>
                  <a:lnTo>
                    <a:pt x="884054" y="1511"/>
                  </a:lnTo>
                  <a:lnTo>
                    <a:pt x="884054" y="47230"/>
                  </a:lnTo>
                  <a:lnTo>
                    <a:pt x="10886" y="48141"/>
                  </a:lnTo>
                  <a:lnTo>
                    <a:pt x="0" y="6605"/>
                  </a:lnTo>
                  <a:close/>
                </a:path>
              </a:pathLst>
            </a:custGeom>
            <a:solidFill>
              <a:srgbClr val="663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Rectangle 18"/>
            <p:cNvSpPr/>
            <p:nvPr/>
          </p:nvSpPr>
          <p:spPr>
            <a:xfrm rot="2166862">
              <a:off x="5052207" y="4501901"/>
              <a:ext cx="525603" cy="131126"/>
            </a:xfrm>
            <a:custGeom>
              <a:avLst/>
              <a:gdLst>
                <a:gd name="connsiteX0" fmla="*/ 0 w 261046"/>
                <a:gd name="connsiteY0" fmla="*/ 0 h 68258"/>
                <a:gd name="connsiteX1" fmla="*/ 261046 w 261046"/>
                <a:gd name="connsiteY1" fmla="*/ 0 h 68258"/>
                <a:gd name="connsiteX2" fmla="*/ 261046 w 261046"/>
                <a:gd name="connsiteY2" fmla="*/ 68258 h 68258"/>
                <a:gd name="connsiteX3" fmla="*/ 0 w 261046"/>
                <a:gd name="connsiteY3" fmla="*/ 68258 h 68258"/>
                <a:gd name="connsiteX4" fmla="*/ 0 w 261046"/>
                <a:gd name="connsiteY4" fmla="*/ 0 h 68258"/>
                <a:gd name="connsiteX0" fmla="*/ 0 w 261046"/>
                <a:gd name="connsiteY0" fmla="*/ 18726 h 86984"/>
                <a:gd name="connsiteX1" fmla="*/ 141267 w 261046"/>
                <a:gd name="connsiteY1" fmla="*/ 0 h 86984"/>
                <a:gd name="connsiteX2" fmla="*/ 261046 w 261046"/>
                <a:gd name="connsiteY2" fmla="*/ 86984 h 86984"/>
                <a:gd name="connsiteX3" fmla="*/ 0 w 261046"/>
                <a:gd name="connsiteY3" fmla="*/ 86984 h 86984"/>
                <a:gd name="connsiteX4" fmla="*/ 0 w 261046"/>
                <a:gd name="connsiteY4" fmla="*/ 18726 h 86984"/>
                <a:gd name="connsiteX0" fmla="*/ 0 w 261046"/>
                <a:gd name="connsiteY0" fmla="*/ 1876 h 70134"/>
                <a:gd name="connsiteX1" fmla="*/ 227254 w 261046"/>
                <a:gd name="connsiteY1" fmla="*/ 0 h 70134"/>
                <a:gd name="connsiteX2" fmla="*/ 261046 w 261046"/>
                <a:gd name="connsiteY2" fmla="*/ 70134 h 70134"/>
                <a:gd name="connsiteX3" fmla="*/ 0 w 261046"/>
                <a:gd name="connsiteY3" fmla="*/ 70134 h 70134"/>
                <a:gd name="connsiteX4" fmla="*/ 0 w 261046"/>
                <a:gd name="connsiteY4" fmla="*/ 1876 h 70134"/>
                <a:gd name="connsiteX0" fmla="*/ 0 w 261046"/>
                <a:gd name="connsiteY0" fmla="*/ 0 h 68258"/>
                <a:gd name="connsiteX1" fmla="*/ 228658 w 261046"/>
                <a:gd name="connsiteY1" fmla="*/ 49 h 68258"/>
                <a:gd name="connsiteX2" fmla="*/ 261046 w 261046"/>
                <a:gd name="connsiteY2" fmla="*/ 68258 h 68258"/>
                <a:gd name="connsiteX3" fmla="*/ 0 w 261046"/>
                <a:gd name="connsiteY3" fmla="*/ 68258 h 68258"/>
                <a:gd name="connsiteX4" fmla="*/ 0 w 261046"/>
                <a:gd name="connsiteY4" fmla="*/ 0 h 68258"/>
                <a:gd name="connsiteX0" fmla="*/ 0 w 316205"/>
                <a:gd name="connsiteY0" fmla="*/ 0 h 75177"/>
                <a:gd name="connsiteX1" fmla="*/ 283817 w 316205"/>
                <a:gd name="connsiteY1" fmla="*/ 6968 h 75177"/>
                <a:gd name="connsiteX2" fmla="*/ 316205 w 316205"/>
                <a:gd name="connsiteY2" fmla="*/ 75177 h 75177"/>
                <a:gd name="connsiteX3" fmla="*/ 55159 w 316205"/>
                <a:gd name="connsiteY3" fmla="*/ 75177 h 75177"/>
                <a:gd name="connsiteX4" fmla="*/ 0 w 316205"/>
                <a:gd name="connsiteY4" fmla="*/ 0 h 75177"/>
                <a:gd name="connsiteX0" fmla="*/ 0 w 321976"/>
                <a:gd name="connsiteY0" fmla="*/ 0 h 70967"/>
                <a:gd name="connsiteX1" fmla="*/ 289588 w 321976"/>
                <a:gd name="connsiteY1" fmla="*/ 2758 h 70967"/>
                <a:gd name="connsiteX2" fmla="*/ 321976 w 321976"/>
                <a:gd name="connsiteY2" fmla="*/ 70967 h 70967"/>
                <a:gd name="connsiteX3" fmla="*/ 60930 w 321976"/>
                <a:gd name="connsiteY3" fmla="*/ 70967 h 70967"/>
                <a:gd name="connsiteX4" fmla="*/ 0 w 321976"/>
                <a:gd name="connsiteY4" fmla="*/ 0 h 70967"/>
                <a:gd name="connsiteX0" fmla="*/ 0 w 321976"/>
                <a:gd name="connsiteY0" fmla="*/ 0 h 167920"/>
                <a:gd name="connsiteX1" fmla="*/ 245020 w 321976"/>
                <a:gd name="connsiteY1" fmla="*/ 167920 h 167920"/>
                <a:gd name="connsiteX2" fmla="*/ 321976 w 321976"/>
                <a:gd name="connsiteY2" fmla="*/ 70967 h 167920"/>
                <a:gd name="connsiteX3" fmla="*/ 60930 w 321976"/>
                <a:gd name="connsiteY3" fmla="*/ 70967 h 167920"/>
                <a:gd name="connsiteX4" fmla="*/ 0 w 321976"/>
                <a:gd name="connsiteY4" fmla="*/ 0 h 167920"/>
                <a:gd name="connsiteX0" fmla="*/ 0 w 321976"/>
                <a:gd name="connsiteY0" fmla="*/ 726 h 71693"/>
                <a:gd name="connsiteX1" fmla="*/ 278203 w 321976"/>
                <a:gd name="connsiteY1" fmla="*/ 0 h 71693"/>
                <a:gd name="connsiteX2" fmla="*/ 321976 w 321976"/>
                <a:gd name="connsiteY2" fmla="*/ 71693 h 71693"/>
                <a:gd name="connsiteX3" fmla="*/ 60930 w 321976"/>
                <a:gd name="connsiteY3" fmla="*/ 71693 h 71693"/>
                <a:gd name="connsiteX4" fmla="*/ 0 w 321976"/>
                <a:gd name="connsiteY4" fmla="*/ 726 h 71693"/>
                <a:gd name="connsiteX0" fmla="*/ 148387 w 261046"/>
                <a:gd name="connsiteY0" fmla="*/ 0 h 232527"/>
                <a:gd name="connsiteX1" fmla="*/ 217273 w 261046"/>
                <a:gd name="connsiteY1" fmla="*/ 160834 h 232527"/>
                <a:gd name="connsiteX2" fmla="*/ 261046 w 261046"/>
                <a:gd name="connsiteY2" fmla="*/ 232527 h 232527"/>
                <a:gd name="connsiteX3" fmla="*/ 0 w 261046"/>
                <a:gd name="connsiteY3" fmla="*/ 232527 h 232527"/>
                <a:gd name="connsiteX4" fmla="*/ 148387 w 261046"/>
                <a:gd name="connsiteY4" fmla="*/ 0 h 232527"/>
                <a:gd name="connsiteX0" fmla="*/ 0 w 317609"/>
                <a:gd name="connsiteY0" fmla="*/ 0 h 77101"/>
                <a:gd name="connsiteX1" fmla="*/ 273836 w 317609"/>
                <a:gd name="connsiteY1" fmla="*/ 5408 h 77101"/>
                <a:gd name="connsiteX2" fmla="*/ 317609 w 317609"/>
                <a:gd name="connsiteY2" fmla="*/ 77101 h 77101"/>
                <a:gd name="connsiteX3" fmla="*/ 56563 w 317609"/>
                <a:gd name="connsiteY3" fmla="*/ 77101 h 77101"/>
                <a:gd name="connsiteX4" fmla="*/ 0 w 317609"/>
                <a:gd name="connsiteY4" fmla="*/ 0 h 77101"/>
                <a:gd name="connsiteX0" fmla="*/ 281955 w 281955"/>
                <a:gd name="connsiteY0" fmla="*/ 0 h 356506"/>
                <a:gd name="connsiteX1" fmla="*/ 217273 w 281955"/>
                <a:gd name="connsiteY1" fmla="*/ 284813 h 356506"/>
                <a:gd name="connsiteX2" fmla="*/ 261046 w 281955"/>
                <a:gd name="connsiteY2" fmla="*/ 356506 h 356506"/>
                <a:gd name="connsiteX3" fmla="*/ 0 w 281955"/>
                <a:gd name="connsiteY3" fmla="*/ 356506 h 356506"/>
                <a:gd name="connsiteX4" fmla="*/ 281955 w 281955"/>
                <a:gd name="connsiteY4" fmla="*/ 0 h 356506"/>
                <a:gd name="connsiteX0" fmla="*/ 0 w 316205"/>
                <a:gd name="connsiteY0" fmla="*/ 0 h 75176"/>
                <a:gd name="connsiteX1" fmla="*/ 272432 w 316205"/>
                <a:gd name="connsiteY1" fmla="*/ 3483 h 75176"/>
                <a:gd name="connsiteX2" fmla="*/ 316205 w 316205"/>
                <a:gd name="connsiteY2" fmla="*/ 75176 h 75176"/>
                <a:gd name="connsiteX3" fmla="*/ 55159 w 316205"/>
                <a:gd name="connsiteY3" fmla="*/ 75176 h 75176"/>
                <a:gd name="connsiteX4" fmla="*/ 0 w 316205"/>
                <a:gd name="connsiteY4" fmla="*/ 0 h 75176"/>
                <a:gd name="connsiteX0" fmla="*/ 0 w 389368"/>
                <a:gd name="connsiteY0" fmla="*/ 47666 h 122842"/>
                <a:gd name="connsiteX1" fmla="*/ 272432 w 389368"/>
                <a:gd name="connsiteY1" fmla="*/ 51149 h 122842"/>
                <a:gd name="connsiteX2" fmla="*/ 389368 w 389368"/>
                <a:gd name="connsiteY2" fmla="*/ 0 h 122842"/>
                <a:gd name="connsiteX3" fmla="*/ 55159 w 389368"/>
                <a:gd name="connsiteY3" fmla="*/ 122842 h 122842"/>
                <a:gd name="connsiteX4" fmla="*/ 0 w 389368"/>
                <a:gd name="connsiteY4" fmla="*/ 47666 h 122842"/>
                <a:gd name="connsiteX0" fmla="*/ 0 w 306526"/>
                <a:gd name="connsiteY0" fmla="*/ 0 h 75176"/>
                <a:gd name="connsiteX1" fmla="*/ 272432 w 306526"/>
                <a:gd name="connsiteY1" fmla="*/ 3483 h 75176"/>
                <a:gd name="connsiteX2" fmla="*/ 306526 w 306526"/>
                <a:gd name="connsiteY2" fmla="*/ 73615 h 75176"/>
                <a:gd name="connsiteX3" fmla="*/ 55159 w 306526"/>
                <a:gd name="connsiteY3" fmla="*/ 75176 h 75176"/>
                <a:gd name="connsiteX4" fmla="*/ 0 w 306526"/>
                <a:gd name="connsiteY4" fmla="*/ 0 h 75176"/>
                <a:gd name="connsiteX0" fmla="*/ 0 w 683601"/>
                <a:gd name="connsiteY0" fmla="*/ 289383 h 364559"/>
                <a:gd name="connsiteX1" fmla="*/ 272432 w 683601"/>
                <a:gd name="connsiteY1" fmla="*/ 292866 h 364559"/>
                <a:gd name="connsiteX2" fmla="*/ 683601 w 683601"/>
                <a:gd name="connsiteY2" fmla="*/ 0 h 364559"/>
                <a:gd name="connsiteX3" fmla="*/ 55159 w 683601"/>
                <a:gd name="connsiteY3" fmla="*/ 364559 h 364559"/>
                <a:gd name="connsiteX4" fmla="*/ 0 w 683601"/>
                <a:gd name="connsiteY4" fmla="*/ 289383 h 364559"/>
                <a:gd name="connsiteX0" fmla="*/ 0 w 304677"/>
                <a:gd name="connsiteY0" fmla="*/ 0 h 75176"/>
                <a:gd name="connsiteX1" fmla="*/ 272432 w 304677"/>
                <a:gd name="connsiteY1" fmla="*/ 3483 h 75176"/>
                <a:gd name="connsiteX2" fmla="*/ 304677 w 304677"/>
                <a:gd name="connsiteY2" fmla="*/ 75018 h 75176"/>
                <a:gd name="connsiteX3" fmla="*/ 55159 w 304677"/>
                <a:gd name="connsiteY3" fmla="*/ 75176 h 75176"/>
                <a:gd name="connsiteX4" fmla="*/ 0 w 304677"/>
                <a:gd name="connsiteY4" fmla="*/ 0 h 75176"/>
                <a:gd name="connsiteX0" fmla="*/ 0 w 314766"/>
                <a:gd name="connsiteY0" fmla="*/ 0 h 75176"/>
                <a:gd name="connsiteX1" fmla="*/ 272432 w 314766"/>
                <a:gd name="connsiteY1" fmla="*/ 3483 h 75176"/>
                <a:gd name="connsiteX2" fmla="*/ 314766 w 314766"/>
                <a:gd name="connsiteY2" fmla="*/ 73251 h 75176"/>
                <a:gd name="connsiteX3" fmla="*/ 55159 w 314766"/>
                <a:gd name="connsiteY3" fmla="*/ 75176 h 75176"/>
                <a:gd name="connsiteX4" fmla="*/ 0 w 314766"/>
                <a:gd name="connsiteY4" fmla="*/ 0 h 7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766" h="75176">
                  <a:moveTo>
                    <a:pt x="0" y="0"/>
                  </a:moveTo>
                  <a:lnTo>
                    <a:pt x="272432" y="3483"/>
                  </a:lnTo>
                  <a:lnTo>
                    <a:pt x="314766" y="73251"/>
                  </a:lnTo>
                  <a:lnTo>
                    <a:pt x="55159" y="75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1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25500" y="2067154"/>
              <a:ext cx="28835" cy="151174"/>
            </a:xfrm>
            <a:prstGeom prst="rect">
              <a:avLst/>
            </a:prstGeom>
            <a:solidFill>
              <a:srgbClr val="0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Rectangle 22"/>
            <p:cNvSpPr/>
            <p:nvPr/>
          </p:nvSpPr>
          <p:spPr>
            <a:xfrm rot="2591744">
              <a:off x="4941909" y="1842719"/>
              <a:ext cx="533486" cy="110454"/>
            </a:xfrm>
            <a:custGeom>
              <a:avLst/>
              <a:gdLst>
                <a:gd name="connsiteX0" fmla="*/ 0 w 319226"/>
                <a:gd name="connsiteY0" fmla="*/ 0 h 68913"/>
                <a:gd name="connsiteX1" fmla="*/ 319226 w 319226"/>
                <a:gd name="connsiteY1" fmla="*/ 0 h 68913"/>
                <a:gd name="connsiteX2" fmla="*/ 319226 w 319226"/>
                <a:gd name="connsiteY2" fmla="*/ 68913 h 68913"/>
                <a:gd name="connsiteX3" fmla="*/ 0 w 319226"/>
                <a:gd name="connsiteY3" fmla="*/ 68913 h 68913"/>
                <a:gd name="connsiteX4" fmla="*/ 0 w 319226"/>
                <a:gd name="connsiteY4" fmla="*/ 0 h 68913"/>
                <a:gd name="connsiteX0" fmla="*/ 0 w 324556"/>
                <a:gd name="connsiteY0" fmla="*/ 0 h 68913"/>
                <a:gd name="connsiteX1" fmla="*/ 324556 w 324556"/>
                <a:gd name="connsiteY1" fmla="*/ 13604 h 68913"/>
                <a:gd name="connsiteX2" fmla="*/ 319226 w 324556"/>
                <a:gd name="connsiteY2" fmla="*/ 68913 h 68913"/>
                <a:gd name="connsiteX3" fmla="*/ 0 w 324556"/>
                <a:gd name="connsiteY3" fmla="*/ 68913 h 68913"/>
                <a:gd name="connsiteX4" fmla="*/ 0 w 324556"/>
                <a:gd name="connsiteY4" fmla="*/ 0 h 68913"/>
                <a:gd name="connsiteX0" fmla="*/ 0 w 324556"/>
                <a:gd name="connsiteY0" fmla="*/ 0 h 68913"/>
                <a:gd name="connsiteX1" fmla="*/ 324556 w 324556"/>
                <a:gd name="connsiteY1" fmla="*/ 13604 h 68913"/>
                <a:gd name="connsiteX2" fmla="*/ 319226 w 324556"/>
                <a:gd name="connsiteY2" fmla="*/ 68913 h 68913"/>
                <a:gd name="connsiteX3" fmla="*/ 67300 w 324556"/>
                <a:gd name="connsiteY3" fmla="*/ 65274 h 68913"/>
                <a:gd name="connsiteX4" fmla="*/ 0 w 324556"/>
                <a:gd name="connsiteY4" fmla="*/ 0 h 68913"/>
                <a:gd name="connsiteX0" fmla="*/ 0 w 319226"/>
                <a:gd name="connsiteY0" fmla="*/ 0 h 68913"/>
                <a:gd name="connsiteX1" fmla="*/ 303400 w 319226"/>
                <a:gd name="connsiteY1" fmla="*/ 14858 h 68913"/>
                <a:gd name="connsiteX2" fmla="*/ 319226 w 319226"/>
                <a:gd name="connsiteY2" fmla="*/ 68913 h 68913"/>
                <a:gd name="connsiteX3" fmla="*/ 67300 w 319226"/>
                <a:gd name="connsiteY3" fmla="*/ 65274 h 68913"/>
                <a:gd name="connsiteX4" fmla="*/ 0 w 319226"/>
                <a:gd name="connsiteY4" fmla="*/ 0 h 68913"/>
                <a:gd name="connsiteX0" fmla="*/ 0 w 640851"/>
                <a:gd name="connsiteY0" fmla="*/ 0 h 340107"/>
                <a:gd name="connsiteX1" fmla="*/ 303400 w 640851"/>
                <a:gd name="connsiteY1" fmla="*/ 14858 h 340107"/>
                <a:gd name="connsiteX2" fmla="*/ 640851 w 640851"/>
                <a:gd name="connsiteY2" fmla="*/ 340107 h 340107"/>
                <a:gd name="connsiteX3" fmla="*/ 67300 w 640851"/>
                <a:gd name="connsiteY3" fmla="*/ 65274 h 340107"/>
                <a:gd name="connsiteX4" fmla="*/ 0 w 640851"/>
                <a:gd name="connsiteY4" fmla="*/ 0 h 340107"/>
                <a:gd name="connsiteX0" fmla="*/ 0 w 640851"/>
                <a:gd name="connsiteY0" fmla="*/ 0 h 340107"/>
                <a:gd name="connsiteX1" fmla="*/ 280509 w 640851"/>
                <a:gd name="connsiteY1" fmla="*/ 10297 h 340107"/>
                <a:gd name="connsiteX2" fmla="*/ 640851 w 640851"/>
                <a:gd name="connsiteY2" fmla="*/ 340107 h 340107"/>
                <a:gd name="connsiteX3" fmla="*/ 67300 w 640851"/>
                <a:gd name="connsiteY3" fmla="*/ 65274 h 340107"/>
                <a:gd name="connsiteX4" fmla="*/ 0 w 640851"/>
                <a:gd name="connsiteY4" fmla="*/ 0 h 340107"/>
                <a:gd name="connsiteX0" fmla="*/ 0 w 319346"/>
                <a:gd name="connsiteY0" fmla="*/ 0 h 65274"/>
                <a:gd name="connsiteX1" fmla="*/ 280509 w 319346"/>
                <a:gd name="connsiteY1" fmla="*/ 10297 h 65274"/>
                <a:gd name="connsiteX2" fmla="*/ 319346 w 319346"/>
                <a:gd name="connsiteY2" fmla="*/ 65077 h 65274"/>
                <a:gd name="connsiteX3" fmla="*/ 67300 w 319346"/>
                <a:gd name="connsiteY3" fmla="*/ 65274 h 65274"/>
                <a:gd name="connsiteX4" fmla="*/ 0 w 319346"/>
                <a:gd name="connsiteY4" fmla="*/ 0 h 65274"/>
                <a:gd name="connsiteX0" fmla="*/ 0 w 274595"/>
                <a:gd name="connsiteY0" fmla="*/ 12233 h 54977"/>
                <a:gd name="connsiteX1" fmla="*/ 235758 w 274595"/>
                <a:gd name="connsiteY1" fmla="*/ 0 h 54977"/>
                <a:gd name="connsiteX2" fmla="*/ 274595 w 274595"/>
                <a:gd name="connsiteY2" fmla="*/ 54780 h 54977"/>
                <a:gd name="connsiteX3" fmla="*/ 22549 w 274595"/>
                <a:gd name="connsiteY3" fmla="*/ 54977 h 54977"/>
                <a:gd name="connsiteX4" fmla="*/ 0 w 274595"/>
                <a:gd name="connsiteY4" fmla="*/ 12233 h 54977"/>
                <a:gd name="connsiteX0" fmla="*/ 0 w 310877"/>
                <a:gd name="connsiteY0" fmla="*/ 0 h 66644"/>
                <a:gd name="connsiteX1" fmla="*/ 272040 w 310877"/>
                <a:gd name="connsiteY1" fmla="*/ 11667 h 66644"/>
                <a:gd name="connsiteX2" fmla="*/ 310877 w 310877"/>
                <a:gd name="connsiteY2" fmla="*/ 66447 h 66644"/>
                <a:gd name="connsiteX3" fmla="*/ 58831 w 310877"/>
                <a:gd name="connsiteY3" fmla="*/ 66644 h 66644"/>
                <a:gd name="connsiteX4" fmla="*/ 0 w 310877"/>
                <a:gd name="connsiteY4" fmla="*/ 0 h 66644"/>
                <a:gd name="connsiteX0" fmla="*/ 0 w 326077"/>
                <a:gd name="connsiteY0" fmla="*/ 0 h 66644"/>
                <a:gd name="connsiteX1" fmla="*/ 272040 w 326077"/>
                <a:gd name="connsiteY1" fmla="*/ 11667 h 66644"/>
                <a:gd name="connsiteX2" fmla="*/ 326077 w 326077"/>
                <a:gd name="connsiteY2" fmla="*/ 65281 h 66644"/>
                <a:gd name="connsiteX3" fmla="*/ 58831 w 326077"/>
                <a:gd name="connsiteY3" fmla="*/ 66644 h 66644"/>
                <a:gd name="connsiteX4" fmla="*/ 0 w 326077"/>
                <a:gd name="connsiteY4" fmla="*/ 0 h 66644"/>
                <a:gd name="connsiteX0" fmla="*/ 0 w 326077"/>
                <a:gd name="connsiteY0" fmla="*/ 0 h 66644"/>
                <a:gd name="connsiteX1" fmla="*/ 280827 w 326077"/>
                <a:gd name="connsiteY1" fmla="*/ 538 h 66644"/>
                <a:gd name="connsiteX2" fmla="*/ 326077 w 326077"/>
                <a:gd name="connsiteY2" fmla="*/ 65281 h 66644"/>
                <a:gd name="connsiteX3" fmla="*/ 58831 w 326077"/>
                <a:gd name="connsiteY3" fmla="*/ 66644 h 66644"/>
                <a:gd name="connsiteX4" fmla="*/ 0 w 326077"/>
                <a:gd name="connsiteY4" fmla="*/ 0 h 66644"/>
                <a:gd name="connsiteX0" fmla="*/ 0 w 332452"/>
                <a:gd name="connsiteY0" fmla="*/ 0 h 66644"/>
                <a:gd name="connsiteX1" fmla="*/ 280827 w 332452"/>
                <a:gd name="connsiteY1" fmla="*/ 538 h 66644"/>
                <a:gd name="connsiteX2" fmla="*/ 332452 w 332452"/>
                <a:gd name="connsiteY2" fmla="*/ 24769 h 66644"/>
                <a:gd name="connsiteX3" fmla="*/ 58831 w 332452"/>
                <a:gd name="connsiteY3" fmla="*/ 66644 h 66644"/>
                <a:gd name="connsiteX4" fmla="*/ 0 w 332452"/>
                <a:gd name="connsiteY4" fmla="*/ 0 h 66644"/>
                <a:gd name="connsiteX0" fmla="*/ 0 w 312720"/>
                <a:gd name="connsiteY0" fmla="*/ 0 h 66644"/>
                <a:gd name="connsiteX1" fmla="*/ 280827 w 312720"/>
                <a:gd name="connsiteY1" fmla="*/ 538 h 66644"/>
                <a:gd name="connsiteX2" fmla="*/ 312720 w 312720"/>
                <a:gd name="connsiteY2" fmla="*/ 61618 h 66644"/>
                <a:gd name="connsiteX3" fmla="*/ 58831 w 312720"/>
                <a:gd name="connsiteY3" fmla="*/ 66644 h 66644"/>
                <a:gd name="connsiteX4" fmla="*/ 0 w 312720"/>
                <a:gd name="connsiteY4" fmla="*/ 0 h 66644"/>
                <a:gd name="connsiteX0" fmla="*/ 0 w 333023"/>
                <a:gd name="connsiteY0" fmla="*/ 0 h 66644"/>
                <a:gd name="connsiteX1" fmla="*/ 280827 w 333023"/>
                <a:gd name="connsiteY1" fmla="*/ 538 h 66644"/>
                <a:gd name="connsiteX2" fmla="*/ 333023 w 333023"/>
                <a:gd name="connsiteY2" fmla="*/ 58980 h 66644"/>
                <a:gd name="connsiteX3" fmla="*/ 58831 w 333023"/>
                <a:gd name="connsiteY3" fmla="*/ 66644 h 66644"/>
                <a:gd name="connsiteX4" fmla="*/ 0 w 333023"/>
                <a:gd name="connsiteY4" fmla="*/ 0 h 6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23" h="66644">
                  <a:moveTo>
                    <a:pt x="0" y="0"/>
                  </a:moveTo>
                  <a:lnTo>
                    <a:pt x="280827" y="538"/>
                  </a:lnTo>
                  <a:lnTo>
                    <a:pt x="333023" y="58980"/>
                  </a:lnTo>
                  <a:lnTo>
                    <a:pt x="58831" y="66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3F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Minus 32"/>
            <p:cNvSpPr/>
            <p:nvPr/>
          </p:nvSpPr>
          <p:spPr>
            <a:xfrm rot="2527188">
              <a:off x="5053399" y="1968919"/>
              <a:ext cx="312135" cy="73240"/>
            </a:xfrm>
            <a:custGeom>
              <a:avLst/>
              <a:gdLst>
                <a:gd name="connsiteX0" fmla="*/ 28883 w 217904"/>
                <a:gd name="connsiteY0" fmla="*/ 47498 h 124211"/>
                <a:gd name="connsiteX1" fmla="*/ 189021 w 217904"/>
                <a:gd name="connsiteY1" fmla="*/ 47498 h 124211"/>
                <a:gd name="connsiteX2" fmla="*/ 189021 w 217904"/>
                <a:gd name="connsiteY2" fmla="*/ 76713 h 124211"/>
                <a:gd name="connsiteX3" fmla="*/ 28883 w 217904"/>
                <a:gd name="connsiteY3" fmla="*/ 76713 h 124211"/>
                <a:gd name="connsiteX4" fmla="*/ 28883 w 217904"/>
                <a:gd name="connsiteY4" fmla="*/ 47498 h 124211"/>
                <a:gd name="connsiteX0" fmla="*/ 73234 w 160138"/>
                <a:gd name="connsiteY0" fmla="*/ 0 h 321860"/>
                <a:gd name="connsiteX1" fmla="*/ 160138 w 160138"/>
                <a:gd name="connsiteY1" fmla="*/ 292645 h 321860"/>
                <a:gd name="connsiteX2" fmla="*/ 160138 w 160138"/>
                <a:gd name="connsiteY2" fmla="*/ 321860 h 321860"/>
                <a:gd name="connsiteX3" fmla="*/ 0 w 160138"/>
                <a:gd name="connsiteY3" fmla="*/ 321860 h 321860"/>
                <a:gd name="connsiteX4" fmla="*/ 73234 w 160138"/>
                <a:gd name="connsiteY4" fmla="*/ 0 h 321860"/>
                <a:gd name="connsiteX0" fmla="*/ 0 w 173412"/>
                <a:gd name="connsiteY0" fmla="*/ 1220 h 29215"/>
                <a:gd name="connsiteX1" fmla="*/ 173412 w 173412"/>
                <a:gd name="connsiteY1" fmla="*/ 0 h 29215"/>
                <a:gd name="connsiteX2" fmla="*/ 173412 w 173412"/>
                <a:gd name="connsiteY2" fmla="*/ 29215 h 29215"/>
                <a:gd name="connsiteX3" fmla="*/ 13274 w 173412"/>
                <a:gd name="connsiteY3" fmla="*/ 29215 h 29215"/>
                <a:gd name="connsiteX4" fmla="*/ 0 w 173412"/>
                <a:gd name="connsiteY4" fmla="*/ 1220 h 29215"/>
                <a:gd name="connsiteX0" fmla="*/ 0 w 494129"/>
                <a:gd name="connsiteY0" fmla="*/ 1220 h 29215"/>
                <a:gd name="connsiteX1" fmla="*/ 173412 w 494129"/>
                <a:gd name="connsiteY1" fmla="*/ 0 h 29215"/>
                <a:gd name="connsiteX2" fmla="*/ 173412 w 494129"/>
                <a:gd name="connsiteY2" fmla="*/ 29215 h 29215"/>
                <a:gd name="connsiteX3" fmla="*/ 494129 w 494129"/>
                <a:gd name="connsiteY3" fmla="*/ 560 h 29215"/>
                <a:gd name="connsiteX4" fmla="*/ 0 w 494129"/>
                <a:gd name="connsiteY4" fmla="*/ 1220 h 29215"/>
                <a:gd name="connsiteX0" fmla="*/ 0 w 173412"/>
                <a:gd name="connsiteY0" fmla="*/ 1220 h 29215"/>
                <a:gd name="connsiteX1" fmla="*/ 173412 w 173412"/>
                <a:gd name="connsiteY1" fmla="*/ 0 h 29215"/>
                <a:gd name="connsiteX2" fmla="*/ 173412 w 173412"/>
                <a:gd name="connsiteY2" fmla="*/ 29215 h 29215"/>
                <a:gd name="connsiteX3" fmla="*/ 15252 w 173412"/>
                <a:gd name="connsiteY3" fmla="*/ 27427 h 29215"/>
                <a:gd name="connsiteX4" fmla="*/ 0 w 173412"/>
                <a:gd name="connsiteY4" fmla="*/ 1220 h 29215"/>
                <a:gd name="connsiteX0" fmla="*/ 0 w 297846"/>
                <a:gd name="connsiteY0" fmla="*/ 261090 h 289085"/>
                <a:gd name="connsiteX1" fmla="*/ 297846 w 297846"/>
                <a:gd name="connsiteY1" fmla="*/ 0 h 289085"/>
                <a:gd name="connsiteX2" fmla="*/ 173412 w 297846"/>
                <a:gd name="connsiteY2" fmla="*/ 289085 h 289085"/>
                <a:gd name="connsiteX3" fmla="*/ 15252 w 297846"/>
                <a:gd name="connsiteY3" fmla="*/ 287297 h 289085"/>
                <a:gd name="connsiteX4" fmla="*/ 0 w 297846"/>
                <a:gd name="connsiteY4" fmla="*/ 261090 h 289085"/>
                <a:gd name="connsiteX0" fmla="*/ 0 w 311179"/>
                <a:gd name="connsiteY0" fmla="*/ 261090 h 287297"/>
                <a:gd name="connsiteX1" fmla="*/ 297846 w 311179"/>
                <a:gd name="connsiteY1" fmla="*/ 0 h 287297"/>
                <a:gd name="connsiteX2" fmla="*/ 311179 w 311179"/>
                <a:gd name="connsiteY2" fmla="*/ 139358 h 287297"/>
                <a:gd name="connsiteX3" fmla="*/ 15252 w 311179"/>
                <a:gd name="connsiteY3" fmla="*/ 287297 h 287297"/>
                <a:gd name="connsiteX4" fmla="*/ 0 w 311179"/>
                <a:gd name="connsiteY4" fmla="*/ 261090 h 287297"/>
                <a:gd name="connsiteX0" fmla="*/ 0 w 297846"/>
                <a:gd name="connsiteY0" fmla="*/ 261090 h 287297"/>
                <a:gd name="connsiteX1" fmla="*/ 297846 w 297846"/>
                <a:gd name="connsiteY1" fmla="*/ 0 h 287297"/>
                <a:gd name="connsiteX2" fmla="*/ 172002 w 297846"/>
                <a:gd name="connsiteY2" fmla="*/ 279577 h 287297"/>
                <a:gd name="connsiteX3" fmla="*/ 15252 w 297846"/>
                <a:gd name="connsiteY3" fmla="*/ 287297 h 287297"/>
                <a:gd name="connsiteX4" fmla="*/ 0 w 297846"/>
                <a:gd name="connsiteY4" fmla="*/ 261090 h 287297"/>
                <a:gd name="connsiteX0" fmla="*/ 0 w 367897"/>
                <a:gd name="connsiteY0" fmla="*/ 0 h 297346"/>
                <a:gd name="connsiteX1" fmla="*/ 367897 w 367897"/>
                <a:gd name="connsiteY1" fmla="*/ 297346 h 297346"/>
                <a:gd name="connsiteX2" fmla="*/ 172002 w 367897"/>
                <a:gd name="connsiteY2" fmla="*/ 18487 h 297346"/>
                <a:gd name="connsiteX3" fmla="*/ 15252 w 367897"/>
                <a:gd name="connsiteY3" fmla="*/ 26207 h 297346"/>
                <a:gd name="connsiteX4" fmla="*/ 0 w 367897"/>
                <a:gd name="connsiteY4" fmla="*/ 0 h 297346"/>
                <a:gd name="connsiteX0" fmla="*/ 0 w 172002"/>
                <a:gd name="connsiteY0" fmla="*/ 0 h 26207"/>
                <a:gd name="connsiteX1" fmla="*/ 167667 w 172002"/>
                <a:gd name="connsiteY1" fmla="*/ 379 h 26207"/>
                <a:gd name="connsiteX2" fmla="*/ 172002 w 172002"/>
                <a:gd name="connsiteY2" fmla="*/ 18487 h 26207"/>
                <a:gd name="connsiteX3" fmla="*/ 15252 w 172002"/>
                <a:gd name="connsiteY3" fmla="*/ 26207 h 26207"/>
                <a:gd name="connsiteX4" fmla="*/ 0 w 172002"/>
                <a:gd name="connsiteY4" fmla="*/ 0 h 26207"/>
                <a:gd name="connsiteX0" fmla="*/ 0 w 433056"/>
                <a:gd name="connsiteY0" fmla="*/ 0 h 237860"/>
                <a:gd name="connsiteX1" fmla="*/ 167667 w 433056"/>
                <a:gd name="connsiteY1" fmla="*/ 379 h 237860"/>
                <a:gd name="connsiteX2" fmla="*/ 172002 w 433056"/>
                <a:gd name="connsiteY2" fmla="*/ 18487 h 237860"/>
                <a:gd name="connsiteX3" fmla="*/ 433056 w 433056"/>
                <a:gd name="connsiteY3" fmla="*/ 237860 h 237860"/>
                <a:gd name="connsiteX4" fmla="*/ 0 w 433056"/>
                <a:gd name="connsiteY4" fmla="*/ 0 h 237860"/>
                <a:gd name="connsiteX0" fmla="*/ 0 w 286622"/>
                <a:gd name="connsiteY0" fmla="*/ 0 h 409800"/>
                <a:gd name="connsiteX1" fmla="*/ 21233 w 286622"/>
                <a:gd name="connsiteY1" fmla="*/ 172319 h 409800"/>
                <a:gd name="connsiteX2" fmla="*/ 25568 w 286622"/>
                <a:gd name="connsiteY2" fmla="*/ 190427 h 409800"/>
                <a:gd name="connsiteX3" fmla="*/ 286622 w 286622"/>
                <a:gd name="connsiteY3" fmla="*/ 409800 h 409800"/>
                <a:gd name="connsiteX4" fmla="*/ 0 w 286622"/>
                <a:gd name="connsiteY4" fmla="*/ 0 h 409800"/>
                <a:gd name="connsiteX0" fmla="*/ 0 w 444541"/>
                <a:gd name="connsiteY0" fmla="*/ 2819 h 237481"/>
                <a:gd name="connsiteX1" fmla="*/ 179152 w 444541"/>
                <a:gd name="connsiteY1" fmla="*/ 0 h 237481"/>
                <a:gd name="connsiteX2" fmla="*/ 183487 w 444541"/>
                <a:gd name="connsiteY2" fmla="*/ 18108 h 237481"/>
                <a:gd name="connsiteX3" fmla="*/ 444541 w 444541"/>
                <a:gd name="connsiteY3" fmla="*/ 237481 h 237481"/>
                <a:gd name="connsiteX4" fmla="*/ 0 w 444541"/>
                <a:gd name="connsiteY4" fmla="*/ 2819 h 237481"/>
                <a:gd name="connsiteX0" fmla="*/ 0 w 183487"/>
                <a:gd name="connsiteY0" fmla="*/ 2819 h 21874"/>
                <a:gd name="connsiteX1" fmla="*/ 179152 w 183487"/>
                <a:gd name="connsiteY1" fmla="*/ 0 h 21874"/>
                <a:gd name="connsiteX2" fmla="*/ 183487 w 183487"/>
                <a:gd name="connsiteY2" fmla="*/ 18108 h 21874"/>
                <a:gd name="connsiteX3" fmla="*/ 23162 w 183487"/>
                <a:gd name="connsiteY3" fmla="*/ 21874 h 21874"/>
                <a:gd name="connsiteX4" fmla="*/ 0 w 183487"/>
                <a:gd name="connsiteY4" fmla="*/ 2819 h 2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487" h="21874">
                  <a:moveTo>
                    <a:pt x="0" y="2819"/>
                  </a:moveTo>
                  <a:lnTo>
                    <a:pt x="179152" y="0"/>
                  </a:lnTo>
                  <a:lnTo>
                    <a:pt x="183487" y="18108"/>
                  </a:lnTo>
                  <a:lnTo>
                    <a:pt x="23162" y="2187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541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48569" y="1904170"/>
              <a:ext cx="408702" cy="2711017"/>
            </a:xfrm>
            <a:custGeom>
              <a:avLst/>
              <a:gdLst>
                <a:gd name="connsiteX0" fmla="*/ 0 w 443925"/>
                <a:gd name="connsiteY0" fmla="*/ 0 h 819908"/>
                <a:gd name="connsiteX1" fmla="*/ 443925 w 443925"/>
                <a:gd name="connsiteY1" fmla="*/ 0 h 819908"/>
                <a:gd name="connsiteX2" fmla="*/ 443925 w 443925"/>
                <a:gd name="connsiteY2" fmla="*/ 819908 h 819908"/>
                <a:gd name="connsiteX3" fmla="*/ 0 w 443925"/>
                <a:gd name="connsiteY3" fmla="*/ 819908 h 819908"/>
                <a:gd name="connsiteX4" fmla="*/ 0 w 443925"/>
                <a:gd name="connsiteY4" fmla="*/ 0 h 819908"/>
                <a:gd name="connsiteX0" fmla="*/ 0 w 443925"/>
                <a:gd name="connsiteY0" fmla="*/ 0 h 819908"/>
                <a:gd name="connsiteX1" fmla="*/ 297875 w 443925"/>
                <a:gd name="connsiteY1" fmla="*/ 511175 h 819908"/>
                <a:gd name="connsiteX2" fmla="*/ 443925 w 443925"/>
                <a:gd name="connsiteY2" fmla="*/ 819908 h 819908"/>
                <a:gd name="connsiteX3" fmla="*/ 0 w 443925"/>
                <a:gd name="connsiteY3" fmla="*/ 819908 h 819908"/>
                <a:gd name="connsiteX4" fmla="*/ 0 w 443925"/>
                <a:gd name="connsiteY4" fmla="*/ 0 h 819908"/>
                <a:gd name="connsiteX0" fmla="*/ 0 w 443925"/>
                <a:gd name="connsiteY0" fmla="*/ 0 h 819908"/>
                <a:gd name="connsiteX1" fmla="*/ 155000 w 443925"/>
                <a:gd name="connsiteY1" fmla="*/ 149225 h 819908"/>
                <a:gd name="connsiteX2" fmla="*/ 443925 w 443925"/>
                <a:gd name="connsiteY2" fmla="*/ 819908 h 819908"/>
                <a:gd name="connsiteX3" fmla="*/ 0 w 443925"/>
                <a:gd name="connsiteY3" fmla="*/ 819908 h 819908"/>
                <a:gd name="connsiteX4" fmla="*/ 0 w 443925"/>
                <a:gd name="connsiteY4" fmla="*/ 0 h 819908"/>
                <a:gd name="connsiteX0" fmla="*/ 0 w 212150"/>
                <a:gd name="connsiteY0" fmla="*/ 0 h 1105658"/>
                <a:gd name="connsiteX1" fmla="*/ 155000 w 212150"/>
                <a:gd name="connsiteY1" fmla="*/ 149225 h 1105658"/>
                <a:gd name="connsiteX2" fmla="*/ 212150 w 212150"/>
                <a:gd name="connsiteY2" fmla="*/ 1105658 h 1105658"/>
                <a:gd name="connsiteX3" fmla="*/ 0 w 212150"/>
                <a:gd name="connsiteY3" fmla="*/ 819908 h 1105658"/>
                <a:gd name="connsiteX4" fmla="*/ 0 w 212150"/>
                <a:gd name="connsiteY4" fmla="*/ 0 h 1105658"/>
                <a:gd name="connsiteX0" fmla="*/ 0 w 256600"/>
                <a:gd name="connsiteY0" fmla="*/ 0 h 1708908"/>
                <a:gd name="connsiteX1" fmla="*/ 155000 w 256600"/>
                <a:gd name="connsiteY1" fmla="*/ 149225 h 1708908"/>
                <a:gd name="connsiteX2" fmla="*/ 256600 w 256600"/>
                <a:gd name="connsiteY2" fmla="*/ 1708908 h 1708908"/>
                <a:gd name="connsiteX3" fmla="*/ 0 w 256600"/>
                <a:gd name="connsiteY3" fmla="*/ 819908 h 1708908"/>
                <a:gd name="connsiteX4" fmla="*/ 0 w 256600"/>
                <a:gd name="connsiteY4" fmla="*/ 0 h 1708908"/>
                <a:gd name="connsiteX0" fmla="*/ 0 w 256600"/>
                <a:gd name="connsiteY0" fmla="*/ 0 h 1708908"/>
                <a:gd name="connsiteX1" fmla="*/ 155000 w 256600"/>
                <a:gd name="connsiteY1" fmla="*/ 149225 h 1708908"/>
                <a:gd name="connsiteX2" fmla="*/ 256600 w 256600"/>
                <a:gd name="connsiteY2" fmla="*/ 1708908 h 1708908"/>
                <a:gd name="connsiteX3" fmla="*/ 76200 w 256600"/>
                <a:gd name="connsiteY3" fmla="*/ 1581908 h 1708908"/>
                <a:gd name="connsiteX4" fmla="*/ 0 w 256600"/>
                <a:gd name="connsiteY4" fmla="*/ 0 h 1708908"/>
                <a:gd name="connsiteX0" fmla="*/ 0 w 256600"/>
                <a:gd name="connsiteY0" fmla="*/ 0 h 1727958"/>
                <a:gd name="connsiteX1" fmla="*/ 155000 w 256600"/>
                <a:gd name="connsiteY1" fmla="*/ 149225 h 1727958"/>
                <a:gd name="connsiteX2" fmla="*/ 256600 w 256600"/>
                <a:gd name="connsiteY2" fmla="*/ 1727958 h 1727958"/>
                <a:gd name="connsiteX3" fmla="*/ 76200 w 256600"/>
                <a:gd name="connsiteY3" fmla="*/ 1581908 h 1727958"/>
                <a:gd name="connsiteX4" fmla="*/ 0 w 256600"/>
                <a:gd name="connsiteY4" fmla="*/ 0 h 1727958"/>
                <a:gd name="connsiteX0" fmla="*/ 0 w 259775"/>
                <a:gd name="connsiteY0" fmla="*/ 0 h 1693033"/>
                <a:gd name="connsiteX1" fmla="*/ 158175 w 259775"/>
                <a:gd name="connsiteY1" fmla="*/ 114300 h 1693033"/>
                <a:gd name="connsiteX2" fmla="*/ 259775 w 259775"/>
                <a:gd name="connsiteY2" fmla="*/ 1693033 h 1693033"/>
                <a:gd name="connsiteX3" fmla="*/ 79375 w 259775"/>
                <a:gd name="connsiteY3" fmla="*/ 1546983 h 1693033"/>
                <a:gd name="connsiteX4" fmla="*/ 0 w 259775"/>
                <a:gd name="connsiteY4" fmla="*/ 0 h 1693033"/>
                <a:gd name="connsiteX0" fmla="*/ 0 w 266125"/>
                <a:gd name="connsiteY0" fmla="*/ 0 h 1708908"/>
                <a:gd name="connsiteX1" fmla="*/ 164525 w 266125"/>
                <a:gd name="connsiteY1" fmla="*/ 130175 h 1708908"/>
                <a:gd name="connsiteX2" fmla="*/ 266125 w 266125"/>
                <a:gd name="connsiteY2" fmla="*/ 1708908 h 1708908"/>
                <a:gd name="connsiteX3" fmla="*/ 85725 w 266125"/>
                <a:gd name="connsiteY3" fmla="*/ 1562858 h 1708908"/>
                <a:gd name="connsiteX4" fmla="*/ 0 w 266125"/>
                <a:gd name="connsiteY4" fmla="*/ 0 h 1708908"/>
                <a:gd name="connsiteX0" fmla="*/ 0 w 266125"/>
                <a:gd name="connsiteY0" fmla="*/ 0 h 1708908"/>
                <a:gd name="connsiteX1" fmla="*/ 164525 w 266125"/>
                <a:gd name="connsiteY1" fmla="*/ 130175 h 1708908"/>
                <a:gd name="connsiteX2" fmla="*/ 266125 w 266125"/>
                <a:gd name="connsiteY2" fmla="*/ 1708908 h 1708908"/>
                <a:gd name="connsiteX3" fmla="*/ 85725 w 266125"/>
                <a:gd name="connsiteY3" fmla="*/ 1562858 h 1708908"/>
                <a:gd name="connsiteX4" fmla="*/ 0 w 266125"/>
                <a:gd name="connsiteY4" fmla="*/ 0 h 1708908"/>
                <a:gd name="connsiteX0" fmla="*/ 0 w 205800"/>
                <a:gd name="connsiteY0" fmla="*/ 0 h 1626358"/>
                <a:gd name="connsiteX1" fmla="*/ 164525 w 205800"/>
                <a:gd name="connsiteY1" fmla="*/ 130175 h 1626358"/>
                <a:gd name="connsiteX2" fmla="*/ 205800 w 205800"/>
                <a:gd name="connsiteY2" fmla="*/ 1626358 h 1626358"/>
                <a:gd name="connsiteX3" fmla="*/ 85725 w 205800"/>
                <a:gd name="connsiteY3" fmla="*/ 1562858 h 1626358"/>
                <a:gd name="connsiteX4" fmla="*/ 0 w 205800"/>
                <a:gd name="connsiteY4" fmla="*/ 0 h 1626358"/>
                <a:gd name="connsiteX0" fmla="*/ 0 w 259775"/>
                <a:gd name="connsiteY0" fmla="*/ 0 h 1677158"/>
                <a:gd name="connsiteX1" fmla="*/ 164525 w 259775"/>
                <a:gd name="connsiteY1" fmla="*/ 130175 h 1677158"/>
                <a:gd name="connsiteX2" fmla="*/ 259775 w 259775"/>
                <a:gd name="connsiteY2" fmla="*/ 1677158 h 1677158"/>
                <a:gd name="connsiteX3" fmla="*/ 85725 w 259775"/>
                <a:gd name="connsiteY3" fmla="*/ 1562858 h 1677158"/>
                <a:gd name="connsiteX4" fmla="*/ 0 w 259775"/>
                <a:gd name="connsiteY4" fmla="*/ 0 h 1677158"/>
                <a:gd name="connsiteX0" fmla="*/ 0 w 259775"/>
                <a:gd name="connsiteY0" fmla="*/ 0 h 1677158"/>
                <a:gd name="connsiteX1" fmla="*/ 164525 w 259775"/>
                <a:gd name="connsiteY1" fmla="*/ 130175 h 1677158"/>
                <a:gd name="connsiteX2" fmla="*/ 259775 w 259775"/>
                <a:gd name="connsiteY2" fmla="*/ 1677158 h 1677158"/>
                <a:gd name="connsiteX3" fmla="*/ 117475 w 259775"/>
                <a:gd name="connsiteY3" fmla="*/ 1496183 h 1677158"/>
                <a:gd name="connsiteX4" fmla="*/ 0 w 259775"/>
                <a:gd name="connsiteY4" fmla="*/ 0 h 1677158"/>
                <a:gd name="connsiteX0" fmla="*/ 0 w 259775"/>
                <a:gd name="connsiteY0" fmla="*/ 0 h 1677158"/>
                <a:gd name="connsiteX1" fmla="*/ 164525 w 259775"/>
                <a:gd name="connsiteY1" fmla="*/ 130175 h 1677158"/>
                <a:gd name="connsiteX2" fmla="*/ 259775 w 259775"/>
                <a:gd name="connsiteY2" fmla="*/ 1677158 h 1677158"/>
                <a:gd name="connsiteX3" fmla="*/ 88900 w 259775"/>
                <a:gd name="connsiteY3" fmla="*/ 1562858 h 1677158"/>
                <a:gd name="connsiteX4" fmla="*/ 0 w 259775"/>
                <a:gd name="connsiteY4" fmla="*/ 0 h 1677158"/>
                <a:gd name="connsiteX0" fmla="*/ 0 w 259775"/>
                <a:gd name="connsiteY0" fmla="*/ 0 h 1677158"/>
                <a:gd name="connsiteX1" fmla="*/ 164525 w 259775"/>
                <a:gd name="connsiteY1" fmla="*/ 130175 h 1677158"/>
                <a:gd name="connsiteX2" fmla="*/ 259775 w 259775"/>
                <a:gd name="connsiteY2" fmla="*/ 1677158 h 1677158"/>
                <a:gd name="connsiteX3" fmla="*/ 85725 w 259775"/>
                <a:gd name="connsiteY3" fmla="*/ 1559683 h 1677158"/>
                <a:gd name="connsiteX4" fmla="*/ 0 w 259775"/>
                <a:gd name="connsiteY4" fmla="*/ 0 h 1677158"/>
                <a:gd name="connsiteX0" fmla="*/ 0 w 259775"/>
                <a:gd name="connsiteY0" fmla="*/ 0 h 1677158"/>
                <a:gd name="connsiteX1" fmla="*/ 170911 w 259775"/>
                <a:gd name="connsiteY1" fmla="*/ 120673 h 1677158"/>
                <a:gd name="connsiteX2" fmla="*/ 259775 w 259775"/>
                <a:gd name="connsiteY2" fmla="*/ 1677158 h 1677158"/>
                <a:gd name="connsiteX3" fmla="*/ 85725 w 259775"/>
                <a:gd name="connsiteY3" fmla="*/ 1559683 h 1677158"/>
                <a:gd name="connsiteX4" fmla="*/ 0 w 259775"/>
                <a:gd name="connsiteY4" fmla="*/ 0 h 1677158"/>
                <a:gd name="connsiteX0" fmla="*/ 0 w 259775"/>
                <a:gd name="connsiteY0" fmla="*/ 0 h 1597974"/>
                <a:gd name="connsiteX1" fmla="*/ 170911 w 259775"/>
                <a:gd name="connsiteY1" fmla="*/ 120673 h 1597974"/>
                <a:gd name="connsiteX2" fmla="*/ 259775 w 259775"/>
                <a:gd name="connsiteY2" fmla="*/ 1597974 h 1597974"/>
                <a:gd name="connsiteX3" fmla="*/ 85725 w 259775"/>
                <a:gd name="connsiteY3" fmla="*/ 1559683 h 1597974"/>
                <a:gd name="connsiteX4" fmla="*/ 0 w 259775"/>
                <a:gd name="connsiteY4" fmla="*/ 0 h 1597974"/>
                <a:gd name="connsiteX0" fmla="*/ 0 w 256582"/>
                <a:gd name="connsiteY0" fmla="*/ 0 h 1661321"/>
                <a:gd name="connsiteX1" fmla="*/ 170911 w 256582"/>
                <a:gd name="connsiteY1" fmla="*/ 120673 h 1661321"/>
                <a:gd name="connsiteX2" fmla="*/ 256582 w 256582"/>
                <a:gd name="connsiteY2" fmla="*/ 1661321 h 1661321"/>
                <a:gd name="connsiteX3" fmla="*/ 85725 w 256582"/>
                <a:gd name="connsiteY3" fmla="*/ 1559683 h 1661321"/>
                <a:gd name="connsiteX4" fmla="*/ 0 w 256582"/>
                <a:gd name="connsiteY4" fmla="*/ 0 h 1661321"/>
                <a:gd name="connsiteX0" fmla="*/ 0 w 256582"/>
                <a:gd name="connsiteY0" fmla="*/ 0 h 1661321"/>
                <a:gd name="connsiteX1" fmla="*/ 170911 w 256582"/>
                <a:gd name="connsiteY1" fmla="*/ 120673 h 1661321"/>
                <a:gd name="connsiteX2" fmla="*/ 256582 w 256582"/>
                <a:gd name="connsiteY2" fmla="*/ 1661321 h 1661321"/>
                <a:gd name="connsiteX3" fmla="*/ 114463 w 256582"/>
                <a:gd name="connsiteY3" fmla="*/ 1493168 h 1661321"/>
                <a:gd name="connsiteX4" fmla="*/ 0 w 256582"/>
                <a:gd name="connsiteY4" fmla="*/ 0 h 1661321"/>
                <a:gd name="connsiteX0" fmla="*/ 0 w 256582"/>
                <a:gd name="connsiteY0" fmla="*/ 0 h 1661321"/>
                <a:gd name="connsiteX1" fmla="*/ 170911 w 256582"/>
                <a:gd name="connsiteY1" fmla="*/ 120673 h 1661321"/>
                <a:gd name="connsiteX2" fmla="*/ 256582 w 256582"/>
                <a:gd name="connsiteY2" fmla="*/ 1661321 h 1661321"/>
                <a:gd name="connsiteX3" fmla="*/ 101690 w 256582"/>
                <a:gd name="connsiteY3" fmla="*/ 1543846 h 1661321"/>
                <a:gd name="connsiteX4" fmla="*/ 0 w 256582"/>
                <a:gd name="connsiteY4" fmla="*/ 0 h 166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82" h="1661321">
                  <a:moveTo>
                    <a:pt x="0" y="0"/>
                  </a:moveTo>
                  <a:cubicBezTo>
                    <a:pt x="64367" y="11642"/>
                    <a:pt x="116069" y="77281"/>
                    <a:pt x="170911" y="120673"/>
                  </a:cubicBezTo>
                  <a:lnTo>
                    <a:pt x="256582" y="1661321"/>
                  </a:lnTo>
                  <a:lnTo>
                    <a:pt x="101690" y="1543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5322035" y="2166982"/>
              <a:ext cx="183103" cy="2478524"/>
            </a:xfrm>
            <a:custGeom>
              <a:avLst/>
              <a:gdLst>
                <a:gd name="connsiteX0" fmla="*/ 0 w 520210"/>
                <a:gd name="connsiteY0" fmla="*/ 1145137 h 1145137"/>
                <a:gd name="connsiteX1" fmla="*/ 0 w 520210"/>
                <a:gd name="connsiteY1" fmla="*/ 0 h 1145137"/>
                <a:gd name="connsiteX2" fmla="*/ 520210 w 520210"/>
                <a:gd name="connsiteY2" fmla="*/ 1145137 h 1145137"/>
                <a:gd name="connsiteX3" fmla="*/ 0 w 520210"/>
                <a:gd name="connsiteY3" fmla="*/ 1145137 h 1145137"/>
                <a:gd name="connsiteX0" fmla="*/ 71437 w 591647"/>
                <a:gd name="connsiteY0" fmla="*/ 1521374 h 1521374"/>
                <a:gd name="connsiteX1" fmla="*/ 0 w 591647"/>
                <a:gd name="connsiteY1" fmla="*/ 0 h 1521374"/>
                <a:gd name="connsiteX2" fmla="*/ 591647 w 591647"/>
                <a:gd name="connsiteY2" fmla="*/ 1521374 h 1521374"/>
                <a:gd name="connsiteX3" fmla="*/ 71437 w 591647"/>
                <a:gd name="connsiteY3" fmla="*/ 1521374 h 1521374"/>
                <a:gd name="connsiteX0" fmla="*/ 71437 w 71437"/>
                <a:gd name="connsiteY0" fmla="*/ 1521374 h 1783311"/>
                <a:gd name="connsiteX1" fmla="*/ 0 w 71437"/>
                <a:gd name="connsiteY1" fmla="*/ 0 h 1783311"/>
                <a:gd name="connsiteX2" fmla="*/ 24909 w 71437"/>
                <a:gd name="connsiteY2" fmla="*/ 1783311 h 1783311"/>
                <a:gd name="connsiteX3" fmla="*/ 71437 w 71437"/>
                <a:gd name="connsiteY3" fmla="*/ 1521374 h 1783311"/>
                <a:gd name="connsiteX0" fmla="*/ 71437 w 115396"/>
                <a:gd name="connsiteY0" fmla="*/ 1521374 h 1521374"/>
                <a:gd name="connsiteX1" fmla="*/ 0 w 115396"/>
                <a:gd name="connsiteY1" fmla="*/ 0 h 1521374"/>
                <a:gd name="connsiteX2" fmla="*/ 115396 w 115396"/>
                <a:gd name="connsiteY2" fmla="*/ 1502324 h 1521374"/>
                <a:gd name="connsiteX3" fmla="*/ 71437 w 115396"/>
                <a:gd name="connsiteY3" fmla="*/ 1521374 h 1521374"/>
                <a:gd name="connsiteX0" fmla="*/ 71437 w 115396"/>
                <a:gd name="connsiteY0" fmla="*/ 1521374 h 1521374"/>
                <a:gd name="connsiteX1" fmla="*/ 0 w 115396"/>
                <a:gd name="connsiteY1" fmla="*/ 0 h 1521374"/>
                <a:gd name="connsiteX2" fmla="*/ 115396 w 115396"/>
                <a:gd name="connsiteY2" fmla="*/ 1502324 h 1521374"/>
                <a:gd name="connsiteX3" fmla="*/ 71437 w 115396"/>
                <a:gd name="connsiteY3" fmla="*/ 1521374 h 1521374"/>
                <a:gd name="connsiteX0" fmla="*/ 115558 w 115558"/>
                <a:gd name="connsiteY0" fmla="*/ 1521374 h 1635674"/>
                <a:gd name="connsiteX1" fmla="*/ 44121 w 115558"/>
                <a:gd name="connsiteY1" fmla="*/ 0 h 1635674"/>
                <a:gd name="connsiteX2" fmla="*/ 35692 w 115558"/>
                <a:gd name="connsiteY2" fmla="*/ 1635674 h 1635674"/>
                <a:gd name="connsiteX3" fmla="*/ 115558 w 115558"/>
                <a:gd name="connsiteY3" fmla="*/ 1521374 h 1635674"/>
                <a:gd name="connsiteX0" fmla="*/ 71437 w 96346"/>
                <a:gd name="connsiteY0" fmla="*/ 1521374 h 1521374"/>
                <a:gd name="connsiteX1" fmla="*/ 0 w 96346"/>
                <a:gd name="connsiteY1" fmla="*/ 0 h 1521374"/>
                <a:gd name="connsiteX2" fmla="*/ 96346 w 96346"/>
                <a:gd name="connsiteY2" fmla="*/ 1511849 h 1521374"/>
                <a:gd name="connsiteX3" fmla="*/ 71437 w 96346"/>
                <a:gd name="connsiteY3" fmla="*/ 1521374 h 1521374"/>
                <a:gd name="connsiteX0" fmla="*/ 71437 w 96346"/>
                <a:gd name="connsiteY0" fmla="*/ 1507086 h 1511849"/>
                <a:gd name="connsiteX1" fmla="*/ 0 w 96346"/>
                <a:gd name="connsiteY1" fmla="*/ 0 h 1511849"/>
                <a:gd name="connsiteX2" fmla="*/ 96346 w 96346"/>
                <a:gd name="connsiteY2" fmla="*/ 1511849 h 1511849"/>
                <a:gd name="connsiteX3" fmla="*/ 71437 w 96346"/>
                <a:gd name="connsiteY3" fmla="*/ 1507086 h 1511849"/>
                <a:gd name="connsiteX0" fmla="*/ 71437 w 96346"/>
                <a:gd name="connsiteY0" fmla="*/ 1507086 h 1518993"/>
                <a:gd name="connsiteX1" fmla="*/ 0 w 96346"/>
                <a:gd name="connsiteY1" fmla="*/ 0 h 1518993"/>
                <a:gd name="connsiteX2" fmla="*/ 96346 w 96346"/>
                <a:gd name="connsiteY2" fmla="*/ 1518993 h 1518993"/>
                <a:gd name="connsiteX3" fmla="*/ 71437 w 96346"/>
                <a:gd name="connsiteY3" fmla="*/ 1507086 h 1518993"/>
                <a:gd name="connsiteX0" fmla="*/ 283369 w 283369"/>
                <a:gd name="connsiteY0" fmla="*/ 1660692 h 1660692"/>
                <a:gd name="connsiteX1" fmla="*/ 0 w 283369"/>
                <a:gd name="connsiteY1" fmla="*/ 0 h 1660692"/>
                <a:gd name="connsiteX2" fmla="*/ 96346 w 283369"/>
                <a:gd name="connsiteY2" fmla="*/ 1518993 h 1660692"/>
                <a:gd name="connsiteX3" fmla="*/ 283369 w 283369"/>
                <a:gd name="connsiteY3" fmla="*/ 1660692 h 1660692"/>
                <a:gd name="connsiteX0" fmla="*/ 76200 w 96346"/>
                <a:gd name="connsiteY0" fmla="*/ 1516539 h 1518993"/>
                <a:gd name="connsiteX1" fmla="*/ 0 w 96346"/>
                <a:gd name="connsiteY1" fmla="*/ 0 h 1518993"/>
                <a:gd name="connsiteX2" fmla="*/ 96346 w 96346"/>
                <a:gd name="connsiteY2" fmla="*/ 1518993 h 1518993"/>
                <a:gd name="connsiteX3" fmla="*/ 76200 w 96346"/>
                <a:gd name="connsiteY3" fmla="*/ 1516539 h 1518993"/>
                <a:gd name="connsiteX0" fmla="*/ 119062 w 119062"/>
                <a:gd name="connsiteY0" fmla="*/ 1528354 h 1528354"/>
                <a:gd name="connsiteX1" fmla="*/ 0 w 119062"/>
                <a:gd name="connsiteY1" fmla="*/ 0 h 1528354"/>
                <a:gd name="connsiteX2" fmla="*/ 96346 w 119062"/>
                <a:gd name="connsiteY2" fmla="*/ 1518993 h 1528354"/>
                <a:gd name="connsiteX3" fmla="*/ 119062 w 119062"/>
                <a:gd name="connsiteY3" fmla="*/ 1528354 h 1528354"/>
                <a:gd name="connsiteX0" fmla="*/ 80962 w 96346"/>
                <a:gd name="connsiteY0" fmla="*/ 1523627 h 1523627"/>
                <a:gd name="connsiteX1" fmla="*/ 0 w 96346"/>
                <a:gd name="connsiteY1" fmla="*/ 0 h 1523627"/>
                <a:gd name="connsiteX2" fmla="*/ 96346 w 96346"/>
                <a:gd name="connsiteY2" fmla="*/ 1518993 h 1523627"/>
                <a:gd name="connsiteX3" fmla="*/ 80962 w 96346"/>
                <a:gd name="connsiteY3" fmla="*/ 1523627 h 1523627"/>
                <a:gd name="connsiteX0" fmla="*/ 473869 w 473869"/>
                <a:gd name="connsiteY0" fmla="*/ 1603975 h 1603975"/>
                <a:gd name="connsiteX1" fmla="*/ 0 w 473869"/>
                <a:gd name="connsiteY1" fmla="*/ 0 h 1603975"/>
                <a:gd name="connsiteX2" fmla="*/ 96346 w 473869"/>
                <a:gd name="connsiteY2" fmla="*/ 1518993 h 1603975"/>
                <a:gd name="connsiteX3" fmla="*/ 473869 w 473869"/>
                <a:gd name="connsiteY3" fmla="*/ 1603975 h 1603975"/>
                <a:gd name="connsiteX0" fmla="*/ 473869 w 473869"/>
                <a:gd name="connsiteY0" fmla="*/ 1603975 h 1603975"/>
                <a:gd name="connsiteX1" fmla="*/ 0 w 473869"/>
                <a:gd name="connsiteY1" fmla="*/ 0 h 1603975"/>
                <a:gd name="connsiteX2" fmla="*/ 79678 w 473869"/>
                <a:gd name="connsiteY2" fmla="*/ 1516630 h 1603975"/>
                <a:gd name="connsiteX3" fmla="*/ 473869 w 473869"/>
                <a:gd name="connsiteY3" fmla="*/ 1603975 h 1603975"/>
                <a:gd name="connsiteX0" fmla="*/ 104775 w 104775"/>
                <a:gd name="connsiteY0" fmla="*/ 1528354 h 1528354"/>
                <a:gd name="connsiteX1" fmla="*/ 0 w 104775"/>
                <a:gd name="connsiteY1" fmla="*/ 0 h 1528354"/>
                <a:gd name="connsiteX2" fmla="*/ 79678 w 104775"/>
                <a:gd name="connsiteY2" fmla="*/ 1516630 h 1528354"/>
                <a:gd name="connsiteX3" fmla="*/ 104775 w 104775"/>
                <a:gd name="connsiteY3" fmla="*/ 1528354 h 1528354"/>
                <a:gd name="connsiteX0" fmla="*/ 104775 w 265415"/>
                <a:gd name="connsiteY0" fmla="*/ 1528354 h 1528354"/>
                <a:gd name="connsiteX1" fmla="*/ 0 w 265415"/>
                <a:gd name="connsiteY1" fmla="*/ 0 h 1528354"/>
                <a:gd name="connsiteX2" fmla="*/ 265415 w 265415"/>
                <a:gd name="connsiteY2" fmla="*/ 1450461 h 1528354"/>
                <a:gd name="connsiteX3" fmla="*/ 104775 w 265415"/>
                <a:gd name="connsiteY3" fmla="*/ 1528354 h 1528354"/>
                <a:gd name="connsiteX0" fmla="*/ 104775 w 104775"/>
                <a:gd name="connsiteY0" fmla="*/ 1528354 h 1528354"/>
                <a:gd name="connsiteX1" fmla="*/ 0 w 104775"/>
                <a:gd name="connsiteY1" fmla="*/ 0 h 1528354"/>
                <a:gd name="connsiteX2" fmla="*/ 84440 w 104775"/>
                <a:gd name="connsiteY2" fmla="*/ 1516630 h 1528354"/>
                <a:gd name="connsiteX3" fmla="*/ 104775 w 104775"/>
                <a:gd name="connsiteY3" fmla="*/ 1528354 h 1528354"/>
                <a:gd name="connsiteX0" fmla="*/ 252413 w 252413"/>
                <a:gd name="connsiteY0" fmla="*/ 1537807 h 1537807"/>
                <a:gd name="connsiteX1" fmla="*/ 0 w 252413"/>
                <a:gd name="connsiteY1" fmla="*/ 0 h 1537807"/>
                <a:gd name="connsiteX2" fmla="*/ 84440 w 252413"/>
                <a:gd name="connsiteY2" fmla="*/ 1516630 h 1537807"/>
                <a:gd name="connsiteX3" fmla="*/ 252413 w 252413"/>
                <a:gd name="connsiteY3" fmla="*/ 1537807 h 1537807"/>
                <a:gd name="connsiteX0" fmla="*/ 109538 w 109538"/>
                <a:gd name="connsiteY0" fmla="*/ 1530717 h 1530717"/>
                <a:gd name="connsiteX1" fmla="*/ 0 w 109538"/>
                <a:gd name="connsiteY1" fmla="*/ 0 h 1530717"/>
                <a:gd name="connsiteX2" fmla="*/ 84440 w 109538"/>
                <a:gd name="connsiteY2" fmla="*/ 1516630 h 1530717"/>
                <a:gd name="connsiteX3" fmla="*/ 109538 w 109538"/>
                <a:gd name="connsiteY3" fmla="*/ 1530717 h 1530717"/>
                <a:gd name="connsiteX0" fmla="*/ 152400 w 152400"/>
                <a:gd name="connsiteY0" fmla="*/ 1544895 h 1544895"/>
                <a:gd name="connsiteX1" fmla="*/ 0 w 152400"/>
                <a:gd name="connsiteY1" fmla="*/ 0 h 1544895"/>
                <a:gd name="connsiteX2" fmla="*/ 84440 w 152400"/>
                <a:gd name="connsiteY2" fmla="*/ 1516630 h 1544895"/>
                <a:gd name="connsiteX3" fmla="*/ 152400 w 152400"/>
                <a:gd name="connsiteY3" fmla="*/ 1544895 h 1544895"/>
                <a:gd name="connsiteX0" fmla="*/ 114300 w 114300"/>
                <a:gd name="connsiteY0" fmla="*/ 1535442 h 1535442"/>
                <a:gd name="connsiteX1" fmla="*/ 0 w 114300"/>
                <a:gd name="connsiteY1" fmla="*/ 0 h 1535442"/>
                <a:gd name="connsiteX2" fmla="*/ 84440 w 114300"/>
                <a:gd name="connsiteY2" fmla="*/ 1516630 h 1535442"/>
                <a:gd name="connsiteX3" fmla="*/ 114300 w 114300"/>
                <a:gd name="connsiteY3" fmla="*/ 1535442 h 153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535442">
                  <a:moveTo>
                    <a:pt x="114300" y="1535442"/>
                  </a:moveTo>
                  <a:lnTo>
                    <a:pt x="0" y="0"/>
                  </a:lnTo>
                  <a:cubicBezTo>
                    <a:pt x="38465" y="500775"/>
                    <a:pt x="-15937" y="301480"/>
                    <a:pt x="84440" y="1516630"/>
                  </a:cubicBezTo>
                  <a:lnTo>
                    <a:pt x="114300" y="1535442"/>
                  </a:lnTo>
                  <a:close/>
                </a:path>
              </a:pathLst>
            </a:custGeom>
            <a:solidFill>
              <a:srgbClr val="A19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Rectangle 20"/>
            <p:cNvSpPr/>
            <p:nvPr/>
          </p:nvSpPr>
          <p:spPr>
            <a:xfrm>
              <a:off x="5044755" y="1769657"/>
              <a:ext cx="69395" cy="205123"/>
            </a:xfrm>
            <a:custGeom>
              <a:avLst/>
              <a:gdLst>
                <a:gd name="connsiteX0" fmla="*/ 0 w 45719"/>
                <a:gd name="connsiteY0" fmla="*/ 0 h 56031"/>
                <a:gd name="connsiteX1" fmla="*/ 45719 w 45719"/>
                <a:gd name="connsiteY1" fmla="*/ 0 h 56031"/>
                <a:gd name="connsiteX2" fmla="*/ 45719 w 45719"/>
                <a:gd name="connsiteY2" fmla="*/ 56031 h 56031"/>
                <a:gd name="connsiteX3" fmla="*/ 0 w 45719"/>
                <a:gd name="connsiteY3" fmla="*/ 56031 h 56031"/>
                <a:gd name="connsiteX4" fmla="*/ 0 w 45719"/>
                <a:gd name="connsiteY4" fmla="*/ 0 h 56031"/>
                <a:gd name="connsiteX0" fmla="*/ 0 w 45719"/>
                <a:gd name="connsiteY0" fmla="*/ 16280 h 72311"/>
                <a:gd name="connsiteX1" fmla="*/ 45719 w 45719"/>
                <a:gd name="connsiteY1" fmla="*/ 0 h 72311"/>
                <a:gd name="connsiteX2" fmla="*/ 45719 w 45719"/>
                <a:gd name="connsiteY2" fmla="*/ 72311 h 72311"/>
                <a:gd name="connsiteX3" fmla="*/ 0 w 45719"/>
                <a:gd name="connsiteY3" fmla="*/ 72311 h 72311"/>
                <a:gd name="connsiteX4" fmla="*/ 0 w 45719"/>
                <a:gd name="connsiteY4" fmla="*/ 16280 h 72311"/>
                <a:gd name="connsiteX0" fmla="*/ 8548 w 54267"/>
                <a:gd name="connsiteY0" fmla="*/ 16280 h 107584"/>
                <a:gd name="connsiteX1" fmla="*/ 54267 w 54267"/>
                <a:gd name="connsiteY1" fmla="*/ 0 h 107584"/>
                <a:gd name="connsiteX2" fmla="*/ 0 w 54267"/>
                <a:gd name="connsiteY2" fmla="*/ 107584 h 107584"/>
                <a:gd name="connsiteX3" fmla="*/ 8548 w 54267"/>
                <a:gd name="connsiteY3" fmla="*/ 72311 h 107584"/>
                <a:gd name="connsiteX4" fmla="*/ 8548 w 54267"/>
                <a:gd name="connsiteY4" fmla="*/ 16280 h 107584"/>
                <a:gd name="connsiteX0" fmla="*/ 0 w 45719"/>
                <a:gd name="connsiteY0" fmla="*/ 16280 h 126577"/>
                <a:gd name="connsiteX1" fmla="*/ 45719 w 45719"/>
                <a:gd name="connsiteY1" fmla="*/ 0 h 126577"/>
                <a:gd name="connsiteX2" fmla="*/ 24012 w 45719"/>
                <a:gd name="connsiteY2" fmla="*/ 126577 h 126577"/>
                <a:gd name="connsiteX3" fmla="*/ 0 w 45719"/>
                <a:gd name="connsiteY3" fmla="*/ 72311 h 126577"/>
                <a:gd name="connsiteX4" fmla="*/ 0 w 45719"/>
                <a:gd name="connsiteY4" fmla="*/ 16280 h 126577"/>
                <a:gd name="connsiteX0" fmla="*/ 0 w 34866"/>
                <a:gd name="connsiteY0" fmla="*/ 13567 h 123864"/>
                <a:gd name="connsiteX1" fmla="*/ 34866 w 34866"/>
                <a:gd name="connsiteY1" fmla="*/ 0 h 123864"/>
                <a:gd name="connsiteX2" fmla="*/ 24012 w 34866"/>
                <a:gd name="connsiteY2" fmla="*/ 123864 h 123864"/>
                <a:gd name="connsiteX3" fmla="*/ 0 w 34866"/>
                <a:gd name="connsiteY3" fmla="*/ 69598 h 123864"/>
                <a:gd name="connsiteX4" fmla="*/ 0 w 34866"/>
                <a:gd name="connsiteY4" fmla="*/ 13567 h 123864"/>
                <a:gd name="connsiteX0" fmla="*/ 0 w 37579"/>
                <a:gd name="connsiteY0" fmla="*/ 13567 h 69598"/>
                <a:gd name="connsiteX1" fmla="*/ 34866 w 37579"/>
                <a:gd name="connsiteY1" fmla="*/ 0 h 69598"/>
                <a:gd name="connsiteX2" fmla="*/ 37579 w 37579"/>
                <a:gd name="connsiteY2" fmla="*/ 66884 h 69598"/>
                <a:gd name="connsiteX3" fmla="*/ 0 w 37579"/>
                <a:gd name="connsiteY3" fmla="*/ 69598 h 69598"/>
                <a:gd name="connsiteX4" fmla="*/ 0 w 37579"/>
                <a:gd name="connsiteY4" fmla="*/ 13567 h 69598"/>
                <a:gd name="connsiteX0" fmla="*/ 0 w 45719"/>
                <a:gd name="connsiteY0" fmla="*/ 13567 h 75024"/>
                <a:gd name="connsiteX1" fmla="*/ 34866 w 45719"/>
                <a:gd name="connsiteY1" fmla="*/ 0 h 75024"/>
                <a:gd name="connsiteX2" fmla="*/ 45719 w 45719"/>
                <a:gd name="connsiteY2" fmla="*/ 75024 h 75024"/>
                <a:gd name="connsiteX3" fmla="*/ 0 w 45719"/>
                <a:gd name="connsiteY3" fmla="*/ 69598 h 75024"/>
                <a:gd name="connsiteX4" fmla="*/ 0 w 45719"/>
                <a:gd name="connsiteY4" fmla="*/ 13567 h 75024"/>
                <a:gd name="connsiteX0" fmla="*/ 0 w 45719"/>
                <a:gd name="connsiteY0" fmla="*/ 13567 h 75024"/>
                <a:gd name="connsiteX1" fmla="*/ 37580 w 45719"/>
                <a:gd name="connsiteY1" fmla="*/ 0 h 75024"/>
                <a:gd name="connsiteX2" fmla="*/ 45719 w 45719"/>
                <a:gd name="connsiteY2" fmla="*/ 75024 h 75024"/>
                <a:gd name="connsiteX3" fmla="*/ 0 w 45719"/>
                <a:gd name="connsiteY3" fmla="*/ 69598 h 75024"/>
                <a:gd name="connsiteX4" fmla="*/ 0 w 45719"/>
                <a:gd name="connsiteY4" fmla="*/ 13567 h 75024"/>
                <a:gd name="connsiteX0" fmla="*/ 0 w 37580"/>
                <a:gd name="connsiteY0" fmla="*/ 13567 h 69598"/>
                <a:gd name="connsiteX1" fmla="*/ 37580 w 37580"/>
                <a:gd name="connsiteY1" fmla="*/ 0 h 69598"/>
                <a:gd name="connsiteX2" fmla="*/ 26725 w 37580"/>
                <a:gd name="connsiteY2" fmla="*/ 47890 h 69598"/>
                <a:gd name="connsiteX3" fmla="*/ 0 w 37580"/>
                <a:gd name="connsiteY3" fmla="*/ 69598 h 69598"/>
                <a:gd name="connsiteX4" fmla="*/ 0 w 37580"/>
                <a:gd name="connsiteY4" fmla="*/ 13567 h 69598"/>
                <a:gd name="connsiteX0" fmla="*/ 0 w 37580"/>
                <a:gd name="connsiteY0" fmla="*/ 13567 h 69598"/>
                <a:gd name="connsiteX1" fmla="*/ 37580 w 37580"/>
                <a:gd name="connsiteY1" fmla="*/ 0 h 69598"/>
                <a:gd name="connsiteX2" fmla="*/ 37578 w 37580"/>
                <a:gd name="connsiteY2" fmla="*/ 69596 h 69598"/>
                <a:gd name="connsiteX3" fmla="*/ 0 w 37580"/>
                <a:gd name="connsiteY3" fmla="*/ 69598 h 69598"/>
                <a:gd name="connsiteX4" fmla="*/ 0 w 37580"/>
                <a:gd name="connsiteY4" fmla="*/ 13567 h 69598"/>
                <a:gd name="connsiteX0" fmla="*/ 0 w 69936"/>
                <a:gd name="connsiteY0" fmla="*/ 0 h 101860"/>
                <a:gd name="connsiteX1" fmla="*/ 69936 w 69936"/>
                <a:gd name="connsiteY1" fmla="*/ 97940 h 101860"/>
                <a:gd name="connsiteX2" fmla="*/ 37578 w 69936"/>
                <a:gd name="connsiteY2" fmla="*/ 56029 h 101860"/>
                <a:gd name="connsiteX3" fmla="*/ 0 w 69936"/>
                <a:gd name="connsiteY3" fmla="*/ 56031 h 101860"/>
                <a:gd name="connsiteX4" fmla="*/ 0 w 69936"/>
                <a:gd name="connsiteY4" fmla="*/ 0 h 101860"/>
                <a:gd name="connsiteX0" fmla="*/ 0 w 82879"/>
                <a:gd name="connsiteY0" fmla="*/ 0 h 60359"/>
                <a:gd name="connsiteX1" fmla="*/ 82879 w 82879"/>
                <a:gd name="connsiteY1" fmla="*/ 53337 h 60359"/>
                <a:gd name="connsiteX2" fmla="*/ 37578 w 82879"/>
                <a:gd name="connsiteY2" fmla="*/ 56029 h 60359"/>
                <a:gd name="connsiteX3" fmla="*/ 0 w 82879"/>
                <a:gd name="connsiteY3" fmla="*/ 56031 h 60359"/>
                <a:gd name="connsiteX4" fmla="*/ 0 w 82879"/>
                <a:gd name="connsiteY4" fmla="*/ 0 h 60359"/>
                <a:gd name="connsiteX0" fmla="*/ 0 w 82879"/>
                <a:gd name="connsiteY0" fmla="*/ 0 h 73740"/>
                <a:gd name="connsiteX1" fmla="*/ 82879 w 82879"/>
                <a:gd name="connsiteY1" fmla="*/ 66718 h 73740"/>
                <a:gd name="connsiteX2" fmla="*/ 37578 w 82879"/>
                <a:gd name="connsiteY2" fmla="*/ 69410 h 73740"/>
                <a:gd name="connsiteX3" fmla="*/ 0 w 82879"/>
                <a:gd name="connsiteY3" fmla="*/ 69412 h 73740"/>
                <a:gd name="connsiteX4" fmla="*/ 0 w 82879"/>
                <a:gd name="connsiteY4" fmla="*/ 0 h 73740"/>
                <a:gd name="connsiteX0" fmla="*/ 0 w 37578"/>
                <a:gd name="connsiteY0" fmla="*/ 0 h 69412"/>
                <a:gd name="connsiteX1" fmla="*/ 16009 w 37578"/>
                <a:gd name="connsiteY1" fmla="*/ 17656 h 69412"/>
                <a:gd name="connsiteX2" fmla="*/ 37578 w 37578"/>
                <a:gd name="connsiteY2" fmla="*/ 69410 h 69412"/>
                <a:gd name="connsiteX3" fmla="*/ 0 w 37578"/>
                <a:gd name="connsiteY3" fmla="*/ 69412 h 69412"/>
                <a:gd name="connsiteX4" fmla="*/ 0 w 37578"/>
                <a:gd name="connsiteY4" fmla="*/ 0 h 69412"/>
                <a:gd name="connsiteX0" fmla="*/ 0 w 39737"/>
                <a:gd name="connsiteY0" fmla="*/ 0 h 69412"/>
                <a:gd name="connsiteX1" fmla="*/ 39737 w 39737"/>
                <a:gd name="connsiteY1" fmla="*/ 19886 h 69412"/>
                <a:gd name="connsiteX2" fmla="*/ 37578 w 39737"/>
                <a:gd name="connsiteY2" fmla="*/ 69410 h 69412"/>
                <a:gd name="connsiteX3" fmla="*/ 0 w 39737"/>
                <a:gd name="connsiteY3" fmla="*/ 69412 h 69412"/>
                <a:gd name="connsiteX4" fmla="*/ 0 w 39737"/>
                <a:gd name="connsiteY4" fmla="*/ 0 h 69412"/>
                <a:gd name="connsiteX0" fmla="*/ 0 w 39737"/>
                <a:gd name="connsiteY0" fmla="*/ 0 h 89482"/>
                <a:gd name="connsiteX1" fmla="*/ 39737 w 39737"/>
                <a:gd name="connsiteY1" fmla="*/ 19886 h 89482"/>
                <a:gd name="connsiteX2" fmla="*/ 20322 w 39737"/>
                <a:gd name="connsiteY2" fmla="*/ 89482 h 89482"/>
                <a:gd name="connsiteX3" fmla="*/ 0 w 39737"/>
                <a:gd name="connsiteY3" fmla="*/ 69412 h 89482"/>
                <a:gd name="connsiteX4" fmla="*/ 0 w 39737"/>
                <a:gd name="connsiteY4" fmla="*/ 0 h 89482"/>
                <a:gd name="connsiteX0" fmla="*/ 0 w 24638"/>
                <a:gd name="connsiteY0" fmla="*/ 0 h 89482"/>
                <a:gd name="connsiteX1" fmla="*/ 24638 w 24638"/>
                <a:gd name="connsiteY1" fmla="*/ 17656 h 89482"/>
                <a:gd name="connsiteX2" fmla="*/ 20322 w 24638"/>
                <a:gd name="connsiteY2" fmla="*/ 89482 h 89482"/>
                <a:gd name="connsiteX3" fmla="*/ 0 w 24638"/>
                <a:gd name="connsiteY3" fmla="*/ 69412 h 89482"/>
                <a:gd name="connsiteX4" fmla="*/ 0 w 24638"/>
                <a:gd name="connsiteY4" fmla="*/ 0 h 89482"/>
                <a:gd name="connsiteX0" fmla="*/ 0 w 26793"/>
                <a:gd name="connsiteY0" fmla="*/ 0 h 96172"/>
                <a:gd name="connsiteX1" fmla="*/ 24638 w 26793"/>
                <a:gd name="connsiteY1" fmla="*/ 17656 h 96172"/>
                <a:gd name="connsiteX2" fmla="*/ 26793 w 26793"/>
                <a:gd name="connsiteY2" fmla="*/ 96172 h 96172"/>
                <a:gd name="connsiteX3" fmla="*/ 0 w 26793"/>
                <a:gd name="connsiteY3" fmla="*/ 69412 h 96172"/>
                <a:gd name="connsiteX4" fmla="*/ 0 w 26793"/>
                <a:gd name="connsiteY4" fmla="*/ 0 h 96172"/>
                <a:gd name="connsiteX0" fmla="*/ 0 w 177786"/>
                <a:gd name="connsiteY0" fmla="*/ 0 h 435158"/>
                <a:gd name="connsiteX1" fmla="*/ 24638 w 177786"/>
                <a:gd name="connsiteY1" fmla="*/ 17656 h 435158"/>
                <a:gd name="connsiteX2" fmla="*/ 177786 w 177786"/>
                <a:gd name="connsiteY2" fmla="*/ 435158 h 435158"/>
                <a:gd name="connsiteX3" fmla="*/ 0 w 177786"/>
                <a:gd name="connsiteY3" fmla="*/ 69412 h 435158"/>
                <a:gd name="connsiteX4" fmla="*/ 0 w 177786"/>
                <a:gd name="connsiteY4" fmla="*/ 0 h 435158"/>
                <a:gd name="connsiteX0" fmla="*/ 2157 w 177786"/>
                <a:gd name="connsiteY0" fmla="*/ 0 h 444079"/>
                <a:gd name="connsiteX1" fmla="*/ 24638 w 177786"/>
                <a:gd name="connsiteY1" fmla="*/ 26577 h 444079"/>
                <a:gd name="connsiteX2" fmla="*/ 177786 w 177786"/>
                <a:gd name="connsiteY2" fmla="*/ 444079 h 444079"/>
                <a:gd name="connsiteX3" fmla="*/ 0 w 177786"/>
                <a:gd name="connsiteY3" fmla="*/ 78333 h 444079"/>
                <a:gd name="connsiteX4" fmla="*/ 2157 w 177786"/>
                <a:gd name="connsiteY4" fmla="*/ 0 h 444079"/>
                <a:gd name="connsiteX0" fmla="*/ 2157 w 91504"/>
                <a:gd name="connsiteY0" fmla="*/ 0 h 169768"/>
                <a:gd name="connsiteX1" fmla="*/ 24638 w 91504"/>
                <a:gd name="connsiteY1" fmla="*/ 26577 h 169768"/>
                <a:gd name="connsiteX2" fmla="*/ 91504 w 91504"/>
                <a:gd name="connsiteY2" fmla="*/ 169768 h 169768"/>
                <a:gd name="connsiteX3" fmla="*/ 0 w 91504"/>
                <a:gd name="connsiteY3" fmla="*/ 78333 h 169768"/>
                <a:gd name="connsiteX4" fmla="*/ 2157 w 91504"/>
                <a:gd name="connsiteY4" fmla="*/ 0 h 169768"/>
                <a:gd name="connsiteX0" fmla="*/ 2157 w 24638"/>
                <a:gd name="connsiteY0" fmla="*/ 0 h 100633"/>
                <a:gd name="connsiteX1" fmla="*/ 24638 w 24638"/>
                <a:gd name="connsiteY1" fmla="*/ 26577 h 100633"/>
                <a:gd name="connsiteX2" fmla="*/ 22479 w 24638"/>
                <a:gd name="connsiteY2" fmla="*/ 100633 h 100633"/>
                <a:gd name="connsiteX3" fmla="*/ 0 w 24638"/>
                <a:gd name="connsiteY3" fmla="*/ 78333 h 100633"/>
                <a:gd name="connsiteX4" fmla="*/ 2157 w 24638"/>
                <a:gd name="connsiteY4" fmla="*/ 0 h 100633"/>
                <a:gd name="connsiteX0" fmla="*/ 29365 w 51846"/>
                <a:gd name="connsiteY0" fmla="*/ 0 h 100633"/>
                <a:gd name="connsiteX1" fmla="*/ 51846 w 51846"/>
                <a:gd name="connsiteY1" fmla="*/ 26577 h 100633"/>
                <a:gd name="connsiteX2" fmla="*/ 49687 w 51846"/>
                <a:gd name="connsiteY2" fmla="*/ 100633 h 100633"/>
                <a:gd name="connsiteX3" fmla="*/ 0 w 51846"/>
                <a:gd name="connsiteY3" fmla="*/ 57585 h 100633"/>
                <a:gd name="connsiteX4" fmla="*/ 29365 w 51846"/>
                <a:gd name="connsiteY4" fmla="*/ 0 h 100633"/>
                <a:gd name="connsiteX0" fmla="*/ 0 w 84002"/>
                <a:gd name="connsiteY0" fmla="*/ 0 h 299654"/>
                <a:gd name="connsiteX1" fmla="*/ 22481 w 84002"/>
                <a:gd name="connsiteY1" fmla="*/ 26577 h 299654"/>
                <a:gd name="connsiteX2" fmla="*/ 20322 w 84002"/>
                <a:gd name="connsiteY2" fmla="*/ 100633 h 299654"/>
                <a:gd name="connsiteX3" fmla="*/ 84002 w 84002"/>
                <a:gd name="connsiteY3" fmla="*/ 299654 h 299654"/>
                <a:gd name="connsiteX4" fmla="*/ 0 w 84002"/>
                <a:gd name="connsiteY4" fmla="*/ 0 h 299654"/>
                <a:gd name="connsiteX0" fmla="*/ 0 w 22481"/>
                <a:gd name="connsiteY0" fmla="*/ 0 h 100633"/>
                <a:gd name="connsiteX1" fmla="*/ 22481 w 22481"/>
                <a:gd name="connsiteY1" fmla="*/ 26577 h 100633"/>
                <a:gd name="connsiteX2" fmla="*/ 20322 w 22481"/>
                <a:gd name="connsiteY2" fmla="*/ 100633 h 100633"/>
                <a:gd name="connsiteX3" fmla="*/ 865 w 22481"/>
                <a:gd name="connsiteY3" fmla="*/ 78334 h 100633"/>
                <a:gd name="connsiteX4" fmla="*/ 0 w 22481"/>
                <a:gd name="connsiteY4" fmla="*/ 0 h 100633"/>
                <a:gd name="connsiteX0" fmla="*/ 0 w 188108"/>
                <a:gd name="connsiteY0" fmla="*/ 0 h 114465"/>
                <a:gd name="connsiteX1" fmla="*/ 22481 w 188108"/>
                <a:gd name="connsiteY1" fmla="*/ 26577 h 114465"/>
                <a:gd name="connsiteX2" fmla="*/ 188108 w 188108"/>
                <a:gd name="connsiteY2" fmla="*/ 114465 h 114465"/>
                <a:gd name="connsiteX3" fmla="*/ 865 w 188108"/>
                <a:gd name="connsiteY3" fmla="*/ 78334 h 114465"/>
                <a:gd name="connsiteX4" fmla="*/ 0 w 188108"/>
                <a:gd name="connsiteY4" fmla="*/ 0 h 114465"/>
                <a:gd name="connsiteX0" fmla="*/ 0 w 23345"/>
                <a:gd name="connsiteY0" fmla="*/ 0 h 105244"/>
                <a:gd name="connsiteX1" fmla="*/ 22481 w 23345"/>
                <a:gd name="connsiteY1" fmla="*/ 26577 h 105244"/>
                <a:gd name="connsiteX2" fmla="*/ 23345 w 23345"/>
                <a:gd name="connsiteY2" fmla="*/ 105244 h 105244"/>
                <a:gd name="connsiteX3" fmla="*/ 865 w 23345"/>
                <a:gd name="connsiteY3" fmla="*/ 78334 h 105244"/>
                <a:gd name="connsiteX4" fmla="*/ 0 w 23345"/>
                <a:gd name="connsiteY4" fmla="*/ 0 h 10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5" h="105244">
                  <a:moveTo>
                    <a:pt x="0" y="0"/>
                  </a:moveTo>
                  <a:lnTo>
                    <a:pt x="22481" y="26577"/>
                  </a:lnTo>
                  <a:cubicBezTo>
                    <a:pt x="22480" y="49776"/>
                    <a:pt x="23346" y="82045"/>
                    <a:pt x="23345" y="105244"/>
                  </a:cubicBezTo>
                  <a:lnTo>
                    <a:pt x="865" y="78334"/>
                  </a:lnTo>
                  <a:cubicBezTo>
                    <a:pt x="577" y="52223"/>
                    <a:pt x="288" y="26111"/>
                    <a:pt x="0" y="0"/>
                  </a:cubicBezTo>
                  <a:close/>
                </a:path>
              </a:pathLst>
            </a:custGeom>
            <a:solidFill>
              <a:srgbClr val="B4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25500" y="2036487"/>
              <a:ext cx="80303" cy="212306"/>
            </a:xfrm>
            <a:custGeom>
              <a:avLst/>
              <a:gdLst>
                <a:gd name="connsiteX0" fmla="*/ 0 w 45719"/>
                <a:gd name="connsiteY0" fmla="*/ 0 h 94369"/>
                <a:gd name="connsiteX1" fmla="*/ 45719 w 45719"/>
                <a:gd name="connsiteY1" fmla="*/ 0 h 94369"/>
                <a:gd name="connsiteX2" fmla="*/ 45719 w 45719"/>
                <a:gd name="connsiteY2" fmla="*/ 94369 h 94369"/>
                <a:gd name="connsiteX3" fmla="*/ 0 w 45719"/>
                <a:gd name="connsiteY3" fmla="*/ 94369 h 94369"/>
                <a:gd name="connsiteX4" fmla="*/ 0 w 45719"/>
                <a:gd name="connsiteY4" fmla="*/ 0 h 94369"/>
                <a:gd name="connsiteX0" fmla="*/ 0 w 45719"/>
                <a:gd name="connsiteY0" fmla="*/ 0 h 94369"/>
                <a:gd name="connsiteX1" fmla="*/ 29050 w 45719"/>
                <a:gd name="connsiteY1" fmla="*/ 19050 h 94369"/>
                <a:gd name="connsiteX2" fmla="*/ 45719 w 45719"/>
                <a:gd name="connsiteY2" fmla="*/ 94369 h 94369"/>
                <a:gd name="connsiteX3" fmla="*/ 0 w 45719"/>
                <a:gd name="connsiteY3" fmla="*/ 94369 h 94369"/>
                <a:gd name="connsiteX4" fmla="*/ 0 w 45719"/>
                <a:gd name="connsiteY4" fmla="*/ 0 h 94369"/>
                <a:gd name="connsiteX0" fmla="*/ 0 w 36194"/>
                <a:gd name="connsiteY0" fmla="*/ 0 h 106275"/>
                <a:gd name="connsiteX1" fmla="*/ 29050 w 36194"/>
                <a:gd name="connsiteY1" fmla="*/ 19050 h 106275"/>
                <a:gd name="connsiteX2" fmla="*/ 36194 w 36194"/>
                <a:gd name="connsiteY2" fmla="*/ 106275 h 106275"/>
                <a:gd name="connsiteX3" fmla="*/ 0 w 36194"/>
                <a:gd name="connsiteY3" fmla="*/ 94369 h 106275"/>
                <a:gd name="connsiteX4" fmla="*/ 0 w 36194"/>
                <a:gd name="connsiteY4" fmla="*/ 0 h 106275"/>
                <a:gd name="connsiteX0" fmla="*/ 9525 w 45719"/>
                <a:gd name="connsiteY0" fmla="*/ 0 h 125325"/>
                <a:gd name="connsiteX1" fmla="*/ 38575 w 45719"/>
                <a:gd name="connsiteY1" fmla="*/ 19050 h 125325"/>
                <a:gd name="connsiteX2" fmla="*/ 45719 w 45719"/>
                <a:gd name="connsiteY2" fmla="*/ 106275 h 125325"/>
                <a:gd name="connsiteX3" fmla="*/ 0 w 45719"/>
                <a:gd name="connsiteY3" fmla="*/ 125325 h 125325"/>
                <a:gd name="connsiteX4" fmla="*/ 9525 w 45719"/>
                <a:gd name="connsiteY4" fmla="*/ 0 h 125325"/>
                <a:gd name="connsiteX0" fmla="*/ 0 w 36194"/>
                <a:gd name="connsiteY0" fmla="*/ 0 h 106275"/>
                <a:gd name="connsiteX1" fmla="*/ 29050 w 36194"/>
                <a:gd name="connsiteY1" fmla="*/ 19050 h 106275"/>
                <a:gd name="connsiteX2" fmla="*/ 36194 w 36194"/>
                <a:gd name="connsiteY2" fmla="*/ 106275 h 106275"/>
                <a:gd name="connsiteX3" fmla="*/ 4762 w 36194"/>
                <a:gd name="connsiteY3" fmla="*/ 87225 h 106275"/>
                <a:gd name="connsiteX4" fmla="*/ 0 w 36194"/>
                <a:gd name="connsiteY4" fmla="*/ 0 h 106275"/>
                <a:gd name="connsiteX0" fmla="*/ 0 w 232597"/>
                <a:gd name="connsiteY0" fmla="*/ 0 h 230225"/>
                <a:gd name="connsiteX1" fmla="*/ 29050 w 232597"/>
                <a:gd name="connsiteY1" fmla="*/ 19050 h 230225"/>
                <a:gd name="connsiteX2" fmla="*/ 232597 w 232597"/>
                <a:gd name="connsiteY2" fmla="*/ 230225 h 230225"/>
                <a:gd name="connsiteX3" fmla="*/ 4762 w 232597"/>
                <a:gd name="connsiteY3" fmla="*/ 87225 h 230225"/>
                <a:gd name="connsiteX4" fmla="*/ 0 w 232597"/>
                <a:gd name="connsiteY4" fmla="*/ 0 h 230225"/>
                <a:gd name="connsiteX0" fmla="*/ 0 w 232597"/>
                <a:gd name="connsiteY0" fmla="*/ 0 h 230225"/>
                <a:gd name="connsiteX1" fmla="*/ 23970 w 232597"/>
                <a:gd name="connsiteY1" fmla="*/ 19050 h 230225"/>
                <a:gd name="connsiteX2" fmla="*/ 232597 w 232597"/>
                <a:gd name="connsiteY2" fmla="*/ 230225 h 230225"/>
                <a:gd name="connsiteX3" fmla="*/ 4762 w 232597"/>
                <a:gd name="connsiteY3" fmla="*/ 87225 h 230225"/>
                <a:gd name="connsiteX4" fmla="*/ 0 w 232597"/>
                <a:gd name="connsiteY4" fmla="*/ 0 h 230225"/>
                <a:gd name="connsiteX0" fmla="*/ 0 w 29422"/>
                <a:gd name="connsiteY0" fmla="*/ 0 h 145296"/>
                <a:gd name="connsiteX1" fmla="*/ 23970 w 29422"/>
                <a:gd name="connsiteY1" fmla="*/ 19050 h 145296"/>
                <a:gd name="connsiteX2" fmla="*/ 29422 w 29422"/>
                <a:gd name="connsiteY2" fmla="*/ 145296 h 145296"/>
                <a:gd name="connsiteX3" fmla="*/ 4762 w 29422"/>
                <a:gd name="connsiteY3" fmla="*/ 87225 h 145296"/>
                <a:gd name="connsiteX4" fmla="*/ 0 w 29422"/>
                <a:gd name="connsiteY4" fmla="*/ 0 h 145296"/>
                <a:gd name="connsiteX0" fmla="*/ 0 w 24342"/>
                <a:gd name="connsiteY0" fmla="*/ 0 h 103980"/>
                <a:gd name="connsiteX1" fmla="*/ 23970 w 24342"/>
                <a:gd name="connsiteY1" fmla="*/ 19050 h 103980"/>
                <a:gd name="connsiteX2" fmla="*/ 24342 w 24342"/>
                <a:gd name="connsiteY2" fmla="*/ 103980 h 103980"/>
                <a:gd name="connsiteX3" fmla="*/ 4762 w 24342"/>
                <a:gd name="connsiteY3" fmla="*/ 87225 h 103980"/>
                <a:gd name="connsiteX4" fmla="*/ 0 w 24342"/>
                <a:gd name="connsiteY4" fmla="*/ 0 h 10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2" h="103980">
                  <a:moveTo>
                    <a:pt x="0" y="0"/>
                  </a:moveTo>
                  <a:lnTo>
                    <a:pt x="23970" y="19050"/>
                  </a:lnTo>
                  <a:lnTo>
                    <a:pt x="24342" y="103980"/>
                  </a:lnTo>
                  <a:lnTo>
                    <a:pt x="4762" y="8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7B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Right Triangle 38"/>
            <p:cNvSpPr/>
            <p:nvPr/>
          </p:nvSpPr>
          <p:spPr>
            <a:xfrm rot="5400000">
              <a:off x="5338858" y="2194829"/>
              <a:ext cx="57986" cy="75436"/>
            </a:xfrm>
            <a:custGeom>
              <a:avLst/>
              <a:gdLst>
                <a:gd name="connsiteX0" fmla="*/ 0 w 45719"/>
                <a:gd name="connsiteY0" fmla="*/ 67639 h 67639"/>
                <a:gd name="connsiteX1" fmla="*/ 0 w 45719"/>
                <a:gd name="connsiteY1" fmla="*/ 0 h 67639"/>
                <a:gd name="connsiteX2" fmla="*/ 45719 w 45719"/>
                <a:gd name="connsiteY2" fmla="*/ 67639 h 67639"/>
                <a:gd name="connsiteX3" fmla="*/ 0 w 45719"/>
                <a:gd name="connsiteY3" fmla="*/ 67639 h 67639"/>
                <a:gd name="connsiteX0" fmla="*/ 0 w 109537"/>
                <a:gd name="connsiteY0" fmla="*/ 46208 h 46208"/>
                <a:gd name="connsiteX1" fmla="*/ 109537 w 109537"/>
                <a:gd name="connsiteY1" fmla="*/ 0 h 46208"/>
                <a:gd name="connsiteX2" fmla="*/ 45719 w 109537"/>
                <a:gd name="connsiteY2" fmla="*/ 46208 h 46208"/>
                <a:gd name="connsiteX3" fmla="*/ 0 w 109537"/>
                <a:gd name="connsiteY3" fmla="*/ 46208 h 46208"/>
                <a:gd name="connsiteX0" fmla="*/ 0 w 45719"/>
                <a:gd name="connsiteY0" fmla="*/ 43827 h 43827"/>
                <a:gd name="connsiteX1" fmla="*/ 9528 w 45719"/>
                <a:gd name="connsiteY1" fmla="*/ 0 h 43827"/>
                <a:gd name="connsiteX2" fmla="*/ 45719 w 45719"/>
                <a:gd name="connsiteY2" fmla="*/ 43827 h 43827"/>
                <a:gd name="connsiteX3" fmla="*/ 0 w 45719"/>
                <a:gd name="connsiteY3" fmla="*/ 43827 h 43827"/>
                <a:gd name="connsiteX0" fmla="*/ 0 w 45719"/>
                <a:gd name="connsiteY0" fmla="*/ 43827 h 43827"/>
                <a:gd name="connsiteX1" fmla="*/ 23816 w 45719"/>
                <a:gd name="connsiteY1" fmla="*/ 0 h 43827"/>
                <a:gd name="connsiteX2" fmla="*/ 45719 w 45719"/>
                <a:gd name="connsiteY2" fmla="*/ 43827 h 43827"/>
                <a:gd name="connsiteX3" fmla="*/ 0 w 45719"/>
                <a:gd name="connsiteY3" fmla="*/ 43827 h 43827"/>
                <a:gd name="connsiteX0" fmla="*/ 0 w 36197"/>
                <a:gd name="connsiteY0" fmla="*/ 43827 h 43827"/>
                <a:gd name="connsiteX1" fmla="*/ 23816 w 36197"/>
                <a:gd name="connsiteY1" fmla="*/ 0 h 43827"/>
                <a:gd name="connsiteX2" fmla="*/ 36197 w 36197"/>
                <a:gd name="connsiteY2" fmla="*/ 43827 h 43827"/>
                <a:gd name="connsiteX3" fmla="*/ 0 w 36197"/>
                <a:gd name="connsiteY3" fmla="*/ 43827 h 4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7" h="43827">
                  <a:moveTo>
                    <a:pt x="0" y="43827"/>
                  </a:moveTo>
                  <a:lnTo>
                    <a:pt x="23816" y="0"/>
                  </a:lnTo>
                  <a:lnTo>
                    <a:pt x="36197" y="43827"/>
                  </a:lnTo>
                  <a:lnTo>
                    <a:pt x="0" y="43827"/>
                  </a:lnTo>
                  <a:close/>
                </a:path>
              </a:pathLst>
            </a:custGeom>
            <a:solidFill>
              <a:srgbClr val="1F05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 40"/>
            <p:cNvSpPr/>
            <p:nvPr/>
          </p:nvSpPr>
          <p:spPr>
            <a:xfrm rot="20942155">
              <a:off x="2637486" y="4697562"/>
              <a:ext cx="2640326" cy="291178"/>
            </a:xfrm>
            <a:custGeom>
              <a:avLst/>
              <a:gdLst>
                <a:gd name="connsiteX0" fmla="*/ 0 w 1317625"/>
                <a:gd name="connsiteY0" fmla="*/ 0 h 193723"/>
                <a:gd name="connsiteX1" fmla="*/ 1317625 w 1317625"/>
                <a:gd name="connsiteY1" fmla="*/ 0 h 193723"/>
                <a:gd name="connsiteX2" fmla="*/ 1317625 w 1317625"/>
                <a:gd name="connsiteY2" fmla="*/ 193723 h 193723"/>
                <a:gd name="connsiteX3" fmla="*/ 0 w 1317625"/>
                <a:gd name="connsiteY3" fmla="*/ 193723 h 193723"/>
                <a:gd name="connsiteX4" fmla="*/ 0 w 1317625"/>
                <a:gd name="connsiteY4" fmla="*/ 0 h 193723"/>
                <a:gd name="connsiteX0" fmla="*/ 0 w 1452324"/>
                <a:gd name="connsiteY0" fmla="*/ 0 h 193723"/>
                <a:gd name="connsiteX1" fmla="*/ 1317625 w 1452324"/>
                <a:gd name="connsiteY1" fmla="*/ 0 h 193723"/>
                <a:gd name="connsiteX2" fmla="*/ 1452324 w 1452324"/>
                <a:gd name="connsiteY2" fmla="*/ 149479 h 193723"/>
                <a:gd name="connsiteX3" fmla="*/ 0 w 1452324"/>
                <a:gd name="connsiteY3" fmla="*/ 193723 h 193723"/>
                <a:gd name="connsiteX4" fmla="*/ 0 w 1452324"/>
                <a:gd name="connsiteY4" fmla="*/ 0 h 193723"/>
                <a:gd name="connsiteX0" fmla="*/ 0 w 1648244"/>
                <a:gd name="connsiteY0" fmla="*/ 0 h 234104"/>
                <a:gd name="connsiteX1" fmla="*/ 1513545 w 1648244"/>
                <a:gd name="connsiteY1" fmla="*/ 40381 h 234104"/>
                <a:gd name="connsiteX2" fmla="*/ 1648244 w 1648244"/>
                <a:gd name="connsiteY2" fmla="*/ 189860 h 234104"/>
                <a:gd name="connsiteX3" fmla="*/ 195920 w 1648244"/>
                <a:gd name="connsiteY3" fmla="*/ 234104 h 234104"/>
                <a:gd name="connsiteX4" fmla="*/ 0 w 1648244"/>
                <a:gd name="connsiteY4" fmla="*/ 0 h 234104"/>
                <a:gd name="connsiteX0" fmla="*/ 172005 w 1820249"/>
                <a:gd name="connsiteY0" fmla="*/ 0 h 189860"/>
                <a:gd name="connsiteX1" fmla="*/ 1685550 w 1820249"/>
                <a:gd name="connsiteY1" fmla="*/ 40381 h 189860"/>
                <a:gd name="connsiteX2" fmla="*/ 1820249 w 1820249"/>
                <a:gd name="connsiteY2" fmla="*/ 189860 h 189860"/>
                <a:gd name="connsiteX3" fmla="*/ 0 w 1820249"/>
                <a:gd name="connsiteY3" fmla="*/ 92485 h 189860"/>
                <a:gd name="connsiteX4" fmla="*/ 172005 w 1820249"/>
                <a:gd name="connsiteY4" fmla="*/ 0 h 189860"/>
                <a:gd name="connsiteX0" fmla="*/ 0 w 1648244"/>
                <a:gd name="connsiteY0" fmla="*/ 0 h 189860"/>
                <a:gd name="connsiteX1" fmla="*/ 1513545 w 1648244"/>
                <a:gd name="connsiteY1" fmla="*/ 40381 h 189860"/>
                <a:gd name="connsiteX2" fmla="*/ 1648244 w 1648244"/>
                <a:gd name="connsiteY2" fmla="*/ 189860 h 189860"/>
                <a:gd name="connsiteX3" fmla="*/ 39901 w 1648244"/>
                <a:gd name="connsiteY3" fmla="*/ 150515 h 189860"/>
                <a:gd name="connsiteX4" fmla="*/ 0 w 1648244"/>
                <a:gd name="connsiteY4" fmla="*/ 0 h 189860"/>
                <a:gd name="connsiteX0" fmla="*/ 0 w 1648244"/>
                <a:gd name="connsiteY0" fmla="*/ 0 h 189860"/>
                <a:gd name="connsiteX1" fmla="*/ 1513545 w 1648244"/>
                <a:gd name="connsiteY1" fmla="*/ 40381 h 189860"/>
                <a:gd name="connsiteX2" fmla="*/ 1648244 w 1648244"/>
                <a:gd name="connsiteY2" fmla="*/ 189860 h 189860"/>
                <a:gd name="connsiteX3" fmla="*/ 126925 w 1648244"/>
                <a:gd name="connsiteY3" fmla="*/ 177077 h 189860"/>
                <a:gd name="connsiteX4" fmla="*/ 0 w 1648244"/>
                <a:gd name="connsiteY4" fmla="*/ 0 h 189860"/>
                <a:gd name="connsiteX0" fmla="*/ 0 w 1621594"/>
                <a:gd name="connsiteY0" fmla="*/ 0 h 210569"/>
                <a:gd name="connsiteX1" fmla="*/ 1513545 w 1621594"/>
                <a:gd name="connsiteY1" fmla="*/ 40381 h 210569"/>
                <a:gd name="connsiteX2" fmla="*/ 1621594 w 1621594"/>
                <a:gd name="connsiteY2" fmla="*/ 210569 h 210569"/>
                <a:gd name="connsiteX3" fmla="*/ 126925 w 1621594"/>
                <a:gd name="connsiteY3" fmla="*/ 177077 h 210569"/>
                <a:gd name="connsiteX4" fmla="*/ 0 w 1621594"/>
                <a:gd name="connsiteY4" fmla="*/ 0 h 210569"/>
                <a:gd name="connsiteX0" fmla="*/ 0 w 1625724"/>
                <a:gd name="connsiteY0" fmla="*/ 0 h 177077"/>
                <a:gd name="connsiteX1" fmla="*/ 1513545 w 1625724"/>
                <a:gd name="connsiteY1" fmla="*/ 40381 h 177077"/>
                <a:gd name="connsiteX2" fmla="*/ 1625724 w 1625724"/>
                <a:gd name="connsiteY2" fmla="*/ 172560 h 177077"/>
                <a:gd name="connsiteX3" fmla="*/ 126925 w 1625724"/>
                <a:gd name="connsiteY3" fmla="*/ 177077 h 177077"/>
                <a:gd name="connsiteX4" fmla="*/ 0 w 1625724"/>
                <a:gd name="connsiteY4" fmla="*/ 0 h 177077"/>
                <a:gd name="connsiteX0" fmla="*/ 0 w 1654683"/>
                <a:gd name="connsiteY0" fmla="*/ 0 h 177077"/>
                <a:gd name="connsiteX1" fmla="*/ 1513545 w 1654683"/>
                <a:gd name="connsiteY1" fmla="*/ 40381 h 177077"/>
                <a:gd name="connsiteX2" fmla="*/ 1654683 w 1654683"/>
                <a:gd name="connsiteY2" fmla="*/ 173319 h 177077"/>
                <a:gd name="connsiteX3" fmla="*/ 126925 w 1654683"/>
                <a:gd name="connsiteY3" fmla="*/ 177077 h 177077"/>
                <a:gd name="connsiteX4" fmla="*/ 0 w 1654683"/>
                <a:gd name="connsiteY4" fmla="*/ 0 h 177077"/>
                <a:gd name="connsiteX0" fmla="*/ 0 w 1648195"/>
                <a:gd name="connsiteY0" fmla="*/ 0 h 181765"/>
                <a:gd name="connsiteX1" fmla="*/ 1513545 w 1648195"/>
                <a:gd name="connsiteY1" fmla="*/ 40381 h 181765"/>
                <a:gd name="connsiteX2" fmla="*/ 1648195 w 1648195"/>
                <a:gd name="connsiteY2" fmla="*/ 181765 h 181765"/>
                <a:gd name="connsiteX3" fmla="*/ 126925 w 1648195"/>
                <a:gd name="connsiteY3" fmla="*/ 177077 h 181765"/>
                <a:gd name="connsiteX4" fmla="*/ 0 w 1648195"/>
                <a:gd name="connsiteY4" fmla="*/ 0 h 18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8195" h="181765">
                  <a:moveTo>
                    <a:pt x="0" y="0"/>
                  </a:moveTo>
                  <a:lnTo>
                    <a:pt x="1513545" y="40381"/>
                  </a:lnTo>
                  <a:lnTo>
                    <a:pt x="1648195" y="181765"/>
                  </a:lnTo>
                  <a:lnTo>
                    <a:pt x="126925" y="177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Rectangle 17"/>
            <p:cNvSpPr/>
            <p:nvPr/>
          </p:nvSpPr>
          <p:spPr>
            <a:xfrm rot="18391416">
              <a:off x="5191070" y="4378136"/>
              <a:ext cx="113642" cy="539417"/>
            </a:xfrm>
            <a:custGeom>
              <a:avLst/>
              <a:gdLst>
                <a:gd name="connsiteX0" fmla="*/ 0 w 70320"/>
                <a:gd name="connsiteY0" fmla="*/ 0 h 417364"/>
                <a:gd name="connsiteX1" fmla="*/ 70320 w 70320"/>
                <a:gd name="connsiteY1" fmla="*/ 0 h 417364"/>
                <a:gd name="connsiteX2" fmla="*/ 70320 w 70320"/>
                <a:gd name="connsiteY2" fmla="*/ 417364 h 417364"/>
                <a:gd name="connsiteX3" fmla="*/ 0 w 70320"/>
                <a:gd name="connsiteY3" fmla="*/ 417364 h 417364"/>
                <a:gd name="connsiteX4" fmla="*/ 0 w 70320"/>
                <a:gd name="connsiteY4" fmla="*/ 0 h 417364"/>
                <a:gd name="connsiteX0" fmla="*/ 0 w 71875"/>
                <a:gd name="connsiteY0" fmla="*/ 0 h 417364"/>
                <a:gd name="connsiteX1" fmla="*/ 71875 w 71875"/>
                <a:gd name="connsiteY1" fmla="*/ 58113 h 417364"/>
                <a:gd name="connsiteX2" fmla="*/ 70320 w 71875"/>
                <a:gd name="connsiteY2" fmla="*/ 417364 h 417364"/>
                <a:gd name="connsiteX3" fmla="*/ 0 w 71875"/>
                <a:gd name="connsiteY3" fmla="*/ 417364 h 417364"/>
                <a:gd name="connsiteX4" fmla="*/ 0 w 71875"/>
                <a:gd name="connsiteY4" fmla="*/ 0 h 417364"/>
                <a:gd name="connsiteX0" fmla="*/ 2410 w 71875"/>
                <a:gd name="connsiteY0" fmla="*/ 0 h 422111"/>
                <a:gd name="connsiteX1" fmla="*/ 71875 w 71875"/>
                <a:gd name="connsiteY1" fmla="*/ 62860 h 422111"/>
                <a:gd name="connsiteX2" fmla="*/ 70320 w 71875"/>
                <a:gd name="connsiteY2" fmla="*/ 422111 h 422111"/>
                <a:gd name="connsiteX3" fmla="*/ 0 w 71875"/>
                <a:gd name="connsiteY3" fmla="*/ 422111 h 422111"/>
                <a:gd name="connsiteX4" fmla="*/ 2410 w 71875"/>
                <a:gd name="connsiteY4" fmla="*/ 0 h 422111"/>
                <a:gd name="connsiteX0" fmla="*/ 2410 w 71875"/>
                <a:gd name="connsiteY0" fmla="*/ 0 h 422111"/>
                <a:gd name="connsiteX1" fmla="*/ 71875 w 71875"/>
                <a:gd name="connsiteY1" fmla="*/ 62860 h 422111"/>
                <a:gd name="connsiteX2" fmla="*/ 69479 w 71875"/>
                <a:gd name="connsiteY2" fmla="*/ 324948 h 422111"/>
                <a:gd name="connsiteX3" fmla="*/ 0 w 71875"/>
                <a:gd name="connsiteY3" fmla="*/ 422111 h 422111"/>
                <a:gd name="connsiteX4" fmla="*/ 2410 w 71875"/>
                <a:gd name="connsiteY4" fmla="*/ 0 h 422111"/>
                <a:gd name="connsiteX0" fmla="*/ 6647 w 76112"/>
                <a:gd name="connsiteY0" fmla="*/ 0 h 324948"/>
                <a:gd name="connsiteX1" fmla="*/ 76112 w 76112"/>
                <a:gd name="connsiteY1" fmla="*/ 62860 h 324948"/>
                <a:gd name="connsiteX2" fmla="*/ 73716 w 76112"/>
                <a:gd name="connsiteY2" fmla="*/ 324948 h 324948"/>
                <a:gd name="connsiteX3" fmla="*/ 0 w 76112"/>
                <a:gd name="connsiteY3" fmla="*/ 256347 h 324948"/>
                <a:gd name="connsiteX4" fmla="*/ 6647 w 76112"/>
                <a:gd name="connsiteY4" fmla="*/ 0 h 324948"/>
                <a:gd name="connsiteX0" fmla="*/ 6647 w 76112"/>
                <a:gd name="connsiteY0" fmla="*/ 0 h 333027"/>
                <a:gd name="connsiteX1" fmla="*/ 76112 w 76112"/>
                <a:gd name="connsiteY1" fmla="*/ 62860 h 333027"/>
                <a:gd name="connsiteX2" fmla="*/ 70808 w 76112"/>
                <a:gd name="connsiteY2" fmla="*/ 333027 h 333027"/>
                <a:gd name="connsiteX3" fmla="*/ 0 w 76112"/>
                <a:gd name="connsiteY3" fmla="*/ 256347 h 333027"/>
                <a:gd name="connsiteX4" fmla="*/ 6647 w 76112"/>
                <a:gd name="connsiteY4" fmla="*/ 0 h 333027"/>
                <a:gd name="connsiteX0" fmla="*/ 8 w 69473"/>
                <a:gd name="connsiteY0" fmla="*/ 0 h 333027"/>
                <a:gd name="connsiteX1" fmla="*/ 69473 w 69473"/>
                <a:gd name="connsiteY1" fmla="*/ 62860 h 333027"/>
                <a:gd name="connsiteX2" fmla="*/ 64169 w 69473"/>
                <a:gd name="connsiteY2" fmla="*/ 333027 h 333027"/>
                <a:gd name="connsiteX3" fmla="*/ 58848 w 69473"/>
                <a:gd name="connsiteY3" fmla="*/ 216737 h 333027"/>
                <a:gd name="connsiteX4" fmla="*/ 8 w 69473"/>
                <a:gd name="connsiteY4" fmla="*/ 0 h 333027"/>
                <a:gd name="connsiteX0" fmla="*/ 1475 w 70940"/>
                <a:gd name="connsiteY0" fmla="*/ 0 h 333027"/>
                <a:gd name="connsiteX1" fmla="*/ 70940 w 70940"/>
                <a:gd name="connsiteY1" fmla="*/ 62860 h 333027"/>
                <a:gd name="connsiteX2" fmla="*/ 65636 w 70940"/>
                <a:gd name="connsiteY2" fmla="*/ 333027 h 333027"/>
                <a:gd name="connsiteX3" fmla="*/ 0 w 70940"/>
                <a:gd name="connsiteY3" fmla="*/ 267332 h 333027"/>
                <a:gd name="connsiteX4" fmla="*/ 1475 w 70940"/>
                <a:gd name="connsiteY4" fmla="*/ 0 h 333027"/>
                <a:gd name="connsiteX0" fmla="*/ 1475 w 78628"/>
                <a:gd name="connsiteY0" fmla="*/ 0 h 314531"/>
                <a:gd name="connsiteX1" fmla="*/ 70940 w 78628"/>
                <a:gd name="connsiteY1" fmla="*/ 62860 h 314531"/>
                <a:gd name="connsiteX2" fmla="*/ 78606 w 78628"/>
                <a:gd name="connsiteY2" fmla="*/ 314531 h 314531"/>
                <a:gd name="connsiteX3" fmla="*/ 0 w 78628"/>
                <a:gd name="connsiteY3" fmla="*/ 267332 h 314531"/>
                <a:gd name="connsiteX4" fmla="*/ 1475 w 78628"/>
                <a:gd name="connsiteY4" fmla="*/ 0 h 314531"/>
                <a:gd name="connsiteX0" fmla="*/ 1475 w 72855"/>
                <a:gd name="connsiteY0" fmla="*/ 0 h 330689"/>
                <a:gd name="connsiteX1" fmla="*/ 70940 w 72855"/>
                <a:gd name="connsiteY1" fmla="*/ 62860 h 330689"/>
                <a:gd name="connsiteX2" fmla="*/ 72793 w 72855"/>
                <a:gd name="connsiteY2" fmla="*/ 330689 h 330689"/>
                <a:gd name="connsiteX3" fmla="*/ 0 w 72855"/>
                <a:gd name="connsiteY3" fmla="*/ 267332 h 330689"/>
                <a:gd name="connsiteX4" fmla="*/ 1475 w 72855"/>
                <a:gd name="connsiteY4" fmla="*/ 0 h 330689"/>
                <a:gd name="connsiteX0" fmla="*/ 1475 w 74888"/>
                <a:gd name="connsiteY0" fmla="*/ 0 h 306601"/>
                <a:gd name="connsiteX1" fmla="*/ 70940 w 74888"/>
                <a:gd name="connsiteY1" fmla="*/ 62860 h 306601"/>
                <a:gd name="connsiteX2" fmla="*/ 74850 w 74888"/>
                <a:gd name="connsiteY2" fmla="*/ 306601 h 306601"/>
                <a:gd name="connsiteX3" fmla="*/ 0 w 74888"/>
                <a:gd name="connsiteY3" fmla="*/ 267332 h 306601"/>
                <a:gd name="connsiteX4" fmla="*/ 1475 w 74888"/>
                <a:gd name="connsiteY4" fmla="*/ 0 h 306601"/>
                <a:gd name="connsiteX0" fmla="*/ 1475 w 70940"/>
                <a:gd name="connsiteY0" fmla="*/ 0 h 313367"/>
                <a:gd name="connsiteX1" fmla="*/ 70940 w 70940"/>
                <a:gd name="connsiteY1" fmla="*/ 62860 h 313367"/>
                <a:gd name="connsiteX2" fmla="*/ 65282 w 70940"/>
                <a:gd name="connsiteY2" fmla="*/ 313367 h 313367"/>
                <a:gd name="connsiteX3" fmla="*/ 0 w 70940"/>
                <a:gd name="connsiteY3" fmla="*/ 267332 h 313367"/>
                <a:gd name="connsiteX4" fmla="*/ 1475 w 70940"/>
                <a:gd name="connsiteY4" fmla="*/ 0 h 31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0" h="313367">
                  <a:moveTo>
                    <a:pt x="1475" y="0"/>
                  </a:moveTo>
                  <a:lnTo>
                    <a:pt x="70940" y="62860"/>
                  </a:lnTo>
                  <a:cubicBezTo>
                    <a:pt x="70422" y="182610"/>
                    <a:pt x="65800" y="193617"/>
                    <a:pt x="65282" y="313367"/>
                  </a:cubicBezTo>
                  <a:lnTo>
                    <a:pt x="0" y="267332"/>
                  </a:lnTo>
                  <a:cubicBezTo>
                    <a:pt x="803" y="126628"/>
                    <a:pt x="672" y="140704"/>
                    <a:pt x="1475" y="0"/>
                  </a:cubicBezTo>
                  <a:close/>
                </a:path>
              </a:pathLst>
            </a:custGeom>
            <a:solidFill>
              <a:srgbClr val="6C1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4" name="Rectangle 17"/>
            <p:cNvSpPr/>
            <p:nvPr/>
          </p:nvSpPr>
          <p:spPr>
            <a:xfrm rot="18391416">
              <a:off x="2723106" y="4791870"/>
              <a:ext cx="107854" cy="554832"/>
            </a:xfrm>
            <a:custGeom>
              <a:avLst/>
              <a:gdLst>
                <a:gd name="connsiteX0" fmla="*/ 0 w 70320"/>
                <a:gd name="connsiteY0" fmla="*/ 0 h 417364"/>
                <a:gd name="connsiteX1" fmla="*/ 70320 w 70320"/>
                <a:gd name="connsiteY1" fmla="*/ 0 h 417364"/>
                <a:gd name="connsiteX2" fmla="*/ 70320 w 70320"/>
                <a:gd name="connsiteY2" fmla="*/ 417364 h 417364"/>
                <a:gd name="connsiteX3" fmla="*/ 0 w 70320"/>
                <a:gd name="connsiteY3" fmla="*/ 417364 h 417364"/>
                <a:gd name="connsiteX4" fmla="*/ 0 w 70320"/>
                <a:gd name="connsiteY4" fmla="*/ 0 h 417364"/>
                <a:gd name="connsiteX0" fmla="*/ 0 w 71875"/>
                <a:gd name="connsiteY0" fmla="*/ 0 h 417364"/>
                <a:gd name="connsiteX1" fmla="*/ 71875 w 71875"/>
                <a:gd name="connsiteY1" fmla="*/ 58113 h 417364"/>
                <a:gd name="connsiteX2" fmla="*/ 70320 w 71875"/>
                <a:gd name="connsiteY2" fmla="*/ 417364 h 417364"/>
                <a:gd name="connsiteX3" fmla="*/ 0 w 71875"/>
                <a:gd name="connsiteY3" fmla="*/ 417364 h 417364"/>
                <a:gd name="connsiteX4" fmla="*/ 0 w 71875"/>
                <a:gd name="connsiteY4" fmla="*/ 0 h 417364"/>
                <a:gd name="connsiteX0" fmla="*/ 2410 w 71875"/>
                <a:gd name="connsiteY0" fmla="*/ 0 h 422111"/>
                <a:gd name="connsiteX1" fmla="*/ 71875 w 71875"/>
                <a:gd name="connsiteY1" fmla="*/ 62860 h 422111"/>
                <a:gd name="connsiteX2" fmla="*/ 70320 w 71875"/>
                <a:gd name="connsiteY2" fmla="*/ 422111 h 422111"/>
                <a:gd name="connsiteX3" fmla="*/ 0 w 71875"/>
                <a:gd name="connsiteY3" fmla="*/ 422111 h 422111"/>
                <a:gd name="connsiteX4" fmla="*/ 2410 w 71875"/>
                <a:gd name="connsiteY4" fmla="*/ 0 h 422111"/>
                <a:gd name="connsiteX0" fmla="*/ 2410 w 71875"/>
                <a:gd name="connsiteY0" fmla="*/ 0 h 422111"/>
                <a:gd name="connsiteX1" fmla="*/ 71875 w 71875"/>
                <a:gd name="connsiteY1" fmla="*/ 62860 h 422111"/>
                <a:gd name="connsiteX2" fmla="*/ 69479 w 71875"/>
                <a:gd name="connsiteY2" fmla="*/ 324948 h 422111"/>
                <a:gd name="connsiteX3" fmla="*/ 0 w 71875"/>
                <a:gd name="connsiteY3" fmla="*/ 422111 h 422111"/>
                <a:gd name="connsiteX4" fmla="*/ 2410 w 71875"/>
                <a:gd name="connsiteY4" fmla="*/ 0 h 422111"/>
                <a:gd name="connsiteX0" fmla="*/ 6647 w 76112"/>
                <a:gd name="connsiteY0" fmla="*/ 0 h 324948"/>
                <a:gd name="connsiteX1" fmla="*/ 76112 w 76112"/>
                <a:gd name="connsiteY1" fmla="*/ 62860 h 324948"/>
                <a:gd name="connsiteX2" fmla="*/ 73716 w 76112"/>
                <a:gd name="connsiteY2" fmla="*/ 324948 h 324948"/>
                <a:gd name="connsiteX3" fmla="*/ 0 w 76112"/>
                <a:gd name="connsiteY3" fmla="*/ 256347 h 324948"/>
                <a:gd name="connsiteX4" fmla="*/ 6647 w 76112"/>
                <a:gd name="connsiteY4" fmla="*/ 0 h 324948"/>
                <a:gd name="connsiteX0" fmla="*/ 6647 w 76112"/>
                <a:gd name="connsiteY0" fmla="*/ 0 h 333027"/>
                <a:gd name="connsiteX1" fmla="*/ 76112 w 76112"/>
                <a:gd name="connsiteY1" fmla="*/ 62860 h 333027"/>
                <a:gd name="connsiteX2" fmla="*/ 70808 w 76112"/>
                <a:gd name="connsiteY2" fmla="*/ 333027 h 333027"/>
                <a:gd name="connsiteX3" fmla="*/ 0 w 76112"/>
                <a:gd name="connsiteY3" fmla="*/ 256347 h 333027"/>
                <a:gd name="connsiteX4" fmla="*/ 6647 w 76112"/>
                <a:gd name="connsiteY4" fmla="*/ 0 h 333027"/>
                <a:gd name="connsiteX0" fmla="*/ 8 w 69473"/>
                <a:gd name="connsiteY0" fmla="*/ 0 h 333027"/>
                <a:gd name="connsiteX1" fmla="*/ 69473 w 69473"/>
                <a:gd name="connsiteY1" fmla="*/ 62860 h 333027"/>
                <a:gd name="connsiteX2" fmla="*/ 64169 w 69473"/>
                <a:gd name="connsiteY2" fmla="*/ 333027 h 333027"/>
                <a:gd name="connsiteX3" fmla="*/ 58848 w 69473"/>
                <a:gd name="connsiteY3" fmla="*/ 216737 h 333027"/>
                <a:gd name="connsiteX4" fmla="*/ 8 w 69473"/>
                <a:gd name="connsiteY4" fmla="*/ 0 h 333027"/>
                <a:gd name="connsiteX0" fmla="*/ 1475 w 70940"/>
                <a:gd name="connsiteY0" fmla="*/ 0 h 333027"/>
                <a:gd name="connsiteX1" fmla="*/ 70940 w 70940"/>
                <a:gd name="connsiteY1" fmla="*/ 62860 h 333027"/>
                <a:gd name="connsiteX2" fmla="*/ 65636 w 70940"/>
                <a:gd name="connsiteY2" fmla="*/ 333027 h 333027"/>
                <a:gd name="connsiteX3" fmla="*/ 0 w 70940"/>
                <a:gd name="connsiteY3" fmla="*/ 267332 h 333027"/>
                <a:gd name="connsiteX4" fmla="*/ 1475 w 70940"/>
                <a:gd name="connsiteY4" fmla="*/ 0 h 333027"/>
                <a:gd name="connsiteX0" fmla="*/ 1475 w 78628"/>
                <a:gd name="connsiteY0" fmla="*/ 0 h 314531"/>
                <a:gd name="connsiteX1" fmla="*/ 70940 w 78628"/>
                <a:gd name="connsiteY1" fmla="*/ 62860 h 314531"/>
                <a:gd name="connsiteX2" fmla="*/ 78606 w 78628"/>
                <a:gd name="connsiteY2" fmla="*/ 314531 h 314531"/>
                <a:gd name="connsiteX3" fmla="*/ 0 w 78628"/>
                <a:gd name="connsiteY3" fmla="*/ 267332 h 314531"/>
                <a:gd name="connsiteX4" fmla="*/ 1475 w 78628"/>
                <a:gd name="connsiteY4" fmla="*/ 0 h 314531"/>
                <a:gd name="connsiteX0" fmla="*/ 1475 w 72855"/>
                <a:gd name="connsiteY0" fmla="*/ 0 h 330689"/>
                <a:gd name="connsiteX1" fmla="*/ 70940 w 72855"/>
                <a:gd name="connsiteY1" fmla="*/ 62860 h 330689"/>
                <a:gd name="connsiteX2" fmla="*/ 72793 w 72855"/>
                <a:gd name="connsiteY2" fmla="*/ 330689 h 330689"/>
                <a:gd name="connsiteX3" fmla="*/ 0 w 72855"/>
                <a:gd name="connsiteY3" fmla="*/ 267332 h 330689"/>
                <a:gd name="connsiteX4" fmla="*/ 1475 w 72855"/>
                <a:gd name="connsiteY4" fmla="*/ 0 h 330689"/>
                <a:gd name="connsiteX0" fmla="*/ 1475 w 74888"/>
                <a:gd name="connsiteY0" fmla="*/ 0 h 306601"/>
                <a:gd name="connsiteX1" fmla="*/ 70940 w 74888"/>
                <a:gd name="connsiteY1" fmla="*/ 62860 h 306601"/>
                <a:gd name="connsiteX2" fmla="*/ 74850 w 74888"/>
                <a:gd name="connsiteY2" fmla="*/ 306601 h 306601"/>
                <a:gd name="connsiteX3" fmla="*/ 0 w 74888"/>
                <a:gd name="connsiteY3" fmla="*/ 267332 h 306601"/>
                <a:gd name="connsiteX4" fmla="*/ 1475 w 74888"/>
                <a:gd name="connsiteY4" fmla="*/ 0 h 306601"/>
                <a:gd name="connsiteX0" fmla="*/ 1475 w 70940"/>
                <a:gd name="connsiteY0" fmla="*/ 0 h 313367"/>
                <a:gd name="connsiteX1" fmla="*/ 70940 w 70940"/>
                <a:gd name="connsiteY1" fmla="*/ 62860 h 313367"/>
                <a:gd name="connsiteX2" fmla="*/ 65282 w 70940"/>
                <a:gd name="connsiteY2" fmla="*/ 313367 h 313367"/>
                <a:gd name="connsiteX3" fmla="*/ 0 w 70940"/>
                <a:gd name="connsiteY3" fmla="*/ 267332 h 313367"/>
                <a:gd name="connsiteX4" fmla="*/ 1475 w 70940"/>
                <a:gd name="connsiteY4" fmla="*/ 0 h 313367"/>
                <a:gd name="connsiteX0" fmla="*/ 230 w 71184"/>
                <a:gd name="connsiteY0" fmla="*/ 0 h 304271"/>
                <a:gd name="connsiteX1" fmla="*/ 71184 w 71184"/>
                <a:gd name="connsiteY1" fmla="*/ 53764 h 304271"/>
                <a:gd name="connsiteX2" fmla="*/ 65526 w 71184"/>
                <a:gd name="connsiteY2" fmla="*/ 304271 h 304271"/>
                <a:gd name="connsiteX3" fmla="*/ 244 w 71184"/>
                <a:gd name="connsiteY3" fmla="*/ 258236 h 304271"/>
                <a:gd name="connsiteX4" fmla="*/ 230 w 71184"/>
                <a:gd name="connsiteY4" fmla="*/ 0 h 30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84" h="304271">
                  <a:moveTo>
                    <a:pt x="230" y="0"/>
                  </a:moveTo>
                  <a:lnTo>
                    <a:pt x="71184" y="53764"/>
                  </a:lnTo>
                  <a:cubicBezTo>
                    <a:pt x="70666" y="173514"/>
                    <a:pt x="66044" y="184521"/>
                    <a:pt x="65526" y="304271"/>
                  </a:cubicBezTo>
                  <a:lnTo>
                    <a:pt x="244" y="258236"/>
                  </a:lnTo>
                  <a:cubicBezTo>
                    <a:pt x="1047" y="117532"/>
                    <a:pt x="-573" y="140704"/>
                    <a:pt x="230" y="0"/>
                  </a:cubicBezTo>
                  <a:close/>
                </a:path>
              </a:pathLst>
            </a:custGeom>
            <a:solidFill>
              <a:srgbClr val="6C1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 rot="20896431">
              <a:off x="1766043" y="2676438"/>
              <a:ext cx="767148" cy="107177"/>
            </a:xfrm>
            <a:custGeom>
              <a:avLst/>
              <a:gdLst>
                <a:gd name="connsiteX0" fmla="*/ 0 w 458139"/>
                <a:gd name="connsiteY0" fmla="*/ 0 h 45719"/>
                <a:gd name="connsiteX1" fmla="*/ 458139 w 458139"/>
                <a:gd name="connsiteY1" fmla="*/ 0 h 45719"/>
                <a:gd name="connsiteX2" fmla="*/ 458139 w 458139"/>
                <a:gd name="connsiteY2" fmla="*/ 45719 h 45719"/>
                <a:gd name="connsiteX3" fmla="*/ 0 w 458139"/>
                <a:gd name="connsiteY3" fmla="*/ 45719 h 45719"/>
                <a:gd name="connsiteX4" fmla="*/ 0 w 458139"/>
                <a:gd name="connsiteY4" fmla="*/ 0 h 45719"/>
                <a:gd name="connsiteX0" fmla="*/ 0 w 466585"/>
                <a:gd name="connsiteY0" fmla="*/ 5542 h 51261"/>
                <a:gd name="connsiteX1" fmla="*/ 466585 w 466585"/>
                <a:gd name="connsiteY1" fmla="*/ 0 h 51261"/>
                <a:gd name="connsiteX2" fmla="*/ 458139 w 466585"/>
                <a:gd name="connsiteY2" fmla="*/ 51261 h 51261"/>
                <a:gd name="connsiteX3" fmla="*/ 0 w 466585"/>
                <a:gd name="connsiteY3" fmla="*/ 51261 h 51261"/>
                <a:gd name="connsiteX4" fmla="*/ 0 w 466585"/>
                <a:gd name="connsiteY4" fmla="*/ 5542 h 51261"/>
                <a:gd name="connsiteX0" fmla="*/ 0 w 466585"/>
                <a:gd name="connsiteY0" fmla="*/ 5542 h 53592"/>
                <a:gd name="connsiteX1" fmla="*/ 466585 w 466585"/>
                <a:gd name="connsiteY1" fmla="*/ 0 h 53592"/>
                <a:gd name="connsiteX2" fmla="*/ 457655 w 466585"/>
                <a:gd name="connsiteY2" fmla="*/ 53592 h 53592"/>
                <a:gd name="connsiteX3" fmla="*/ 0 w 466585"/>
                <a:gd name="connsiteY3" fmla="*/ 51261 h 53592"/>
                <a:gd name="connsiteX4" fmla="*/ 0 w 466585"/>
                <a:gd name="connsiteY4" fmla="*/ 5542 h 53592"/>
                <a:gd name="connsiteX0" fmla="*/ 12626 w 466585"/>
                <a:gd name="connsiteY0" fmla="*/ 3299 h 53592"/>
                <a:gd name="connsiteX1" fmla="*/ 466585 w 466585"/>
                <a:gd name="connsiteY1" fmla="*/ 0 h 53592"/>
                <a:gd name="connsiteX2" fmla="*/ 457655 w 466585"/>
                <a:gd name="connsiteY2" fmla="*/ 53592 h 53592"/>
                <a:gd name="connsiteX3" fmla="*/ 0 w 466585"/>
                <a:gd name="connsiteY3" fmla="*/ 51261 h 53592"/>
                <a:gd name="connsiteX4" fmla="*/ 12626 w 466585"/>
                <a:gd name="connsiteY4" fmla="*/ 3299 h 5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585" h="53592">
                  <a:moveTo>
                    <a:pt x="12626" y="3299"/>
                  </a:moveTo>
                  <a:lnTo>
                    <a:pt x="466585" y="0"/>
                  </a:lnTo>
                  <a:lnTo>
                    <a:pt x="457655" y="53592"/>
                  </a:lnTo>
                  <a:lnTo>
                    <a:pt x="0" y="51261"/>
                  </a:lnTo>
                  <a:lnTo>
                    <a:pt x="12626" y="3299"/>
                  </a:lnTo>
                  <a:close/>
                </a:path>
              </a:pathLst>
            </a:custGeom>
            <a:solidFill>
              <a:srgbClr val="693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5"/>
            <p:cNvSpPr/>
            <p:nvPr/>
          </p:nvSpPr>
          <p:spPr>
            <a:xfrm rot="20896431">
              <a:off x="1774369" y="2753270"/>
              <a:ext cx="760050" cy="73240"/>
            </a:xfrm>
            <a:custGeom>
              <a:avLst/>
              <a:gdLst>
                <a:gd name="connsiteX0" fmla="*/ 0 w 458139"/>
                <a:gd name="connsiteY0" fmla="*/ 0 h 45719"/>
                <a:gd name="connsiteX1" fmla="*/ 458139 w 458139"/>
                <a:gd name="connsiteY1" fmla="*/ 0 h 45719"/>
                <a:gd name="connsiteX2" fmla="*/ 458139 w 458139"/>
                <a:gd name="connsiteY2" fmla="*/ 45719 h 45719"/>
                <a:gd name="connsiteX3" fmla="*/ 0 w 458139"/>
                <a:gd name="connsiteY3" fmla="*/ 45719 h 45719"/>
                <a:gd name="connsiteX4" fmla="*/ 0 w 458139"/>
                <a:gd name="connsiteY4" fmla="*/ 0 h 45719"/>
                <a:gd name="connsiteX0" fmla="*/ 0 w 466585"/>
                <a:gd name="connsiteY0" fmla="*/ 5542 h 51261"/>
                <a:gd name="connsiteX1" fmla="*/ 466585 w 466585"/>
                <a:gd name="connsiteY1" fmla="*/ 0 h 51261"/>
                <a:gd name="connsiteX2" fmla="*/ 458139 w 466585"/>
                <a:gd name="connsiteY2" fmla="*/ 51261 h 51261"/>
                <a:gd name="connsiteX3" fmla="*/ 0 w 466585"/>
                <a:gd name="connsiteY3" fmla="*/ 51261 h 51261"/>
                <a:gd name="connsiteX4" fmla="*/ 0 w 466585"/>
                <a:gd name="connsiteY4" fmla="*/ 5542 h 51261"/>
                <a:gd name="connsiteX0" fmla="*/ 0 w 466585"/>
                <a:gd name="connsiteY0" fmla="*/ 5542 h 53592"/>
                <a:gd name="connsiteX1" fmla="*/ 466585 w 466585"/>
                <a:gd name="connsiteY1" fmla="*/ 0 h 53592"/>
                <a:gd name="connsiteX2" fmla="*/ 457655 w 466585"/>
                <a:gd name="connsiteY2" fmla="*/ 53592 h 53592"/>
                <a:gd name="connsiteX3" fmla="*/ 0 w 466585"/>
                <a:gd name="connsiteY3" fmla="*/ 51261 h 53592"/>
                <a:gd name="connsiteX4" fmla="*/ 0 w 466585"/>
                <a:gd name="connsiteY4" fmla="*/ 5542 h 53592"/>
                <a:gd name="connsiteX0" fmla="*/ 0 w 470765"/>
                <a:gd name="connsiteY0" fmla="*/ 2242 h 53592"/>
                <a:gd name="connsiteX1" fmla="*/ 470765 w 470765"/>
                <a:gd name="connsiteY1" fmla="*/ 0 h 53592"/>
                <a:gd name="connsiteX2" fmla="*/ 461835 w 470765"/>
                <a:gd name="connsiteY2" fmla="*/ 53592 h 53592"/>
                <a:gd name="connsiteX3" fmla="*/ 4180 w 470765"/>
                <a:gd name="connsiteY3" fmla="*/ 51261 h 53592"/>
                <a:gd name="connsiteX4" fmla="*/ 0 w 470765"/>
                <a:gd name="connsiteY4" fmla="*/ 2242 h 53592"/>
                <a:gd name="connsiteX0" fmla="*/ 4651 w 466585"/>
                <a:gd name="connsiteY0" fmla="*/ 0 h 60580"/>
                <a:gd name="connsiteX1" fmla="*/ 466585 w 466585"/>
                <a:gd name="connsiteY1" fmla="*/ 6988 h 60580"/>
                <a:gd name="connsiteX2" fmla="*/ 457655 w 466585"/>
                <a:gd name="connsiteY2" fmla="*/ 60580 h 60580"/>
                <a:gd name="connsiteX3" fmla="*/ 0 w 466585"/>
                <a:gd name="connsiteY3" fmla="*/ 58249 h 60580"/>
                <a:gd name="connsiteX4" fmla="*/ 4651 w 466585"/>
                <a:gd name="connsiteY4" fmla="*/ 0 h 60580"/>
                <a:gd name="connsiteX0" fmla="*/ 9263 w 466585"/>
                <a:gd name="connsiteY0" fmla="*/ 0 h 59446"/>
                <a:gd name="connsiteX1" fmla="*/ 466585 w 466585"/>
                <a:gd name="connsiteY1" fmla="*/ 5854 h 59446"/>
                <a:gd name="connsiteX2" fmla="*/ 457655 w 466585"/>
                <a:gd name="connsiteY2" fmla="*/ 59446 h 59446"/>
                <a:gd name="connsiteX3" fmla="*/ 0 w 466585"/>
                <a:gd name="connsiteY3" fmla="*/ 57115 h 59446"/>
                <a:gd name="connsiteX4" fmla="*/ 9263 w 466585"/>
                <a:gd name="connsiteY4" fmla="*/ 0 h 59446"/>
                <a:gd name="connsiteX0" fmla="*/ 0 w 457322"/>
                <a:gd name="connsiteY0" fmla="*/ 0 h 153599"/>
                <a:gd name="connsiteX1" fmla="*/ 457322 w 457322"/>
                <a:gd name="connsiteY1" fmla="*/ 5854 h 153599"/>
                <a:gd name="connsiteX2" fmla="*/ 448392 w 457322"/>
                <a:gd name="connsiteY2" fmla="*/ 59446 h 153599"/>
                <a:gd name="connsiteX3" fmla="*/ 70030 w 457322"/>
                <a:gd name="connsiteY3" fmla="*/ 153599 h 153599"/>
                <a:gd name="connsiteX4" fmla="*/ 0 w 457322"/>
                <a:gd name="connsiteY4" fmla="*/ 0 h 153599"/>
                <a:gd name="connsiteX0" fmla="*/ 9174 w 466496"/>
                <a:gd name="connsiteY0" fmla="*/ 0 h 59446"/>
                <a:gd name="connsiteX1" fmla="*/ 466496 w 466496"/>
                <a:gd name="connsiteY1" fmla="*/ 5854 h 59446"/>
                <a:gd name="connsiteX2" fmla="*/ 457566 w 466496"/>
                <a:gd name="connsiteY2" fmla="*/ 59446 h 59446"/>
                <a:gd name="connsiteX3" fmla="*/ 0 w 466496"/>
                <a:gd name="connsiteY3" fmla="*/ 42882 h 59446"/>
                <a:gd name="connsiteX4" fmla="*/ 9174 w 466496"/>
                <a:gd name="connsiteY4" fmla="*/ 0 h 59446"/>
                <a:gd name="connsiteX0" fmla="*/ 9174 w 466496"/>
                <a:gd name="connsiteY0" fmla="*/ 83447 h 126328"/>
                <a:gd name="connsiteX1" fmla="*/ 466496 w 466496"/>
                <a:gd name="connsiteY1" fmla="*/ 89301 h 126328"/>
                <a:gd name="connsiteX2" fmla="*/ 456133 w 466496"/>
                <a:gd name="connsiteY2" fmla="*/ 0 h 126328"/>
                <a:gd name="connsiteX3" fmla="*/ 0 w 466496"/>
                <a:gd name="connsiteY3" fmla="*/ 126329 h 126328"/>
                <a:gd name="connsiteX4" fmla="*/ 9174 w 466496"/>
                <a:gd name="connsiteY4" fmla="*/ 83447 h 126328"/>
                <a:gd name="connsiteX0" fmla="*/ 9174 w 466496"/>
                <a:gd name="connsiteY0" fmla="*/ 0 h 47378"/>
                <a:gd name="connsiteX1" fmla="*/ 466496 w 466496"/>
                <a:gd name="connsiteY1" fmla="*/ 5854 h 47378"/>
                <a:gd name="connsiteX2" fmla="*/ 454869 w 466496"/>
                <a:gd name="connsiteY2" fmla="*/ 47378 h 47378"/>
                <a:gd name="connsiteX3" fmla="*/ 0 w 466496"/>
                <a:gd name="connsiteY3" fmla="*/ 42882 h 47378"/>
                <a:gd name="connsiteX4" fmla="*/ 9174 w 466496"/>
                <a:gd name="connsiteY4" fmla="*/ 0 h 47378"/>
                <a:gd name="connsiteX0" fmla="*/ 9174 w 466496"/>
                <a:gd name="connsiteY0" fmla="*/ 0 h 46346"/>
                <a:gd name="connsiteX1" fmla="*/ 466496 w 466496"/>
                <a:gd name="connsiteY1" fmla="*/ 5854 h 46346"/>
                <a:gd name="connsiteX2" fmla="*/ 462264 w 466496"/>
                <a:gd name="connsiteY2" fmla="*/ 46347 h 46346"/>
                <a:gd name="connsiteX3" fmla="*/ 0 w 466496"/>
                <a:gd name="connsiteY3" fmla="*/ 42882 h 46346"/>
                <a:gd name="connsiteX4" fmla="*/ 9174 w 466496"/>
                <a:gd name="connsiteY4" fmla="*/ 0 h 46346"/>
                <a:gd name="connsiteX0" fmla="*/ 9174 w 466496"/>
                <a:gd name="connsiteY0" fmla="*/ 0 h 116528"/>
                <a:gd name="connsiteX1" fmla="*/ 466496 w 466496"/>
                <a:gd name="connsiteY1" fmla="*/ 5854 h 116528"/>
                <a:gd name="connsiteX2" fmla="*/ 411502 w 466496"/>
                <a:gd name="connsiteY2" fmla="*/ 116528 h 116528"/>
                <a:gd name="connsiteX3" fmla="*/ 0 w 466496"/>
                <a:gd name="connsiteY3" fmla="*/ 42882 h 116528"/>
                <a:gd name="connsiteX4" fmla="*/ 9174 w 466496"/>
                <a:gd name="connsiteY4" fmla="*/ 0 h 116528"/>
                <a:gd name="connsiteX0" fmla="*/ 9174 w 466496"/>
                <a:gd name="connsiteY0" fmla="*/ 0 h 44646"/>
                <a:gd name="connsiteX1" fmla="*/ 466496 w 466496"/>
                <a:gd name="connsiteY1" fmla="*/ 5854 h 44646"/>
                <a:gd name="connsiteX2" fmla="*/ 455347 w 466496"/>
                <a:gd name="connsiteY2" fmla="*/ 44646 h 44646"/>
                <a:gd name="connsiteX3" fmla="*/ 0 w 466496"/>
                <a:gd name="connsiteY3" fmla="*/ 42882 h 44646"/>
                <a:gd name="connsiteX4" fmla="*/ 9174 w 466496"/>
                <a:gd name="connsiteY4" fmla="*/ 0 h 44646"/>
                <a:gd name="connsiteX0" fmla="*/ 9174 w 466496"/>
                <a:gd name="connsiteY0" fmla="*/ 0 h 48513"/>
                <a:gd name="connsiteX1" fmla="*/ 466496 w 466496"/>
                <a:gd name="connsiteY1" fmla="*/ 5854 h 48513"/>
                <a:gd name="connsiteX2" fmla="*/ 459480 w 466496"/>
                <a:gd name="connsiteY2" fmla="*/ 48513 h 48513"/>
                <a:gd name="connsiteX3" fmla="*/ 0 w 466496"/>
                <a:gd name="connsiteY3" fmla="*/ 42882 h 48513"/>
                <a:gd name="connsiteX4" fmla="*/ 9174 w 466496"/>
                <a:gd name="connsiteY4" fmla="*/ 0 h 48513"/>
                <a:gd name="connsiteX0" fmla="*/ 5434 w 462756"/>
                <a:gd name="connsiteY0" fmla="*/ 0 h 48513"/>
                <a:gd name="connsiteX1" fmla="*/ 462756 w 462756"/>
                <a:gd name="connsiteY1" fmla="*/ 5854 h 48513"/>
                <a:gd name="connsiteX2" fmla="*/ 455740 w 462756"/>
                <a:gd name="connsiteY2" fmla="*/ 48513 h 48513"/>
                <a:gd name="connsiteX3" fmla="*/ 0 w 462756"/>
                <a:gd name="connsiteY3" fmla="*/ 35249 h 48513"/>
                <a:gd name="connsiteX4" fmla="*/ 5434 w 462756"/>
                <a:gd name="connsiteY4" fmla="*/ 0 h 4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756" h="48513">
                  <a:moveTo>
                    <a:pt x="5434" y="0"/>
                  </a:moveTo>
                  <a:lnTo>
                    <a:pt x="462756" y="5854"/>
                  </a:lnTo>
                  <a:lnTo>
                    <a:pt x="455740" y="48513"/>
                  </a:lnTo>
                  <a:lnTo>
                    <a:pt x="0" y="35249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rgbClr val="763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" name="Rectangle 47"/>
            <p:cNvSpPr/>
            <p:nvPr/>
          </p:nvSpPr>
          <p:spPr>
            <a:xfrm rot="21310514">
              <a:off x="2344570" y="2362196"/>
              <a:ext cx="186248" cy="264737"/>
            </a:xfrm>
            <a:custGeom>
              <a:avLst/>
              <a:gdLst>
                <a:gd name="connsiteX0" fmla="*/ 0 w 84006"/>
                <a:gd name="connsiteY0" fmla="*/ 0 h 117076"/>
                <a:gd name="connsiteX1" fmla="*/ 84006 w 84006"/>
                <a:gd name="connsiteY1" fmla="*/ 0 h 117076"/>
                <a:gd name="connsiteX2" fmla="*/ 84006 w 84006"/>
                <a:gd name="connsiteY2" fmla="*/ 117076 h 117076"/>
                <a:gd name="connsiteX3" fmla="*/ 0 w 84006"/>
                <a:gd name="connsiteY3" fmla="*/ 117076 h 117076"/>
                <a:gd name="connsiteX4" fmla="*/ 0 w 84006"/>
                <a:gd name="connsiteY4" fmla="*/ 0 h 117076"/>
                <a:gd name="connsiteX0" fmla="*/ 24550 w 108556"/>
                <a:gd name="connsiteY0" fmla="*/ 0 h 143681"/>
                <a:gd name="connsiteX1" fmla="*/ 108556 w 108556"/>
                <a:gd name="connsiteY1" fmla="*/ 0 h 143681"/>
                <a:gd name="connsiteX2" fmla="*/ 108556 w 108556"/>
                <a:gd name="connsiteY2" fmla="*/ 117076 h 143681"/>
                <a:gd name="connsiteX3" fmla="*/ 0 w 108556"/>
                <a:gd name="connsiteY3" fmla="*/ 143681 h 143681"/>
                <a:gd name="connsiteX4" fmla="*/ 24550 w 108556"/>
                <a:gd name="connsiteY4" fmla="*/ 0 h 143681"/>
                <a:gd name="connsiteX0" fmla="*/ 24550 w 108556"/>
                <a:gd name="connsiteY0" fmla="*/ 0 h 143681"/>
                <a:gd name="connsiteX1" fmla="*/ 108556 w 108556"/>
                <a:gd name="connsiteY1" fmla="*/ 0 h 143681"/>
                <a:gd name="connsiteX2" fmla="*/ 100894 w 108556"/>
                <a:gd name="connsiteY2" fmla="*/ 132361 h 143681"/>
                <a:gd name="connsiteX3" fmla="*/ 0 w 108556"/>
                <a:gd name="connsiteY3" fmla="*/ 143681 h 143681"/>
                <a:gd name="connsiteX4" fmla="*/ 24550 w 108556"/>
                <a:gd name="connsiteY4" fmla="*/ 0 h 143681"/>
                <a:gd name="connsiteX0" fmla="*/ 24550 w 111339"/>
                <a:gd name="connsiteY0" fmla="*/ 4240 h 147921"/>
                <a:gd name="connsiteX1" fmla="*/ 111339 w 111339"/>
                <a:gd name="connsiteY1" fmla="*/ 0 h 147921"/>
                <a:gd name="connsiteX2" fmla="*/ 100894 w 111339"/>
                <a:gd name="connsiteY2" fmla="*/ 136601 h 147921"/>
                <a:gd name="connsiteX3" fmla="*/ 0 w 111339"/>
                <a:gd name="connsiteY3" fmla="*/ 147921 h 147921"/>
                <a:gd name="connsiteX4" fmla="*/ 24550 w 111339"/>
                <a:gd name="connsiteY4" fmla="*/ 4240 h 147921"/>
                <a:gd name="connsiteX0" fmla="*/ 24550 w 116705"/>
                <a:gd name="connsiteY0" fmla="*/ 10508 h 154189"/>
                <a:gd name="connsiteX1" fmla="*/ 116705 w 116705"/>
                <a:gd name="connsiteY1" fmla="*/ 0 h 154189"/>
                <a:gd name="connsiteX2" fmla="*/ 100894 w 116705"/>
                <a:gd name="connsiteY2" fmla="*/ 142869 h 154189"/>
                <a:gd name="connsiteX3" fmla="*/ 0 w 116705"/>
                <a:gd name="connsiteY3" fmla="*/ 154189 h 154189"/>
                <a:gd name="connsiteX4" fmla="*/ 24550 w 116705"/>
                <a:gd name="connsiteY4" fmla="*/ 10508 h 1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5" h="154189">
                  <a:moveTo>
                    <a:pt x="24550" y="10508"/>
                  </a:moveTo>
                  <a:lnTo>
                    <a:pt x="116705" y="0"/>
                  </a:lnTo>
                  <a:lnTo>
                    <a:pt x="100894" y="142869"/>
                  </a:lnTo>
                  <a:lnTo>
                    <a:pt x="0" y="154189"/>
                  </a:lnTo>
                  <a:lnTo>
                    <a:pt x="24550" y="105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98860" y="1899577"/>
              <a:ext cx="2466803" cy="2912959"/>
            </a:xfrm>
            <a:custGeom>
              <a:avLst/>
              <a:gdLst>
                <a:gd name="connsiteX0" fmla="*/ 0 w 2009775"/>
                <a:gd name="connsiteY0" fmla="*/ 0 h 1627883"/>
                <a:gd name="connsiteX1" fmla="*/ 2009775 w 2009775"/>
                <a:gd name="connsiteY1" fmla="*/ 0 h 1627883"/>
                <a:gd name="connsiteX2" fmla="*/ 2009775 w 2009775"/>
                <a:gd name="connsiteY2" fmla="*/ 1627883 h 1627883"/>
                <a:gd name="connsiteX3" fmla="*/ 0 w 2009775"/>
                <a:gd name="connsiteY3" fmla="*/ 1627883 h 1627883"/>
                <a:gd name="connsiteX4" fmla="*/ 0 w 2009775"/>
                <a:gd name="connsiteY4" fmla="*/ 0 h 1627883"/>
                <a:gd name="connsiteX0" fmla="*/ 0 w 2009775"/>
                <a:gd name="connsiteY0" fmla="*/ 292100 h 1919983"/>
                <a:gd name="connsiteX1" fmla="*/ 1457325 w 2009775"/>
                <a:gd name="connsiteY1" fmla="*/ 0 h 1919983"/>
                <a:gd name="connsiteX2" fmla="*/ 2009775 w 2009775"/>
                <a:gd name="connsiteY2" fmla="*/ 1919983 h 1919983"/>
                <a:gd name="connsiteX3" fmla="*/ 0 w 2009775"/>
                <a:gd name="connsiteY3" fmla="*/ 1919983 h 1919983"/>
                <a:gd name="connsiteX4" fmla="*/ 0 w 2009775"/>
                <a:gd name="connsiteY4" fmla="*/ 292100 h 1919983"/>
                <a:gd name="connsiteX0" fmla="*/ 0 w 1457325"/>
                <a:gd name="connsiteY0" fmla="*/ 292100 h 1919983"/>
                <a:gd name="connsiteX1" fmla="*/ 1457325 w 1457325"/>
                <a:gd name="connsiteY1" fmla="*/ 0 h 1919983"/>
                <a:gd name="connsiteX2" fmla="*/ 1069975 w 1457325"/>
                <a:gd name="connsiteY2" fmla="*/ 1062733 h 1919983"/>
                <a:gd name="connsiteX3" fmla="*/ 0 w 1457325"/>
                <a:gd name="connsiteY3" fmla="*/ 1919983 h 1919983"/>
                <a:gd name="connsiteX4" fmla="*/ 0 w 1457325"/>
                <a:gd name="connsiteY4" fmla="*/ 292100 h 1919983"/>
                <a:gd name="connsiteX0" fmla="*/ 0 w 1539875"/>
                <a:gd name="connsiteY0" fmla="*/ 292100 h 1919983"/>
                <a:gd name="connsiteX1" fmla="*/ 1457325 w 1539875"/>
                <a:gd name="connsiteY1" fmla="*/ 0 h 1919983"/>
                <a:gd name="connsiteX2" fmla="*/ 1539875 w 1539875"/>
                <a:gd name="connsiteY2" fmla="*/ 1500883 h 1919983"/>
                <a:gd name="connsiteX3" fmla="*/ 0 w 1539875"/>
                <a:gd name="connsiteY3" fmla="*/ 1919983 h 1919983"/>
                <a:gd name="connsiteX4" fmla="*/ 0 w 1539875"/>
                <a:gd name="connsiteY4" fmla="*/ 292100 h 1919983"/>
                <a:gd name="connsiteX0" fmla="*/ 0 w 1539875"/>
                <a:gd name="connsiteY0" fmla="*/ 292100 h 1507233"/>
                <a:gd name="connsiteX1" fmla="*/ 1457325 w 1539875"/>
                <a:gd name="connsiteY1" fmla="*/ 0 h 1507233"/>
                <a:gd name="connsiteX2" fmla="*/ 1539875 w 1539875"/>
                <a:gd name="connsiteY2" fmla="*/ 1500883 h 1507233"/>
                <a:gd name="connsiteX3" fmla="*/ 355600 w 1539875"/>
                <a:gd name="connsiteY3" fmla="*/ 1507233 h 1507233"/>
                <a:gd name="connsiteX4" fmla="*/ 0 w 1539875"/>
                <a:gd name="connsiteY4" fmla="*/ 292100 h 1507233"/>
                <a:gd name="connsiteX0" fmla="*/ 0 w 1539875"/>
                <a:gd name="connsiteY0" fmla="*/ 292100 h 1786633"/>
                <a:gd name="connsiteX1" fmla="*/ 1457325 w 1539875"/>
                <a:gd name="connsiteY1" fmla="*/ 0 h 1786633"/>
                <a:gd name="connsiteX2" fmla="*/ 1539875 w 1539875"/>
                <a:gd name="connsiteY2" fmla="*/ 1500883 h 1786633"/>
                <a:gd name="connsiteX3" fmla="*/ 25400 w 1539875"/>
                <a:gd name="connsiteY3" fmla="*/ 1786633 h 1786633"/>
                <a:gd name="connsiteX4" fmla="*/ 0 w 1539875"/>
                <a:gd name="connsiteY4" fmla="*/ 292100 h 1786633"/>
                <a:gd name="connsiteX0" fmla="*/ 0 w 1539875"/>
                <a:gd name="connsiteY0" fmla="*/ 292100 h 1786633"/>
                <a:gd name="connsiteX1" fmla="*/ 1457325 w 1539875"/>
                <a:gd name="connsiteY1" fmla="*/ 0 h 1786633"/>
                <a:gd name="connsiteX2" fmla="*/ 1539875 w 1539875"/>
                <a:gd name="connsiteY2" fmla="*/ 1500883 h 1786633"/>
                <a:gd name="connsiteX3" fmla="*/ 6350 w 1539875"/>
                <a:gd name="connsiteY3" fmla="*/ 1786633 h 1786633"/>
                <a:gd name="connsiteX4" fmla="*/ 0 w 1539875"/>
                <a:gd name="connsiteY4" fmla="*/ 292100 h 1786633"/>
                <a:gd name="connsiteX0" fmla="*/ 0 w 1539875"/>
                <a:gd name="connsiteY0" fmla="*/ 298450 h 1792983"/>
                <a:gd name="connsiteX1" fmla="*/ 1457325 w 1539875"/>
                <a:gd name="connsiteY1" fmla="*/ 0 h 1792983"/>
                <a:gd name="connsiteX2" fmla="*/ 1539875 w 1539875"/>
                <a:gd name="connsiteY2" fmla="*/ 1507233 h 1792983"/>
                <a:gd name="connsiteX3" fmla="*/ 6350 w 1539875"/>
                <a:gd name="connsiteY3" fmla="*/ 1792983 h 1792983"/>
                <a:gd name="connsiteX4" fmla="*/ 0 w 1539875"/>
                <a:gd name="connsiteY4" fmla="*/ 298450 h 1792983"/>
                <a:gd name="connsiteX0" fmla="*/ 0 w 1539875"/>
                <a:gd name="connsiteY0" fmla="*/ 311150 h 1805683"/>
                <a:gd name="connsiteX1" fmla="*/ 1457325 w 1539875"/>
                <a:gd name="connsiteY1" fmla="*/ 0 h 1805683"/>
                <a:gd name="connsiteX2" fmla="*/ 1539875 w 1539875"/>
                <a:gd name="connsiteY2" fmla="*/ 1519933 h 1805683"/>
                <a:gd name="connsiteX3" fmla="*/ 6350 w 1539875"/>
                <a:gd name="connsiteY3" fmla="*/ 1805683 h 1805683"/>
                <a:gd name="connsiteX4" fmla="*/ 0 w 1539875"/>
                <a:gd name="connsiteY4" fmla="*/ 311150 h 1805683"/>
                <a:gd name="connsiteX0" fmla="*/ 0 w 1539875"/>
                <a:gd name="connsiteY0" fmla="*/ 323850 h 1818383"/>
                <a:gd name="connsiteX1" fmla="*/ 1463675 w 1539875"/>
                <a:gd name="connsiteY1" fmla="*/ 0 h 1818383"/>
                <a:gd name="connsiteX2" fmla="*/ 1539875 w 1539875"/>
                <a:gd name="connsiteY2" fmla="*/ 1532633 h 1818383"/>
                <a:gd name="connsiteX3" fmla="*/ 6350 w 1539875"/>
                <a:gd name="connsiteY3" fmla="*/ 1818383 h 1818383"/>
                <a:gd name="connsiteX4" fmla="*/ 0 w 1539875"/>
                <a:gd name="connsiteY4" fmla="*/ 323850 h 181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9875" h="1818383">
                  <a:moveTo>
                    <a:pt x="0" y="323850"/>
                  </a:moveTo>
                  <a:lnTo>
                    <a:pt x="1463675" y="0"/>
                  </a:lnTo>
                  <a:lnTo>
                    <a:pt x="1539875" y="1532633"/>
                  </a:lnTo>
                  <a:lnTo>
                    <a:pt x="6350" y="1818383"/>
                  </a:lnTo>
                  <a:cubicBezTo>
                    <a:pt x="4233" y="1320205"/>
                    <a:pt x="2117" y="822028"/>
                    <a:pt x="0" y="323850"/>
                  </a:cubicBezTo>
                  <a:close/>
                </a:path>
              </a:pathLst>
            </a:custGeom>
            <a:solidFill>
              <a:srgbClr val="B48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99745" y="1792749"/>
              <a:ext cx="161254" cy="164809"/>
            </a:xfrm>
            <a:custGeom>
              <a:avLst/>
              <a:gdLst>
                <a:gd name="connsiteX0" fmla="*/ 0 w 45719"/>
                <a:gd name="connsiteY0" fmla="*/ 0 h 56031"/>
                <a:gd name="connsiteX1" fmla="*/ 45719 w 45719"/>
                <a:gd name="connsiteY1" fmla="*/ 0 h 56031"/>
                <a:gd name="connsiteX2" fmla="*/ 45719 w 45719"/>
                <a:gd name="connsiteY2" fmla="*/ 56031 h 56031"/>
                <a:gd name="connsiteX3" fmla="*/ 0 w 45719"/>
                <a:gd name="connsiteY3" fmla="*/ 56031 h 56031"/>
                <a:gd name="connsiteX4" fmla="*/ 0 w 45719"/>
                <a:gd name="connsiteY4" fmla="*/ 0 h 56031"/>
                <a:gd name="connsiteX0" fmla="*/ 0 w 45719"/>
                <a:gd name="connsiteY0" fmla="*/ 16280 h 72311"/>
                <a:gd name="connsiteX1" fmla="*/ 45719 w 45719"/>
                <a:gd name="connsiteY1" fmla="*/ 0 h 72311"/>
                <a:gd name="connsiteX2" fmla="*/ 45719 w 45719"/>
                <a:gd name="connsiteY2" fmla="*/ 72311 h 72311"/>
                <a:gd name="connsiteX3" fmla="*/ 0 w 45719"/>
                <a:gd name="connsiteY3" fmla="*/ 72311 h 72311"/>
                <a:gd name="connsiteX4" fmla="*/ 0 w 45719"/>
                <a:gd name="connsiteY4" fmla="*/ 16280 h 72311"/>
                <a:gd name="connsiteX0" fmla="*/ 8548 w 54267"/>
                <a:gd name="connsiteY0" fmla="*/ 16280 h 107584"/>
                <a:gd name="connsiteX1" fmla="*/ 54267 w 54267"/>
                <a:gd name="connsiteY1" fmla="*/ 0 h 107584"/>
                <a:gd name="connsiteX2" fmla="*/ 0 w 54267"/>
                <a:gd name="connsiteY2" fmla="*/ 107584 h 107584"/>
                <a:gd name="connsiteX3" fmla="*/ 8548 w 54267"/>
                <a:gd name="connsiteY3" fmla="*/ 72311 h 107584"/>
                <a:gd name="connsiteX4" fmla="*/ 8548 w 54267"/>
                <a:gd name="connsiteY4" fmla="*/ 16280 h 107584"/>
                <a:gd name="connsiteX0" fmla="*/ 0 w 45719"/>
                <a:gd name="connsiteY0" fmla="*/ 16280 h 126577"/>
                <a:gd name="connsiteX1" fmla="*/ 45719 w 45719"/>
                <a:gd name="connsiteY1" fmla="*/ 0 h 126577"/>
                <a:gd name="connsiteX2" fmla="*/ 24012 w 45719"/>
                <a:gd name="connsiteY2" fmla="*/ 126577 h 126577"/>
                <a:gd name="connsiteX3" fmla="*/ 0 w 45719"/>
                <a:gd name="connsiteY3" fmla="*/ 72311 h 126577"/>
                <a:gd name="connsiteX4" fmla="*/ 0 w 45719"/>
                <a:gd name="connsiteY4" fmla="*/ 16280 h 126577"/>
                <a:gd name="connsiteX0" fmla="*/ 0 w 34866"/>
                <a:gd name="connsiteY0" fmla="*/ 13567 h 123864"/>
                <a:gd name="connsiteX1" fmla="*/ 34866 w 34866"/>
                <a:gd name="connsiteY1" fmla="*/ 0 h 123864"/>
                <a:gd name="connsiteX2" fmla="*/ 24012 w 34866"/>
                <a:gd name="connsiteY2" fmla="*/ 123864 h 123864"/>
                <a:gd name="connsiteX3" fmla="*/ 0 w 34866"/>
                <a:gd name="connsiteY3" fmla="*/ 69598 h 123864"/>
                <a:gd name="connsiteX4" fmla="*/ 0 w 34866"/>
                <a:gd name="connsiteY4" fmla="*/ 13567 h 123864"/>
                <a:gd name="connsiteX0" fmla="*/ 0 w 37579"/>
                <a:gd name="connsiteY0" fmla="*/ 13567 h 69598"/>
                <a:gd name="connsiteX1" fmla="*/ 34866 w 37579"/>
                <a:gd name="connsiteY1" fmla="*/ 0 h 69598"/>
                <a:gd name="connsiteX2" fmla="*/ 37579 w 37579"/>
                <a:gd name="connsiteY2" fmla="*/ 66884 h 69598"/>
                <a:gd name="connsiteX3" fmla="*/ 0 w 37579"/>
                <a:gd name="connsiteY3" fmla="*/ 69598 h 69598"/>
                <a:gd name="connsiteX4" fmla="*/ 0 w 37579"/>
                <a:gd name="connsiteY4" fmla="*/ 13567 h 69598"/>
                <a:gd name="connsiteX0" fmla="*/ 0 w 45719"/>
                <a:gd name="connsiteY0" fmla="*/ 13567 h 75024"/>
                <a:gd name="connsiteX1" fmla="*/ 34866 w 45719"/>
                <a:gd name="connsiteY1" fmla="*/ 0 h 75024"/>
                <a:gd name="connsiteX2" fmla="*/ 45719 w 45719"/>
                <a:gd name="connsiteY2" fmla="*/ 75024 h 75024"/>
                <a:gd name="connsiteX3" fmla="*/ 0 w 45719"/>
                <a:gd name="connsiteY3" fmla="*/ 69598 h 75024"/>
                <a:gd name="connsiteX4" fmla="*/ 0 w 45719"/>
                <a:gd name="connsiteY4" fmla="*/ 13567 h 75024"/>
                <a:gd name="connsiteX0" fmla="*/ 0 w 45719"/>
                <a:gd name="connsiteY0" fmla="*/ 13567 h 75024"/>
                <a:gd name="connsiteX1" fmla="*/ 37580 w 45719"/>
                <a:gd name="connsiteY1" fmla="*/ 0 h 75024"/>
                <a:gd name="connsiteX2" fmla="*/ 45719 w 45719"/>
                <a:gd name="connsiteY2" fmla="*/ 75024 h 75024"/>
                <a:gd name="connsiteX3" fmla="*/ 0 w 45719"/>
                <a:gd name="connsiteY3" fmla="*/ 69598 h 75024"/>
                <a:gd name="connsiteX4" fmla="*/ 0 w 45719"/>
                <a:gd name="connsiteY4" fmla="*/ 13567 h 75024"/>
                <a:gd name="connsiteX0" fmla="*/ 0 w 37580"/>
                <a:gd name="connsiteY0" fmla="*/ 13567 h 69598"/>
                <a:gd name="connsiteX1" fmla="*/ 37580 w 37580"/>
                <a:gd name="connsiteY1" fmla="*/ 0 h 69598"/>
                <a:gd name="connsiteX2" fmla="*/ 26725 w 37580"/>
                <a:gd name="connsiteY2" fmla="*/ 47890 h 69598"/>
                <a:gd name="connsiteX3" fmla="*/ 0 w 37580"/>
                <a:gd name="connsiteY3" fmla="*/ 69598 h 69598"/>
                <a:gd name="connsiteX4" fmla="*/ 0 w 37580"/>
                <a:gd name="connsiteY4" fmla="*/ 13567 h 69598"/>
                <a:gd name="connsiteX0" fmla="*/ 0 w 37580"/>
                <a:gd name="connsiteY0" fmla="*/ 13567 h 69598"/>
                <a:gd name="connsiteX1" fmla="*/ 37580 w 37580"/>
                <a:gd name="connsiteY1" fmla="*/ 0 h 69598"/>
                <a:gd name="connsiteX2" fmla="*/ 37578 w 37580"/>
                <a:gd name="connsiteY2" fmla="*/ 69596 h 69598"/>
                <a:gd name="connsiteX3" fmla="*/ 0 w 37580"/>
                <a:gd name="connsiteY3" fmla="*/ 69598 h 69598"/>
                <a:gd name="connsiteX4" fmla="*/ 0 w 37580"/>
                <a:gd name="connsiteY4" fmla="*/ 13567 h 69598"/>
                <a:gd name="connsiteX0" fmla="*/ 0 w 37580"/>
                <a:gd name="connsiteY0" fmla="*/ 13567 h 69596"/>
                <a:gd name="connsiteX1" fmla="*/ 37580 w 37580"/>
                <a:gd name="connsiteY1" fmla="*/ 0 h 69596"/>
                <a:gd name="connsiteX2" fmla="*/ 37578 w 37580"/>
                <a:gd name="connsiteY2" fmla="*/ 69596 h 69596"/>
                <a:gd name="connsiteX3" fmla="*/ 3759 w 37580"/>
                <a:gd name="connsiteY3" fmla="*/ 47014 h 69596"/>
                <a:gd name="connsiteX4" fmla="*/ 0 w 37580"/>
                <a:gd name="connsiteY4" fmla="*/ 13567 h 69596"/>
                <a:gd name="connsiteX0" fmla="*/ 0 w 40084"/>
                <a:gd name="connsiteY0" fmla="*/ 13567 h 47014"/>
                <a:gd name="connsiteX1" fmla="*/ 37580 w 40084"/>
                <a:gd name="connsiteY1" fmla="*/ 0 h 47014"/>
                <a:gd name="connsiteX2" fmla="*/ 40084 w 40084"/>
                <a:gd name="connsiteY2" fmla="*/ 42495 h 47014"/>
                <a:gd name="connsiteX3" fmla="*/ 3759 w 40084"/>
                <a:gd name="connsiteY3" fmla="*/ 47014 h 47014"/>
                <a:gd name="connsiteX4" fmla="*/ 0 w 40084"/>
                <a:gd name="connsiteY4" fmla="*/ 13567 h 47014"/>
                <a:gd name="connsiteX0" fmla="*/ 0 w 40084"/>
                <a:gd name="connsiteY0" fmla="*/ 4534 h 47014"/>
                <a:gd name="connsiteX1" fmla="*/ 37580 w 40084"/>
                <a:gd name="connsiteY1" fmla="*/ 0 h 47014"/>
                <a:gd name="connsiteX2" fmla="*/ 40084 w 40084"/>
                <a:gd name="connsiteY2" fmla="*/ 42495 h 47014"/>
                <a:gd name="connsiteX3" fmla="*/ 3759 w 40084"/>
                <a:gd name="connsiteY3" fmla="*/ 47014 h 47014"/>
                <a:gd name="connsiteX4" fmla="*/ 0 w 40084"/>
                <a:gd name="connsiteY4" fmla="*/ 4534 h 47014"/>
                <a:gd name="connsiteX0" fmla="*/ 0 w 40084"/>
                <a:gd name="connsiteY0" fmla="*/ 4534 h 42495"/>
                <a:gd name="connsiteX1" fmla="*/ 37580 w 40084"/>
                <a:gd name="connsiteY1" fmla="*/ 0 h 42495"/>
                <a:gd name="connsiteX2" fmla="*/ 40084 w 40084"/>
                <a:gd name="connsiteY2" fmla="*/ 42495 h 42495"/>
                <a:gd name="connsiteX3" fmla="*/ 2506 w 40084"/>
                <a:gd name="connsiteY3" fmla="*/ 31205 h 42495"/>
                <a:gd name="connsiteX4" fmla="*/ 0 w 40084"/>
                <a:gd name="connsiteY4" fmla="*/ 4534 h 42495"/>
                <a:gd name="connsiteX0" fmla="*/ 0 w 109007"/>
                <a:gd name="connsiteY0" fmla="*/ 4534 h 189290"/>
                <a:gd name="connsiteX1" fmla="*/ 37580 w 109007"/>
                <a:gd name="connsiteY1" fmla="*/ 0 h 189290"/>
                <a:gd name="connsiteX2" fmla="*/ 109007 w 109007"/>
                <a:gd name="connsiteY2" fmla="*/ 189290 h 189290"/>
                <a:gd name="connsiteX3" fmla="*/ 2506 w 109007"/>
                <a:gd name="connsiteY3" fmla="*/ 31205 h 189290"/>
                <a:gd name="connsiteX4" fmla="*/ 0 w 109007"/>
                <a:gd name="connsiteY4" fmla="*/ 4534 h 189290"/>
                <a:gd name="connsiteX0" fmla="*/ 8772 w 117779"/>
                <a:gd name="connsiteY0" fmla="*/ 4534 h 189290"/>
                <a:gd name="connsiteX1" fmla="*/ 46352 w 117779"/>
                <a:gd name="connsiteY1" fmla="*/ 0 h 189290"/>
                <a:gd name="connsiteX2" fmla="*/ 117779 w 117779"/>
                <a:gd name="connsiteY2" fmla="*/ 189290 h 189290"/>
                <a:gd name="connsiteX3" fmla="*/ 0 w 117779"/>
                <a:gd name="connsiteY3" fmla="*/ 175742 h 189290"/>
                <a:gd name="connsiteX4" fmla="*/ 8772 w 117779"/>
                <a:gd name="connsiteY4" fmla="*/ 4534 h 189290"/>
                <a:gd name="connsiteX0" fmla="*/ 0 w 109007"/>
                <a:gd name="connsiteY0" fmla="*/ 4534 h 189290"/>
                <a:gd name="connsiteX1" fmla="*/ 37580 w 109007"/>
                <a:gd name="connsiteY1" fmla="*/ 0 h 189290"/>
                <a:gd name="connsiteX2" fmla="*/ 109007 w 109007"/>
                <a:gd name="connsiteY2" fmla="*/ 189290 h 189290"/>
                <a:gd name="connsiteX3" fmla="*/ 7519 w 109007"/>
                <a:gd name="connsiteY3" fmla="*/ 47013 h 189290"/>
                <a:gd name="connsiteX4" fmla="*/ 0 w 109007"/>
                <a:gd name="connsiteY4" fmla="*/ 4534 h 189290"/>
                <a:gd name="connsiteX0" fmla="*/ 0 w 42591"/>
                <a:gd name="connsiteY0" fmla="*/ 4534 h 47013"/>
                <a:gd name="connsiteX1" fmla="*/ 37580 w 42591"/>
                <a:gd name="connsiteY1" fmla="*/ 0 h 47013"/>
                <a:gd name="connsiteX2" fmla="*/ 42591 w 42591"/>
                <a:gd name="connsiteY2" fmla="*/ 37978 h 47013"/>
                <a:gd name="connsiteX3" fmla="*/ 7519 w 42591"/>
                <a:gd name="connsiteY3" fmla="*/ 47013 h 47013"/>
                <a:gd name="connsiteX4" fmla="*/ 0 w 42591"/>
                <a:gd name="connsiteY4" fmla="*/ 4534 h 47013"/>
                <a:gd name="connsiteX0" fmla="*/ 101504 w 144095"/>
                <a:gd name="connsiteY0" fmla="*/ 4534 h 281887"/>
                <a:gd name="connsiteX1" fmla="*/ 139084 w 144095"/>
                <a:gd name="connsiteY1" fmla="*/ 0 h 281887"/>
                <a:gd name="connsiteX2" fmla="*/ 144095 w 144095"/>
                <a:gd name="connsiteY2" fmla="*/ 37978 h 281887"/>
                <a:gd name="connsiteX3" fmla="*/ 0 w 144095"/>
                <a:gd name="connsiteY3" fmla="*/ 281887 h 281887"/>
                <a:gd name="connsiteX4" fmla="*/ 101504 w 144095"/>
                <a:gd name="connsiteY4" fmla="*/ 4534 h 281887"/>
                <a:gd name="connsiteX0" fmla="*/ 0 w 42591"/>
                <a:gd name="connsiteY0" fmla="*/ 4534 h 51531"/>
                <a:gd name="connsiteX1" fmla="*/ 37580 w 42591"/>
                <a:gd name="connsiteY1" fmla="*/ 0 h 51531"/>
                <a:gd name="connsiteX2" fmla="*/ 42591 w 42591"/>
                <a:gd name="connsiteY2" fmla="*/ 37978 h 51531"/>
                <a:gd name="connsiteX3" fmla="*/ 5012 w 42591"/>
                <a:gd name="connsiteY3" fmla="*/ 51531 h 51531"/>
                <a:gd name="connsiteX4" fmla="*/ 0 w 42591"/>
                <a:gd name="connsiteY4" fmla="*/ 4534 h 51531"/>
                <a:gd name="connsiteX0" fmla="*/ 0 w 146602"/>
                <a:gd name="connsiteY0" fmla="*/ 51961 h 98958"/>
                <a:gd name="connsiteX1" fmla="*/ 146602 w 146602"/>
                <a:gd name="connsiteY1" fmla="*/ 0 h 98958"/>
                <a:gd name="connsiteX2" fmla="*/ 42591 w 146602"/>
                <a:gd name="connsiteY2" fmla="*/ 85405 h 98958"/>
                <a:gd name="connsiteX3" fmla="*/ 5012 w 146602"/>
                <a:gd name="connsiteY3" fmla="*/ 98958 h 98958"/>
                <a:gd name="connsiteX4" fmla="*/ 0 w 146602"/>
                <a:gd name="connsiteY4" fmla="*/ 51961 h 98958"/>
                <a:gd name="connsiteX0" fmla="*/ 0 w 43845"/>
                <a:gd name="connsiteY0" fmla="*/ 79062 h 126059"/>
                <a:gd name="connsiteX1" fmla="*/ 43845 w 43845"/>
                <a:gd name="connsiteY1" fmla="*/ 0 h 126059"/>
                <a:gd name="connsiteX2" fmla="*/ 42591 w 43845"/>
                <a:gd name="connsiteY2" fmla="*/ 112506 h 126059"/>
                <a:gd name="connsiteX3" fmla="*/ 5012 w 43845"/>
                <a:gd name="connsiteY3" fmla="*/ 126059 h 126059"/>
                <a:gd name="connsiteX4" fmla="*/ 0 w 43845"/>
                <a:gd name="connsiteY4" fmla="*/ 79062 h 126059"/>
                <a:gd name="connsiteX0" fmla="*/ 0 w 42591"/>
                <a:gd name="connsiteY0" fmla="*/ 14842 h 61839"/>
                <a:gd name="connsiteX1" fmla="*/ 40971 w 42591"/>
                <a:gd name="connsiteY1" fmla="*/ 0 h 61839"/>
                <a:gd name="connsiteX2" fmla="*/ 42591 w 42591"/>
                <a:gd name="connsiteY2" fmla="*/ 48286 h 61839"/>
                <a:gd name="connsiteX3" fmla="*/ 5012 w 42591"/>
                <a:gd name="connsiteY3" fmla="*/ 61839 h 61839"/>
                <a:gd name="connsiteX4" fmla="*/ 0 w 42591"/>
                <a:gd name="connsiteY4" fmla="*/ 14842 h 61839"/>
                <a:gd name="connsiteX0" fmla="*/ 0 w 42591"/>
                <a:gd name="connsiteY0" fmla="*/ 14842 h 48286"/>
                <a:gd name="connsiteX1" fmla="*/ 40971 w 42591"/>
                <a:gd name="connsiteY1" fmla="*/ 0 h 48286"/>
                <a:gd name="connsiteX2" fmla="*/ 42591 w 42591"/>
                <a:gd name="connsiteY2" fmla="*/ 48286 h 48286"/>
                <a:gd name="connsiteX3" fmla="*/ 9579 w 42591"/>
                <a:gd name="connsiteY3" fmla="*/ 28265 h 48286"/>
                <a:gd name="connsiteX4" fmla="*/ 0 w 42591"/>
                <a:gd name="connsiteY4" fmla="*/ 14842 h 48286"/>
                <a:gd name="connsiteX0" fmla="*/ 0 w 42591"/>
                <a:gd name="connsiteY0" fmla="*/ 14842 h 57042"/>
                <a:gd name="connsiteX1" fmla="*/ 40971 w 42591"/>
                <a:gd name="connsiteY1" fmla="*/ 0 h 57042"/>
                <a:gd name="connsiteX2" fmla="*/ 42591 w 42591"/>
                <a:gd name="connsiteY2" fmla="*/ 48286 h 57042"/>
                <a:gd name="connsiteX3" fmla="*/ 3870 w 42591"/>
                <a:gd name="connsiteY3" fmla="*/ 57042 h 57042"/>
                <a:gd name="connsiteX4" fmla="*/ 0 w 42591"/>
                <a:gd name="connsiteY4" fmla="*/ 14842 h 57042"/>
                <a:gd name="connsiteX0" fmla="*/ 0 w 42591"/>
                <a:gd name="connsiteY0" fmla="*/ 14842 h 57042"/>
                <a:gd name="connsiteX1" fmla="*/ 40971 w 42591"/>
                <a:gd name="connsiteY1" fmla="*/ 0 h 57042"/>
                <a:gd name="connsiteX2" fmla="*/ 42591 w 42591"/>
                <a:gd name="connsiteY2" fmla="*/ 35496 h 57042"/>
                <a:gd name="connsiteX3" fmla="*/ 3870 w 42591"/>
                <a:gd name="connsiteY3" fmla="*/ 57042 h 57042"/>
                <a:gd name="connsiteX4" fmla="*/ 0 w 42591"/>
                <a:gd name="connsiteY4" fmla="*/ 14842 h 57042"/>
                <a:gd name="connsiteX0" fmla="*/ 0 w 48299"/>
                <a:gd name="connsiteY0" fmla="*/ 100454 h 142654"/>
                <a:gd name="connsiteX1" fmla="*/ 40971 w 48299"/>
                <a:gd name="connsiteY1" fmla="*/ 85612 h 142654"/>
                <a:gd name="connsiteX2" fmla="*/ 48299 w 48299"/>
                <a:gd name="connsiteY2" fmla="*/ 2801 h 142654"/>
                <a:gd name="connsiteX3" fmla="*/ 3870 w 48299"/>
                <a:gd name="connsiteY3" fmla="*/ 142654 h 142654"/>
                <a:gd name="connsiteX4" fmla="*/ 0 w 48299"/>
                <a:gd name="connsiteY4" fmla="*/ 100454 h 142654"/>
                <a:gd name="connsiteX0" fmla="*/ 0 w 41449"/>
                <a:gd name="connsiteY0" fmla="*/ 14842 h 57042"/>
                <a:gd name="connsiteX1" fmla="*/ 40971 w 41449"/>
                <a:gd name="connsiteY1" fmla="*/ 0 h 57042"/>
                <a:gd name="connsiteX2" fmla="*/ 41449 w 41449"/>
                <a:gd name="connsiteY2" fmla="*/ 37095 h 57042"/>
                <a:gd name="connsiteX3" fmla="*/ 3870 w 41449"/>
                <a:gd name="connsiteY3" fmla="*/ 57042 h 57042"/>
                <a:gd name="connsiteX4" fmla="*/ 0 w 41449"/>
                <a:gd name="connsiteY4" fmla="*/ 14842 h 57042"/>
                <a:gd name="connsiteX0" fmla="*/ 16680 w 58129"/>
                <a:gd name="connsiteY0" fmla="*/ 84101 h 106354"/>
                <a:gd name="connsiteX1" fmla="*/ 57651 w 58129"/>
                <a:gd name="connsiteY1" fmla="*/ 69259 h 106354"/>
                <a:gd name="connsiteX2" fmla="*/ 58129 w 58129"/>
                <a:gd name="connsiteY2" fmla="*/ 106354 h 106354"/>
                <a:gd name="connsiteX3" fmla="*/ 0 w 58129"/>
                <a:gd name="connsiteY3" fmla="*/ 0 h 106354"/>
                <a:gd name="connsiteX4" fmla="*/ 16680 w 58129"/>
                <a:gd name="connsiteY4" fmla="*/ 84101 h 106354"/>
                <a:gd name="connsiteX0" fmla="*/ 0 w 41449"/>
                <a:gd name="connsiteY0" fmla="*/ 14842 h 53844"/>
                <a:gd name="connsiteX1" fmla="*/ 40971 w 41449"/>
                <a:gd name="connsiteY1" fmla="*/ 0 h 53844"/>
                <a:gd name="connsiteX2" fmla="*/ 41449 w 41449"/>
                <a:gd name="connsiteY2" fmla="*/ 37095 h 53844"/>
                <a:gd name="connsiteX3" fmla="*/ 2728 w 41449"/>
                <a:gd name="connsiteY3" fmla="*/ 53844 h 53844"/>
                <a:gd name="connsiteX4" fmla="*/ 0 w 41449"/>
                <a:gd name="connsiteY4" fmla="*/ 14842 h 53844"/>
                <a:gd name="connsiteX0" fmla="*/ 0 w 40971"/>
                <a:gd name="connsiteY0" fmla="*/ 14842 h 53844"/>
                <a:gd name="connsiteX1" fmla="*/ 40971 w 40971"/>
                <a:gd name="connsiteY1" fmla="*/ 0 h 53844"/>
                <a:gd name="connsiteX2" fmla="*/ 40307 w 40971"/>
                <a:gd name="connsiteY2" fmla="*/ 45089 h 53844"/>
                <a:gd name="connsiteX3" fmla="*/ 2728 w 40971"/>
                <a:gd name="connsiteY3" fmla="*/ 53844 h 53844"/>
                <a:gd name="connsiteX4" fmla="*/ 0 w 40971"/>
                <a:gd name="connsiteY4" fmla="*/ 14842 h 53844"/>
                <a:gd name="connsiteX0" fmla="*/ 0 w 40971"/>
                <a:gd name="connsiteY0" fmla="*/ 14842 h 45089"/>
                <a:gd name="connsiteX1" fmla="*/ 40971 w 40971"/>
                <a:gd name="connsiteY1" fmla="*/ 0 h 45089"/>
                <a:gd name="connsiteX2" fmla="*/ 40307 w 40971"/>
                <a:gd name="connsiteY2" fmla="*/ 45089 h 45089"/>
                <a:gd name="connsiteX3" fmla="*/ 22136 w 40971"/>
                <a:gd name="connsiteY3" fmla="*/ 29863 h 45089"/>
                <a:gd name="connsiteX4" fmla="*/ 0 w 40971"/>
                <a:gd name="connsiteY4" fmla="*/ 14842 h 45089"/>
                <a:gd name="connsiteX0" fmla="*/ 0 w 40971"/>
                <a:gd name="connsiteY0" fmla="*/ 14842 h 58640"/>
                <a:gd name="connsiteX1" fmla="*/ 40971 w 40971"/>
                <a:gd name="connsiteY1" fmla="*/ 0 h 58640"/>
                <a:gd name="connsiteX2" fmla="*/ 40307 w 40971"/>
                <a:gd name="connsiteY2" fmla="*/ 45089 h 58640"/>
                <a:gd name="connsiteX3" fmla="*/ 1586 w 40971"/>
                <a:gd name="connsiteY3" fmla="*/ 58640 h 58640"/>
                <a:gd name="connsiteX4" fmla="*/ 0 w 40971"/>
                <a:gd name="connsiteY4" fmla="*/ 14842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71" h="58640">
                  <a:moveTo>
                    <a:pt x="0" y="14842"/>
                  </a:moveTo>
                  <a:lnTo>
                    <a:pt x="40971" y="0"/>
                  </a:lnTo>
                  <a:cubicBezTo>
                    <a:pt x="40970" y="23199"/>
                    <a:pt x="40308" y="21890"/>
                    <a:pt x="40307" y="45089"/>
                  </a:cubicBezTo>
                  <a:lnTo>
                    <a:pt x="1586" y="58640"/>
                  </a:lnTo>
                  <a:cubicBezTo>
                    <a:pt x="1057" y="44041"/>
                    <a:pt x="529" y="29441"/>
                    <a:pt x="0" y="14842"/>
                  </a:cubicBezTo>
                  <a:close/>
                </a:path>
              </a:pathLst>
            </a:custGeom>
            <a:solidFill>
              <a:srgbClr val="853F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0467">
              <a:off x="2432640" y="1883708"/>
              <a:ext cx="2712156" cy="2712156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5890687" y="1439796"/>
            <a:ext cx="4155281" cy="3353556"/>
            <a:chOff x="6504812" y="1752222"/>
            <a:chExt cx="4155281" cy="3353556"/>
          </a:xfrm>
        </p:grpSpPr>
        <p:sp>
          <p:nvSpPr>
            <p:cNvPr id="60" name="Rectangle 16"/>
            <p:cNvSpPr/>
            <p:nvPr/>
          </p:nvSpPr>
          <p:spPr>
            <a:xfrm rot="20974706">
              <a:off x="7932840" y="4933051"/>
              <a:ext cx="2483314" cy="51903"/>
            </a:xfrm>
            <a:custGeom>
              <a:avLst/>
              <a:gdLst>
                <a:gd name="connsiteX0" fmla="*/ 0 w 890587"/>
                <a:gd name="connsiteY0" fmla="*/ 0 h 45719"/>
                <a:gd name="connsiteX1" fmla="*/ 890587 w 890587"/>
                <a:gd name="connsiteY1" fmla="*/ 0 h 45719"/>
                <a:gd name="connsiteX2" fmla="*/ 890587 w 890587"/>
                <a:gd name="connsiteY2" fmla="*/ 45719 h 45719"/>
                <a:gd name="connsiteX3" fmla="*/ 0 w 890587"/>
                <a:gd name="connsiteY3" fmla="*/ 45719 h 45719"/>
                <a:gd name="connsiteX4" fmla="*/ 0 w 890587"/>
                <a:gd name="connsiteY4" fmla="*/ 0 h 45719"/>
                <a:gd name="connsiteX0" fmla="*/ 0 w 890587"/>
                <a:gd name="connsiteY0" fmla="*/ 1511 h 47230"/>
                <a:gd name="connsiteX1" fmla="*/ 616994 w 890587"/>
                <a:gd name="connsiteY1" fmla="*/ 0 h 47230"/>
                <a:gd name="connsiteX2" fmla="*/ 890587 w 890587"/>
                <a:gd name="connsiteY2" fmla="*/ 1511 h 47230"/>
                <a:gd name="connsiteX3" fmla="*/ 890587 w 890587"/>
                <a:gd name="connsiteY3" fmla="*/ 47230 h 47230"/>
                <a:gd name="connsiteX4" fmla="*/ 0 w 890587"/>
                <a:gd name="connsiteY4" fmla="*/ 47230 h 47230"/>
                <a:gd name="connsiteX5" fmla="*/ 0 w 890587"/>
                <a:gd name="connsiteY5" fmla="*/ 1511 h 47230"/>
                <a:gd name="connsiteX0" fmla="*/ 6533 w 890587"/>
                <a:gd name="connsiteY0" fmla="*/ 6605 h 47230"/>
                <a:gd name="connsiteX1" fmla="*/ 616994 w 890587"/>
                <a:gd name="connsiteY1" fmla="*/ 0 h 47230"/>
                <a:gd name="connsiteX2" fmla="*/ 890587 w 890587"/>
                <a:gd name="connsiteY2" fmla="*/ 1511 h 47230"/>
                <a:gd name="connsiteX3" fmla="*/ 890587 w 890587"/>
                <a:gd name="connsiteY3" fmla="*/ 47230 h 47230"/>
                <a:gd name="connsiteX4" fmla="*/ 0 w 890587"/>
                <a:gd name="connsiteY4" fmla="*/ 47230 h 47230"/>
                <a:gd name="connsiteX5" fmla="*/ 6533 w 890587"/>
                <a:gd name="connsiteY5" fmla="*/ 6605 h 47230"/>
                <a:gd name="connsiteX0" fmla="*/ 0 w 884054"/>
                <a:gd name="connsiteY0" fmla="*/ 6605 h 48140"/>
                <a:gd name="connsiteX1" fmla="*/ 610461 w 884054"/>
                <a:gd name="connsiteY1" fmla="*/ 0 h 48140"/>
                <a:gd name="connsiteX2" fmla="*/ 884054 w 884054"/>
                <a:gd name="connsiteY2" fmla="*/ 1511 h 48140"/>
                <a:gd name="connsiteX3" fmla="*/ 884054 w 884054"/>
                <a:gd name="connsiteY3" fmla="*/ 47230 h 48140"/>
                <a:gd name="connsiteX4" fmla="*/ 10886 w 884054"/>
                <a:gd name="connsiteY4" fmla="*/ 48141 h 48140"/>
                <a:gd name="connsiteX5" fmla="*/ 0 w 884054"/>
                <a:gd name="connsiteY5" fmla="*/ 6605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054" h="48140">
                  <a:moveTo>
                    <a:pt x="0" y="6605"/>
                  </a:moveTo>
                  <a:lnTo>
                    <a:pt x="610461" y="0"/>
                  </a:lnTo>
                  <a:lnTo>
                    <a:pt x="884054" y="1511"/>
                  </a:lnTo>
                  <a:lnTo>
                    <a:pt x="884054" y="47230"/>
                  </a:lnTo>
                  <a:lnTo>
                    <a:pt x="10886" y="48141"/>
                  </a:lnTo>
                  <a:lnTo>
                    <a:pt x="0" y="6605"/>
                  </a:lnTo>
                  <a:close/>
                </a:path>
              </a:pathLst>
            </a:custGeom>
            <a:solidFill>
              <a:srgbClr val="5022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Rectangle 4"/>
            <p:cNvSpPr/>
            <p:nvPr/>
          </p:nvSpPr>
          <p:spPr>
            <a:xfrm rot="20843847">
              <a:off x="6504812" y="2056335"/>
              <a:ext cx="3692679" cy="136171"/>
            </a:xfrm>
            <a:custGeom>
              <a:avLst/>
              <a:gdLst>
                <a:gd name="connsiteX0" fmla="*/ 0 w 2283507"/>
                <a:gd name="connsiteY0" fmla="*/ 0 h 82189"/>
                <a:gd name="connsiteX1" fmla="*/ 2283507 w 2283507"/>
                <a:gd name="connsiteY1" fmla="*/ 0 h 82189"/>
                <a:gd name="connsiteX2" fmla="*/ 2283507 w 2283507"/>
                <a:gd name="connsiteY2" fmla="*/ 82189 h 82189"/>
                <a:gd name="connsiteX3" fmla="*/ 0 w 2283507"/>
                <a:gd name="connsiteY3" fmla="*/ 82189 h 82189"/>
                <a:gd name="connsiteX4" fmla="*/ 0 w 2283507"/>
                <a:gd name="connsiteY4" fmla="*/ 0 h 82189"/>
                <a:gd name="connsiteX0" fmla="*/ 20149 w 2283507"/>
                <a:gd name="connsiteY0" fmla="*/ 0 h 85003"/>
                <a:gd name="connsiteX1" fmla="*/ 2283507 w 2283507"/>
                <a:gd name="connsiteY1" fmla="*/ 2814 h 85003"/>
                <a:gd name="connsiteX2" fmla="*/ 2283507 w 2283507"/>
                <a:gd name="connsiteY2" fmla="*/ 85003 h 85003"/>
                <a:gd name="connsiteX3" fmla="*/ 0 w 2283507"/>
                <a:gd name="connsiteY3" fmla="*/ 85003 h 85003"/>
                <a:gd name="connsiteX4" fmla="*/ 20149 w 2283507"/>
                <a:gd name="connsiteY4" fmla="*/ 0 h 8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3507" h="85003">
                  <a:moveTo>
                    <a:pt x="20149" y="0"/>
                  </a:moveTo>
                  <a:lnTo>
                    <a:pt x="2283507" y="2814"/>
                  </a:lnTo>
                  <a:lnTo>
                    <a:pt x="2283507" y="85003"/>
                  </a:lnTo>
                  <a:lnTo>
                    <a:pt x="0" y="85003"/>
                  </a:lnTo>
                  <a:lnTo>
                    <a:pt x="20149" y="0"/>
                  </a:lnTo>
                  <a:close/>
                </a:path>
              </a:pathLst>
            </a:custGeom>
            <a:solidFill>
              <a:srgbClr val="853F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2" name="Rectangle 5"/>
            <p:cNvSpPr/>
            <p:nvPr/>
          </p:nvSpPr>
          <p:spPr>
            <a:xfrm rot="20841839">
              <a:off x="6542304" y="2478927"/>
              <a:ext cx="935552" cy="68035"/>
            </a:xfrm>
            <a:custGeom>
              <a:avLst/>
              <a:gdLst>
                <a:gd name="connsiteX0" fmla="*/ 0 w 549049"/>
                <a:gd name="connsiteY0" fmla="*/ 0 h 45719"/>
                <a:gd name="connsiteX1" fmla="*/ 549049 w 549049"/>
                <a:gd name="connsiteY1" fmla="*/ 0 h 45719"/>
                <a:gd name="connsiteX2" fmla="*/ 549049 w 549049"/>
                <a:gd name="connsiteY2" fmla="*/ 45719 h 45719"/>
                <a:gd name="connsiteX3" fmla="*/ 0 w 549049"/>
                <a:gd name="connsiteY3" fmla="*/ 45719 h 45719"/>
                <a:gd name="connsiteX4" fmla="*/ 0 w 549049"/>
                <a:gd name="connsiteY4" fmla="*/ 0 h 45719"/>
                <a:gd name="connsiteX0" fmla="*/ 12138 w 561187"/>
                <a:gd name="connsiteY0" fmla="*/ 0 h 45719"/>
                <a:gd name="connsiteX1" fmla="*/ 561187 w 561187"/>
                <a:gd name="connsiteY1" fmla="*/ 0 h 45719"/>
                <a:gd name="connsiteX2" fmla="*/ 561187 w 561187"/>
                <a:gd name="connsiteY2" fmla="*/ 45719 h 45719"/>
                <a:gd name="connsiteX3" fmla="*/ 0 w 561187"/>
                <a:gd name="connsiteY3" fmla="*/ 45436 h 45719"/>
                <a:gd name="connsiteX4" fmla="*/ 12138 w 561187"/>
                <a:gd name="connsiteY4" fmla="*/ 0 h 45719"/>
                <a:gd name="connsiteX0" fmla="*/ 11377 w 560426"/>
                <a:gd name="connsiteY0" fmla="*/ 0 h 52928"/>
                <a:gd name="connsiteX1" fmla="*/ 560426 w 560426"/>
                <a:gd name="connsiteY1" fmla="*/ 0 h 52928"/>
                <a:gd name="connsiteX2" fmla="*/ 560426 w 560426"/>
                <a:gd name="connsiteY2" fmla="*/ 45719 h 52928"/>
                <a:gd name="connsiteX3" fmla="*/ 0 w 560426"/>
                <a:gd name="connsiteY3" fmla="*/ 52928 h 52928"/>
                <a:gd name="connsiteX4" fmla="*/ 11377 w 560426"/>
                <a:gd name="connsiteY4" fmla="*/ 0 h 52928"/>
                <a:gd name="connsiteX0" fmla="*/ 11377 w 569747"/>
                <a:gd name="connsiteY0" fmla="*/ 0 h 52928"/>
                <a:gd name="connsiteX1" fmla="*/ 569747 w 569747"/>
                <a:gd name="connsiteY1" fmla="*/ 11062 h 52928"/>
                <a:gd name="connsiteX2" fmla="*/ 560426 w 569747"/>
                <a:gd name="connsiteY2" fmla="*/ 45719 h 52928"/>
                <a:gd name="connsiteX3" fmla="*/ 0 w 569747"/>
                <a:gd name="connsiteY3" fmla="*/ 52928 h 52928"/>
                <a:gd name="connsiteX4" fmla="*/ 11377 w 569747"/>
                <a:gd name="connsiteY4" fmla="*/ 0 h 52928"/>
                <a:gd name="connsiteX0" fmla="*/ 9340 w 569747"/>
                <a:gd name="connsiteY0" fmla="*/ 0 h 44287"/>
                <a:gd name="connsiteX1" fmla="*/ 569747 w 569747"/>
                <a:gd name="connsiteY1" fmla="*/ 2421 h 44287"/>
                <a:gd name="connsiteX2" fmla="*/ 560426 w 569747"/>
                <a:gd name="connsiteY2" fmla="*/ 37078 h 44287"/>
                <a:gd name="connsiteX3" fmla="*/ 0 w 569747"/>
                <a:gd name="connsiteY3" fmla="*/ 44287 h 44287"/>
                <a:gd name="connsiteX4" fmla="*/ 9340 w 569747"/>
                <a:gd name="connsiteY4" fmla="*/ 0 h 44287"/>
                <a:gd name="connsiteX0" fmla="*/ 10595 w 571002"/>
                <a:gd name="connsiteY0" fmla="*/ 0 h 39482"/>
                <a:gd name="connsiteX1" fmla="*/ 571002 w 571002"/>
                <a:gd name="connsiteY1" fmla="*/ 2421 h 39482"/>
                <a:gd name="connsiteX2" fmla="*/ 561681 w 571002"/>
                <a:gd name="connsiteY2" fmla="*/ 37078 h 39482"/>
                <a:gd name="connsiteX3" fmla="*/ 0 w 571002"/>
                <a:gd name="connsiteY3" fmla="*/ 39482 h 39482"/>
                <a:gd name="connsiteX4" fmla="*/ 10595 w 571002"/>
                <a:gd name="connsiteY4" fmla="*/ 0 h 3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002" h="39482">
                  <a:moveTo>
                    <a:pt x="10595" y="0"/>
                  </a:moveTo>
                  <a:lnTo>
                    <a:pt x="571002" y="2421"/>
                  </a:lnTo>
                  <a:lnTo>
                    <a:pt x="561681" y="37078"/>
                  </a:lnTo>
                  <a:lnTo>
                    <a:pt x="0" y="39482"/>
                  </a:lnTo>
                  <a:lnTo>
                    <a:pt x="10595" y="0"/>
                  </a:lnTo>
                  <a:close/>
                </a:path>
              </a:pathLst>
            </a:custGeom>
            <a:solidFill>
              <a:srgbClr val="853F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7"/>
            <p:cNvSpPr/>
            <p:nvPr/>
          </p:nvSpPr>
          <p:spPr>
            <a:xfrm rot="20833192">
              <a:off x="7593574" y="2076692"/>
              <a:ext cx="2432712" cy="93700"/>
            </a:xfrm>
            <a:custGeom>
              <a:avLst/>
              <a:gdLst>
                <a:gd name="connsiteX0" fmla="*/ 0 w 1514475"/>
                <a:gd name="connsiteY0" fmla="*/ 0 h 53846"/>
                <a:gd name="connsiteX1" fmla="*/ 1514475 w 1514475"/>
                <a:gd name="connsiteY1" fmla="*/ 0 h 53846"/>
                <a:gd name="connsiteX2" fmla="*/ 1514475 w 1514475"/>
                <a:gd name="connsiteY2" fmla="*/ 53846 h 53846"/>
                <a:gd name="connsiteX3" fmla="*/ 0 w 1514475"/>
                <a:gd name="connsiteY3" fmla="*/ 53846 h 53846"/>
                <a:gd name="connsiteX4" fmla="*/ 0 w 1514475"/>
                <a:gd name="connsiteY4" fmla="*/ 0 h 53846"/>
                <a:gd name="connsiteX0" fmla="*/ 1054 w 1514475"/>
                <a:gd name="connsiteY0" fmla="*/ 0 h 58491"/>
                <a:gd name="connsiteX1" fmla="*/ 1514475 w 1514475"/>
                <a:gd name="connsiteY1" fmla="*/ 4645 h 58491"/>
                <a:gd name="connsiteX2" fmla="*/ 1514475 w 1514475"/>
                <a:gd name="connsiteY2" fmla="*/ 58491 h 58491"/>
                <a:gd name="connsiteX3" fmla="*/ 0 w 1514475"/>
                <a:gd name="connsiteY3" fmla="*/ 58491 h 58491"/>
                <a:gd name="connsiteX4" fmla="*/ 1054 w 1514475"/>
                <a:gd name="connsiteY4" fmla="*/ 0 h 58491"/>
                <a:gd name="connsiteX0" fmla="*/ 76 w 1513497"/>
                <a:gd name="connsiteY0" fmla="*/ 0 h 58491"/>
                <a:gd name="connsiteX1" fmla="*/ 1513497 w 1513497"/>
                <a:gd name="connsiteY1" fmla="*/ 4645 h 58491"/>
                <a:gd name="connsiteX2" fmla="*/ 1513497 w 1513497"/>
                <a:gd name="connsiteY2" fmla="*/ 58491 h 58491"/>
                <a:gd name="connsiteX3" fmla="*/ 386 w 1513497"/>
                <a:gd name="connsiteY3" fmla="*/ 41709 h 58491"/>
                <a:gd name="connsiteX4" fmla="*/ 76 w 1513497"/>
                <a:gd name="connsiteY4" fmla="*/ 0 h 58491"/>
                <a:gd name="connsiteX0" fmla="*/ 5173 w 1518594"/>
                <a:gd name="connsiteY0" fmla="*/ 0 h 58491"/>
                <a:gd name="connsiteX1" fmla="*/ 1518594 w 1518594"/>
                <a:gd name="connsiteY1" fmla="*/ 4645 h 58491"/>
                <a:gd name="connsiteX2" fmla="*/ 1518594 w 1518594"/>
                <a:gd name="connsiteY2" fmla="*/ 58491 h 58491"/>
                <a:gd name="connsiteX3" fmla="*/ 0 w 1518594"/>
                <a:gd name="connsiteY3" fmla="*/ 55116 h 58491"/>
                <a:gd name="connsiteX4" fmla="*/ 5173 w 1518594"/>
                <a:gd name="connsiteY4" fmla="*/ 0 h 5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594" h="58491">
                  <a:moveTo>
                    <a:pt x="5173" y="0"/>
                  </a:moveTo>
                  <a:lnTo>
                    <a:pt x="1518594" y="4645"/>
                  </a:lnTo>
                  <a:lnTo>
                    <a:pt x="1518594" y="58491"/>
                  </a:lnTo>
                  <a:lnTo>
                    <a:pt x="0" y="55116"/>
                  </a:lnTo>
                  <a:cubicBezTo>
                    <a:pt x="351" y="35619"/>
                    <a:pt x="4822" y="19497"/>
                    <a:pt x="5173" y="0"/>
                  </a:cubicBezTo>
                  <a:close/>
                </a:path>
              </a:pathLst>
            </a:custGeom>
            <a:solidFill>
              <a:srgbClr val="29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4" name="Rectangle 7"/>
            <p:cNvSpPr/>
            <p:nvPr/>
          </p:nvSpPr>
          <p:spPr>
            <a:xfrm rot="16200000">
              <a:off x="6380736" y="3555512"/>
              <a:ext cx="2538609" cy="105008"/>
            </a:xfrm>
            <a:custGeom>
              <a:avLst/>
              <a:gdLst>
                <a:gd name="connsiteX0" fmla="*/ 0 w 1514475"/>
                <a:gd name="connsiteY0" fmla="*/ 0 h 53846"/>
                <a:gd name="connsiteX1" fmla="*/ 1514475 w 1514475"/>
                <a:gd name="connsiteY1" fmla="*/ 0 h 53846"/>
                <a:gd name="connsiteX2" fmla="*/ 1514475 w 1514475"/>
                <a:gd name="connsiteY2" fmla="*/ 53846 h 53846"/>
                <a:gd name="connsiteX3" fmla="*/ 0 w 1514475"/>
                <a:gd name="connsiteY3" fmla="*/ 53846 h 53846"/>
                <a:gd name="connsiteX4" fmla="*/ 0 w 1514475"/>
                <a:gd name="connsiteY4" fmla="*/ 0 h 53846"/>
                <a:gd name="connsiteX0" fmla="*/ 1054 w 1514475"/>
                <a:gd name="connsiteY0" fmla="*/ 0 h 58491"/>
                <a:gd name="connsiteX1" fmla="*/ 1514475 w 1514475"/>
                <a:gd name="connsiteY1" fmla="*/ 4645 h 58491"/>
                <a:gd name="connsiteX2" fmla="*/ 1514475 w 1514475"/>
                <a:gd name="connsiteY2" fmla="*/ 58491 h 58491"/>
                <a:gd name="connsiteX3" fmla="*/ 0 w 1514475"/>
                <a:gd name="connsiteY3" fmla="*/ 58491 h 58491"/>
                <a:gd name="connsiteX4" fmla="*/ 1054 w 1514475"/>
                <a:gd name="connsiteY4" fmla="*/ 0 h 58491"/>
                <a:gd name="connsiteX0" fmla="*/ 76 w 1513497"/>
                <a:gd name="connsiteY0" fmla="*/ 0 h 58491"/>
                <a:gd name="connsiteX1" fmla="*/ 1513497 w 1513497"/>
                <a:gd name="connsiteY1" fmla="*/ 4645 h 58491"/>
                <a:gd name="connsiteX2" fmla="*/ 1513497 w 1513497"/>
                <a:gd name="connsiteY2" fmla="*/ 58491 h 58491"/>
                <a:gd name="connsiteX3" fmla="*/ 386 w 1513497"/>
                <a:gd name="connsiteY3" fmla="*/ 41709 h 58491"/>
                <a:gd name="connsiteX4" fmla="*/ 76 w 1513497"/>
                <a:gd name="connsiteY4" fmla="*/ 0 h 58491"/>
                <a:gd name="connsiteX0" fmla="*/ 5173 w 1518594"/>
                <a:gd name="connsiteY0" fmla="*/ 0 h 58491"/>
                <a:gd name="connsiteX1" fmla="*/ 1518594 w 1518594"/>
                <a:gd name="connsiteY1" fmla="*/ 4645 h 58491"/>
                <a:gd name="connsiteX2" fmla="*/ 1518594 w 1518594"/>
                <a:gd name="connsiteY2" fmla="*/ 58491 h 58491"/>
                <a:gd name="connsiteX3" fmla="*/ 0 w 1518594"/>
                <a:gd name="connsiteY3" fmla="*/ 55116 h 58491"/>
                <a:gd name="connsiteX4" fmla="*/ 5173 w 1518594"/>
                <a:gd name="connsiteY4" fmla="*/ 0 h 58491"/>
                <a:gd name="connsiteX0" fmla="*/ 5173 w 1528119"/>
                <a:gd name="connsiteY0" fmla="*/ 29612 h 84728"/>
                <a:gd name="connsiteX1" fmla="*/ 1518594 w 1528119"/>
                <a:gd name="connsiteY1" fmla="*/ 34257 h 84728"/>
                <a:gd name="connsiteX2" fmla="*/ 1528119 w 1528119"/>
                <a:gd name="connsiteY2" fmla="*/ 0 h 84728"/>
                <a:gd name="connsiteX3" fmla="*/ 0 w 1528119"/>
                <a:gd name="connsiteY3" fmla="*/ 84728 h 84728"/>
                <a:gd name="connsiteX4" fmla="*/ 5173 w 1528119"/>
                <a:gd name="connsiteY4" fmla="*/ 29612 h 84728"/>
                <a:gd name="connsiteX0" fmla="*/ 5173 w 1537644"/>
                <a:gd name="connsiteY0" fmla="*/ 0 h 56116"/>
                <a:gd name="connsiteX1" fmla="*/ 1518594 w 1537644"/>
                <a:gd name="connsiteY1" fmla="*/ 4645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456682 w 1537644"/>
                <a:gd name="connsiteY1" fmla="*/ 40364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530501 w 1537644"/>
                <a:gd name="connsiteY1" fmla="*/ 9408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7554 w 1540025"/>
                <a:gd name="connsiteY0" fmla="*/ 0 h 64641"/>
                <a:gd name="connsiteX1" fmla="*/ 1532882 w 1540025"/>
                <a:gd name="connsiteY1" fmla="*/ 9408 h 64641"/>
                <a:gd name="connsiteX2" fmla="*/ 1540025 w 1540025"/>
                <a:gd name="connsiteY2" fmla="*/ 56116 h 64641"/>
                <a:gd name="connsiteX3" fmla="*/ 0 w 1540025"/>
                <a:gd name="connsiteY3" fmla="*/ 64641 h 64641"/>
                <a:gd name="connsiteX4" fmla="*/ 7554 w 1540025"/>
                <a:gd name="connsiteY4" fmla="*/ 0 h 64641"/>
                <a:gd name="connsiteX0" fmla="*/ 7554 w 1540025"/>
                <a:gd name="connsiteY0" fmla="*/ 26311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7554 w 1540025"/>
                <a:gd name="connsiteY4" fmla="*/ 26311 h 55233"/>
                <a:gd name="connsiteX0" fmla="*/ 12317 w 1540025"/>
                <a:gd name="connsiteY0" fmla="*/ 2499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12317 w 1540025"/>
                <a:gd name="connsiteY4" fmla="*/ 2499 h 5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25" h="55233">
                  <a:moveTo>
                    <a:pt x="12317" y="2499"/>
                  </a:moveTo>
                  <a:lnTo>
                    <a:pt x="1532882" y="0"/>
                  </a:lnTo>
                  <a:lnTo>
                    <a:pt x="1540025" y="46708"/>
                  </a:lnTo>
                  <a:lnTo>
                    <a:pt x="0" y="55233"/>
                  </a:lnTo>
                  <a:cubicBezTo>
                    <a:pt x="351" y="35736"/>
                    <a:pt x="11966" y="21996"/>
                    <a:pt x="12317" y="2499"/>
                  </a:cubicBezTo>
                  <a:close/>
                </a:path>
              </a:pathLst>
            </a:custGeom>
            <a:solidFill>
              <a:srgbClr val="29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5" name="Rectangle 7"/>
            <p:cNvSpPr/>
            <p:nvPr/>
          </p:nvSpPr>
          <p:spPr>
            <a:xfrm rot="15989266">
              <a:off x="8851209" y="3107943"/>
              <a:ext cx="2509692" cy="115590"/>
            </a:xfrm>
            <a:custGeom>
              <a:avLst/>
              <a:gdLst>
                <a:gd name="connsiteX0" fmla="*/ 0 w 1514475"/>
                <a:gd name="connsiteY0" fmla="*/ 0 h 53846"/>
                <a:gd name="connsiteX1" fmla="*/ 1514475 w 1514475"/>
                <a:gd name="connsiteY1" fmla="*/ 0 h 53846"/>
                <a:gd name="connsiteX2" fmla="*/ 1514475 w 1514475"/>
                <a:gd name="connsiteY2" fmla="*/ 53846 h 53846"/>
                <a:gd name="connsiteX3" fmla="*/ 0 w 1514475"/>
                <a:gd name="connsiteY3" fmla="*/ 53846 h 53846"/>
                <a:gd name="connsiteX4" fmla="*/ 0 w 1514475"/>
                <a:gd name="connsiteY4" fmla="*/ 0 h 53846"/>
                <a:gd name="connsiteX0" fmla="*/ 1054 w 1514475"/>
                <a:gd name="connsiteY0" fmla="*/ 0 h 58491"/>
                <a:gd name="connsiteX1" fmla="*/ 1514475 w 1514475"/>
                <a:gd name="connsiteY1" fmla="*/ 4645 h 58491"/>
                <a:gd name="connsiteX2" fmla="*/ 1514475 w 1514475"/>
                <a:gd name="connsiteY2" fmla="*/ 58491 h 58491"/>
                <a:gd name="connsiteX3" fmla="*/ 0 w 1514475"/>
                <a:gd name="connsiteY3" fmla="*/ 58491 h 58491"/>
                <a:gd name="connsiteX4" fmla="*/ 1054 w 1514475"/>
                <a:gd name="connsiteY4" fmla="*/ 0 h 58491"/>
                <a:gd name="connsiteX0" fmla="*/ 76 w 1513497"/>
                <a:gd name="connsiteY0" fmla="*/ 0 h 58491"/>
                <a:gd name="connsiteX1" fmla="*/ 1513497 w 1513497"/>
                <a:gd name="connsiteY1" fmla="*/ 4645 h 58491"/>
                <a:gd name="connsiteX2" fmla="*/ 1513497 w 1513497"/>
                <a:gd name="connsiteY2" fmla="*/ 58491 h 58491"/>
                <a:gd name="connsiteX3" fmla="*/ 386 w 1513497"/>
                <a:gd name="connsiteY3" fmla="*/ 41709 h 58491"/>
                <a:gd name="connsiteX4" fmla="*/ 76 w 1513497"/>
                <a:gd name="connsiteY4" fmla="*/ 0 h 58491"/>
                <a:gd name="connsiteX0" fmla="*/ 5173 w 1518594"/>
                <a:gd name="connsiteY0" fmla="*/ 0 h 58491"/>
                <a:gd name="connsiteX1" fmla="*/ 1518594 w 1518594"/>
                <a:gd name="connsiteY1" fmla="*/ 4645 h 58491"/>
                <a:gd name="connsiteX2" fmla="*/ 1518594 w 1518594"/>
                <a:gd name="connsiteY2" fmla="*/ 58491 h 58491"/>
                <a:gd name="connsiteX3" fmla="*/ 0 w 1518594"/>
                <a:gd name="connsiteY3" fmla="*/ 55116 h 58491"/>
                <a:gd name="connsiteX4" fmla="*/ 5173 w 1518594"/>
                <a:gd name="connsiteY4" fmla="*/ 0 h 58491"/>
                <a:gd name="connsiteX0" fmla="*/ 5173 w 1528119"/>
                <a:gd name="connsiteY0" fmla="*/ 29612 h 84728"/>
                <a:gd name="connsiteX1" fmla="*/ 1518594 w 1528119"/>
                <a:gd name="connsiteY1" fmla="*/ 34257 h 84728"/>
                <a:gd name="connsiteX2" fmla="*/ 1528119 w 1528119"/>
                <a:gd name="connsiteY2" fmla="*/ 0 h 84728"/>
                <a:gd name="connsiteX3" fmla="*/ 0 w 1528119"/>
                <a:gd name="connsiteY3" fmla="*/ 84728 h 84728"/>
                <a:gd name="connsiteX4" fmla="*/ 5173 w 1528119"/>
                <a:gd name="connsiteY4" fmla="*/ 29612 h 84728"/>
                <a:gd name="connsiteX0" fmla="*/ 5173 w 1537644"/>
                <a:gd name="connsiteY0" fmla="*/ 0 h 56116"/>
                <a:gd name="connsiteX1" fmla="*/ 1518594 w 1537644"/>
                <a:gd name="connsiteY1" fmla="*/ 4645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456682 w 1537644"/>
                <a:gd name="connsiteY1" fmla="*/ 40364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530501 w 1537644"/>
                <a:gd name="connsiteY1" fmla="*/ 9408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7554 w 1540025"/>
                <a:gd name="connsiteY0" fmla="*/ 0 h 64641"/>
                <a:gd name="connsiteX1" fmla="*/ 1532882 w 1540025"/>
                <a:gd name="connsiteY1" fmla="*/ 9408 h 64641"/>
                <a:gd name="connsiteX2" fmla="*/ 1540025 w 1540025"/>
                <a:gd name="connsiteY2" fmla="*/ 56116 h 64641"/>
                <a:gd name="connsiteX3" fmla="*/ 0 w 1540025"/>
                <a:gd name="connsiteY3" fmla="*/ 64641 h 64641"/>
                <a:gd name="connsiteX4" fmla="*/ 7554 w 1540025"/>
                <a:gd name="connsiteY4" fmla="*/ 0 h 64641"/>
                <a:gd name="connsiteX0" fmla="*/ 7554 w 1540025"/>
                <a:gd name="connsiteY0" fmla="*/ 26311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7554 w 1540025"/>
                <a:gd name="connsiteY4" fmla="*/ 26311 h 55233"/>
                <a:gd name="connsiteX0" fmla="*/ 12317 w 1540025"/>
                <a:gd name="connsiteY0" fmla="*/ 2499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12317 w 1540025"/>
                <a:gd name="connsiteY4" fmla="*/ 2499 h 55233"/>
                <a:gd name="connsiteX0" fmla="*/ 12317 w 1538608"/>
                <a:gd name="connsiteY0" fmla="*/ 2499 h 63148"/>
                <a:gd name="connsiteX1" fmla="*/ 1532882 w 1538608"/>
                <a:gd name="connsiteY1" fmla="*/ 0 h 63148"/>
                <a:gd name="connsiteX2" fmla="*/ 1538608 w 1538608"/>
                <a:gd name="connsiteY2" fmla="*/ 63148 h 63148"/>
                <a:gd name="connsiteX3" fmla="*/ 0 w 1538608"/>
                <a:gd name="connsiteY3" fmla="*/ 55233 h 63148"/>
                <a:gd name="connsiteX4" fmla="*/ 12317 w 1538608"/>
                <a:gd name="connsiteY4" fmla="*/ 2499 h 63148"/>
                <a:gd name="connsiteX0" fmla="*/ 12317 w 1538608"/>
                <a:gd name="connsiteY0" fmla="*/ 0 h 60649"/>
                <a:gd name="connsiteX1" fmla="*/ 1518831 w 1538608"/>
                <a:gd name="connsiteY1" fmla="*/ 52994 h 60649"/>
                <a:gd name="connsiteX2" fmla="*/ 1538608 w 1538608"/>
                <a:gd name="connsiteY2" fmla="*/ 60649 h 60649"/>
                <a:gd name="connsiteX3" fmla="*/ 0 w 1538608"/>
                <a:gd name="connsiteY3" fmla="*/ 52734 h 60649"/>
                <a:gd name="connsiteX4" fmla="*/ 12317 w 1538608"/>
                <a:gd name="connsiteY4" fmla="*/ 0 h 60649"/>
                <a:gd name="connsiteX0" fmla="*/ 12317 w 1540132"/>
                <a:gd name="connsiteY0" fmla="*/ 0 h 60649"/>
                <a:gd name="connsiteX1" fmla="*/ 1540132 w 1540132"/>
                <a:gd name="connsiteY1" fmla="*/ 20920 h 60649"/>
                <a:gd name="connsiteX2" fmla="*/ 1538608 w 1540132"/>
                <a:gd name="connsiteY2" fmla="*/ 60649 h 60649"/>
                <a:gd name="connsiteX3" fmla="*/ 0 w 1540132"/>
                <a:gd name="connsiteY3" fmla="*/ 52734 h 60649"/>
                <a:gd name="connsiteX4" fmla="*/ 12317 w 1540132"/>
                <a:gd name="connsiteY4" fmla="*/ 0 h 60649"/>
                <a:gd name="connsiteX0" fmla="*/ 8 w 1550058"/>
                <a:gd name="connsiteY0" fmla="*/ 0 h 71523"/>
                <a:gd name="connsiteX1" fmla="*/ 1550058 w 1550058"/>
                <a:gd name="connsiteY1" fmla="*/ 31794 h 71523"/>
                <a:gd name="connsiteX2" fmla="*/ 1548534 w 1550058"/>
                <a:gd name="connsiteY2" fmla="*/ 71523 h 71523"/>
                <a:gd name="connsiteX3" fmla="*/ 9926 w 1550058"/>
                <a:gd name="connsiteY3" fmla="*/ 63608 h 71523"/>
                <a:gd name="connsiteX4" fmla="*/ 8 w 1550058"/>
                <a:gd name="connsiteY4" fmla="*/ 0 h 71523"/>
                <a:gd name="connsiteX0" fmla="*/ 7 w 1552400"/>
                <a:gd name="connsiteY0" fmla="*/ 129824 h 131729"/>
                <a:gd name="connsiteX1" fmla="*/ 1552400 w 1552400"/>
                <a:gd name="connsiteY1" fmla="*/ 0 h 131729"/>
                <a:gd name="connsiteX2" fmla="*/ 1550876 w 1552400"/>
                <a:gd name="connsiteY2" fmla="*/ 39729 h 131729"/>
                <a:gd name="connsiteX3" fmla="*/ 12268 w 1552400"/>
                <a:gd name="connsiteY3" fmla="*/ 31814 h 131729"/>
                <a:gd name="connsiteX4" fmla="*/ 7 w 1552400"/>
                <a:gd name="connsiteY4" fmla="*/ 129824 h 131729"/>
                <a:gd name="connsiteX0" fmla="*/ 4 w 1558822"/>
                <a:gd name="connsiteY0" fmla="*/ 0 h 50454"/>
                <a:gd name="connsiteX1" fmla="*/ 1558822 w 1558822"/>
                <a:gd name="connsiteY1" fmla="*/ 10725 h 50454"/>
                <a:gd name="connsiteX2" fmla="*/ 1557298 w 1558822"/>
                <a:gd name="connsiteY2" fmla="*/ 50454 h 50454"/>
                <a:gd name="connsiteX3" fmla="*/ 18690 w 1558822"/>
                <a:gd name="connsiteY3" fmla="*/ 42539 h 50454"/>
                <a:gd name="connsiteX4" fmla="*/ 4 w 1558822"/>
                <a:gd name="connsiteY4" fmla="*/ 0 h 50454"/>
                <a:gd name="connsiteX0" fmla="*/ 9582 w 1568400"/>
                <a:gd name="connsiteY0" fmla="*/ 0 h 50454"/>
                <a:gd name="connsiteX1" fmla="*/ 1568400 w 1568400"/>
                <a:gd name="connsiteY1" fmla="*/ 10725 h 50454"/>
                <a:gd name="connsiteX2" fmla="*/ 1566876 w 1568400"/>
                <a:gd name="connsiteY2" fmla="*/ 50454 h 50454"/>
                <a:gd name="connsiteX3" fmla="*/ 0 w 1568400"/>
                <a:gd name="connsiteY3" fmla="*/ 47904 h 50454"/>
                <a:gd name="connsiteX4" fmla="*/ 9582 w 1568400"/>
                <a:gd name="connsiteY4" fmla="*/ 0 h 50454"/>
                <a:gd name="connsiteX0" fmla="*/ 8489 w 1567307"/>
                <a:gd name="connsiteY0" fmla="*/ 0 h 50454"/>
                <a:gd name="connsiteX1" fmla="*/ 1567307 w 1567307"/>
                <a:gd name="connsiteY1" fmla="*/ 10725 h 50454"/>
                <a:gd name="connsiteX2" fmla="*/ 1565783 w 1567307"/>
                <a:gd name="connsiteY2" fmla="*/ 50454 h 50454"/>
                <a:gd name="connsiteX3" fmla="*/ 0 w 1567307"/>
                <a:gd name="connsiteY3" fmla="*/ 8347 h 50454"/>
                <a:gd name="connsiteX4" fmla="*/ 8489 w 1567307"/>
                <a:gd name="connsiteY4" fmla="*/ 0 h 50454"/>
                <a:gd name="connsiteX0" fmla="*/ 20415 w 1579233"/>
                <a:gd name="connsiteY0" fmla="*/ 0 h 50454"/>
                <a:gd name="connsiteX1" fmla="*/ 1579233 w 1579233"/>
                <a:gd name="connsiteY1" fmla="*/ 10725 h 50454"/>
                <a:gd name="connsiteX2" fmla="*/ 1577709 w 1579233"/>
                <a:gd name="connsiteY2" fmla="*/ 50454 h 50454"/>
                <a:gd name="connsiteX3" fmla="*/ 0 w 1579233"/>
                <a:gd name="connsiteY3" fmla="*/ 39179 h 50454"/>
                <a:gd name="connsiteX4" fmla="*/ 20415 w 1579233"/>
                <a:gd name="connsiteY4" fmla="*/ 0 h 50454"/>
                <a:gd name="connsiteX0" fmla="*/ 20415 w 1585605"/>
                <a:gd name="connsiteY0" fmla="*/ 0 h 50798"/>
                <a:gd name="connsiteX1" fmla="*/ 1579233 w 1585605"/>
                <a:gd name="connsiteY1" fmla="*/ 10725 h 50798"/>
                <a:gd name="connsiteX2" fmla="*/ 1585605 w 1585605"/>
                <a:gd name="connsiteY2" fmla="*/ 50798 h 50798"/>
                <a:gd name="connsiteX3" fmla="*/ 0 w 1585605"/>
                <a:gd name="connsiteY3" fmla="*/ 39179 h 50798"/>
                <a:gd name="connsiteX4" fmla="*/ 20415 w 1585605"/>
                <a:gd name="connsiteY4" fmla="*/ 0 h 50798"/>
                <a:gd name="connsiteX0" fmla="*/ 20415 w 1582973"/>
                <a:gd name="connsiteY0" fmla="*/ 0 h 50683"/>
                <a:gd name="connsiteX1" fmla="*/ 1579233 w 1582973"/>
                <a:gd name="connsiteY1" fmla="*/ 10725 h 50683"/>
                <a:gd name="connsiteX2" fmla="*/ 1582973 w 1582973"/>
                <a:gd name="connsiteY2" fmla="*/ 50683 h 50683"/>
                <a:gd name="connsiteX3" fmla="*/ 0 w 1582973"/>
                <a:gd name="connsiteY3" fmla="*/ 39179 h 50683"/>
                <a:gd name="connsiteX4" fmla="*/ 20415 w 1582973"/>
                <a:gd name="connsiteY4" fmla="*/ 0 h 50683"/>
                <a:gd name="connsiteX0" fmla="*/ 20415 w 1582973"/>
                <a:gd name="connsiteY0" fmla="*/ 4837 h 55520"/>
                <a:gd name="connsiteX1" fmla="*/ 1567368 w 1582973"/>
                <a:gd name="connsiteY1" fmla="*/ 0 h 55520"/>
                <a:gd name="connsiteX2" fmla="*/ 1582973 w 1582973"/>
                <a:gd name="connsiteY2" fmla="*/ 55520 h 55520"/>
                <a:gd name="connsiteX3" fmla="*/ 0 w 1582973"/>
                <a:gd name="connsiteY3" fmla="*/ 44016 h 55520"/>
                <a:gd name="connsiteX4" fmla="*/ 20415 w 1582973"/>
                <a:gd name="connsiteY4" fmla="*/ 4837 h 55520"/>
                <a:gd name="connsiteX0" fmla="*/ 20415 w 1582973"/>
                <a:gd name="connsiteY0" fmla="*/ 0 h 50683"/>
                <a:gd name="connsiteX1" fmla="*/ 1576279 w 1582973"/>
                <a:gd name="connsiteY1" fmla="*/ 14355 h 50683"/>
                <a:gd name="connsiteX2" fmla="*/ 1582973 w 1582973"/>
                <a:gd name="connsiteY2" fmla="*/ 50683 h 50683"/>
                <a:gd name="connsiteX3" fmla="*/ 0 w 1582973"/>
                <a:gd name="connsiteY3" fmla="*/ 39179 h 50683"/>
                <a:gd name="connsiteX4" fmla="*/ 20415 w 1582973"/>
                <a:gd name="connsiteY4" fmla="*/ 0 h 50683"/>
                <a:gd name="connsiteX0" fmla="*/ 20415 w 1582973"/>
                <a:gd name="connsiteY0" fmla="*/ 0 h 82354"/>
                <a:gd name="connsiteX1" fmla="*/ 1454190 w 1582973"/>
                <a:gd name="connsiteY1" fmla="*/ 82354 h 82354"/>
                <a:gd name="connsiteX2" fmla="*/ 1582973 w 1582973"/>
                <a:gd name="connsiteY2" fmla="*/ 50683 h 82354"/>
                <a:gd name="connsiteX3" fmla="*/ 0 w 1582973"/>
                <a:gd name="connsiteY3" fmla="*/ 39179 h 82354"/>
                <a:gd name="connsiteX4" fmla="*/ 20415 w 1582973"/>
                <a:gd name="connsiteY4" fmla="*/ 0 h 82354"/>
                <a:gd name="connsiteX0" fmla="*/ 20415 w 1582973"/>
                <a:gd name="connsiteY0" fmla="*/ 0 h 50683"/>
                <a:gd name="connsiteX1" fmla="*/ 1499156 w 1582973"/>
                <a:gd name="connsiteY1" fmla="*/ 20387 h 50683"/>
                <a:gd name="connsiteX2" fmla="*/ 1582973 w 1582973"/>
                <a:gd name="connsiteY2" fmla="*/ 50683 h 50683"/>
                <a:gd name="connsiteX3" fmla="*/ 0 w 1582973"/>
                <a:gd name="connsiteY3" fmla="*/ 39179 h 50683"/>
                <a:gd name="connsiteX4" fmla="*/ 20415 w 1582973"/>
                <a:gd name="connsiteY4" fmla="*/ 0 h 50683"/>
                <a:gd name="connsiteX0" fmla="*/ 20415 w 1499156"/>
                <a:gd name="connsiteY0" fmla="*/ 0 h 55024"/>
                <a:gd name="connsiteX1" fmla="*/ 1499156 w 1499156"/>
                <a:gd name="connsiteY1" fmla="*/ 20387 h 55024"/>
                <a:gd name="connsiteX2" fmla="*/ 1424110 w 1499156"/>
                <a:gd name="connsiteY2" fmla="*/ 55024 h 55024"/>
                <a:gd name="connsiteX3" fmla="*/ 0 w 1499156"/>
                <a:gd name="connsiteY3" fmla="*/ 39179 h 55024"/>
                <a:gd name="connsiteX4" fmla="*/ 20415 w 1499156"/>
                <a:gd name="connsiteY4" fmla="*/ 0 h 55024"/>
                <a:gd name="connsiteX0" fmla="*/ 20415 w 1504510"/>
                <a:gd name="connsiteY0" fmla="*/ 0 h 41613"/>
                <a:gd name="connsiteX1" fmla="*/ 1499156 w 1504510"/>
                <a:gd name="connsiteY1" fmla="*/ 20387 h 41613"/>
                <a:gd name="connsiteX2" fmla="*/ 1504510 w 1504510"/>
                <a:gd name="connsiteY2" fmla="*/ 41613 h 41613"/>
                <a:gd name="connsiteX3" fmla="*/ 0 w 1504510"/>
                <a:gd name="connsiteY3" fmla="*/ 39179 h 41613"/>
                <a:gd name="connsiteX4" fmla="*/ 20415 w 1504510"/>
                <a:gd name="connsiteY4" fmla="*/ 0 h 41613"/>
                <a:gd name="connsiteX0" fmla="*/ 20415 w 1507373"/>
                <a:gd name="connsiteY0" fmla="*/ 0 h 41613"/>
                <a:gd name="connsiteX1" fmla="*/ 1507373 w 1507373"/>
                <a:gd name="connsiteY1" fmla="*/ 16985 h 41613"/>
                <a:gd name="connsiteX2" fmla="*/ 1504510 w 1507373"/>
                <a:gd name="connsiteY2" fmla="*/ 41613 h 41613"/>
                <a:gd name="connsiteX3" fmla="*/ 0 w 1507373"/>
                <a:gd name="connsiteY3" fmla="*/ 39179 h 41613"/>
                <a:gd name="connsiteX4" fmla="*/ 20415 w 1507373"/>
                <a:gd name="connsiteY4" fmla="*/ 0 h 41613"/>
                <a:gd name="connsiteX0" fmla="*/ 20415 w 1507373"/>
                <a:gd name="connsiteY0" fmla="*/ 0 h 43486"/>
                <a:gd name="connsiteX1" fmla="*/ 1507373 w 1507373"/>
                <a:gd name="connsiteY1" fmla="*/ 16985 h 43486"/>
                <a:gd name="connsiteX2" fmla="*/ 1504349 w 1507373"/>
                <a:gd name="connsiteY2" fmla="*/ 43486 h 43486"/>
                <a:gd name="connsiteX3" fmla="*/ 0 w 1507373"/>
                <a:gd name="connsiteY3" fmla="*/ 39179 h 43486"/>
                <a:gd name="connsiteX4" fmla="*/ 20415 w 1507373"/>
                <a:gd name="connsiteY4" fmla="*/ 0 h 43486"/>
                <a:gd name="connsiteX0" fmla="*/ 20415 w 1515268"/>
                <a:gd name="connsiteY0" fmla="*/ 0 h 43486"/>
                <a:gd name="connsiteX1" fmla="*/ 1515268 w 1515268"/>
                <a:gd name="connsiteY1" fmla="*/ 17330 h 43486"/>
                <a:gd name="connsiteX2" fmla="*/ 1504349 w 1515268"/>
                <a:gd name="connsiteY2" fmla="*/ 43486 h 43486"/>
                <a:gd name="connsiteX3" fmla="*/ 0 w 1515268"/>
                <a:gd name="connsiteY3" fmla="*/ 39179 h 43486"/>
                <a:gd name="connsiteX4" fmla="*/ 20415 w 1515268"/>
                <a:gd name="connsiteY4" fmla="*/ 0 h 43486"/>
                <a:gd name="connsiteX0" fmla="*/ 20415 w 1515268"/>
                <a:gd name="connsiteY0" fmla="*/ 0 h 73919"/>
                <a:gd name="connsiteX1" fmla="*/ 1515268 w 1515268"/>
                <a:gd name="connsiteY1" fmla="*/ 17330 h 73919"/>
                <a:gd name="connsiteX2" fmla="*/ 1512291 w 1515268"/>
                <a:gd name="connsiteY2" fmla="*/ 73919 h 73919"/>
                <a:gd name="connsiteX3" fmla="*/ 0 w 1515268"/>
                <a:gd name="connsiteY3" fmla="*/ 39179 h 73919"/>
                <a:gd name="connsiteX4" fmla="*/ 20415 w 1515268"/>
                <a:gd name="connsiteY4" fmla="*/ 0 h 73919"/>
                <a:gd name="connsiteX0" fmla="*/ 20415 w 1515268"/>
                <a:gd name="connsiteY0" fmla="*/ 0 h 40200"/>
                <a:gd name="connsiteX1" fmla="*/ 1515268 w 1515268"/>
                <a:gd name="connsiteY1" fmla="*/ 17330 h 40200"/>
                <a:gd name="connsiteX2" fmla="*/ 1515198 w 1515268"/>
                <a:gd name="connsiteY2" fmla="*/ 40200 h 40200"/>
                <a:gd name="connsiteX3" fmla="*/ 0 w 1515268"/>
                <a:gd name="connsiteY3" fmla="*/ 39179 h 40200"/>
                <a:gd name="connsiteX4" fmla="*/ 20415 w 1515268"/>
                <a:gd name="connsiteY4" fmla="*/ 0 h 40200"/>
                <a:gd name="connsiteX0" fmla="*/ 20415 w 1515268"/>
                <a:gd name="connsiteY0" fmla="*/ 0 h 45820"/>
                <a:gd name="connsiteX1" fmla="*/ 1515268 w 1515268"/>
                <a:gd name="connsiteY1" fmla="*/ 17330 h 45820"/>
                <a:gd name="connsiteX2" fmla="*/ 1514714 w 1515268"/>
                <a:gd name="connsiteY2" fmla="*/ 45820 h 45820"/>
                <a:gd name="connsiteX3" fmla="*/ 0 w 1515268"/>
                <a:gd name="connsiteY3" fmla="*/ 39179 h 45820"/>
                <a:gd name="connsiteX4" fmla="*/ 20415 w 1515268"/>
                <a:gd name="connsiteY4" fmla="*/ 0 h 45820"/>
                <a:gd name="connsiteX0" fmla="*/ 20415 w 1515268"/>
                <a:gd name="connsiteY0" fmla="*/ 0 h 47693"/>
                <a:gd name="connsiteX1" fmla="*/ 1515268 w 1515268"/>
                <a:gd name="connsiteY1" fmla="*/ 17330 h 47693"/>
                <a:gd name="connsiteX2" fmla="*/ 1514553 w 1515268"/>
                <a:gd name="connsiteY2" fmla="*/ 47693 h 47693"/>
                <a:gd name="connsiteX3" fmla="*/ 0 w 1515268"/>
                <a:gd name="connsiteY3" fmla="*/ 39179 h 47693"/>
                <a:gd name="connsiteX4" fmla="*/ 20415 w 1515268"/>
                <a:gd name="connsiteY4" fmla="*/ 0 h 47693"/>
                <a:gd name="connsiteX0" fmla="*/ 20415 w 1522285"/>
                <a:gd name="connsiteY0" fmla="*/ 0 h 49910"/>
                <a:gd name="connsiteX1" fmla="*/ 1515268 w 1522285"/>
                <a:gd name="connsiteY1" fmla="*/ 17330 h 49910"/>
                <a:gd name="connsiteX2" fmla="*/ 1522285 w 1522285"/>
                <a:gd name="connsiteY2" fmla="*/ 49910 h 49910"/>
                <a:gd name="connsiteX3" fmla="*/ 0 w 1522285"/>
                <a:gd name="connsiteY3" fmla="*/ 39179 h 49910"/>
                <a:gd name="connsiteX4" fmla="*/ 20415 w 1522285"/>
                <a:gd name="connsiteY4" fmla="*/ 0 h 4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285" h="49910">
                  <a:moveTo>
                    <a:pt x="20415" y="0"/>
                  </a:moveTo>
                  <a:lnTo>
                    <a:pt x="1515268" y="17330"/>
                  </a:lnTo>
                  <a:cubicBezTo>
                    <a:pt x="1515245" y="24953"/>
                    <a:pt x="1522308" y="42287"/>
                    <a:pt x="1522285" y="49910"/>
                  </a:cubicBezTo>
                  <a:lnTo>
                    <a:pt x="0" y="39179"/>
                  </a:lnTo>
                  <a:cubicBezTo>
                    <a:pt x="351" y="19682"/>
                    <a:pt x="20064" y="19497"/>
                    <a:pt x="20415" y="0"/>
                  </a:cubicBezTo>
                  <a:close/>
                </a:path>
              </a:pathLst>
            </a:custGeom>
            <a:solidFill>
              <a:srgbClr val="292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7"/>
            <p:cNvSpPr/>
            <p:nvPr/>
          </p:nvSpPr>
          <p:spPr>
            <a:xfrm rot="15989266">
              <a:off x="8897238" y="3128959"/>
              <a:ext cx="2557720" cy="89124"/>
            </a:xfrm>
            <a:custGeom>
              <a:avLst/>
              <a:gdLst>
                <a:gd name="connsiteX0" fmla="*/ 0 w 1514475"/>
                <a:gd name="connsiteY0" fmla="*/ 0 h 53846"/>
                <a:gd name="connsiteX1" fmla="*/ 1514475 w 1514475"/>
                <a:gd name="connsiteY1" fmla="*/ 0 h 53846"/>
                <a:gd name="connsiteX2" fmla="*/ 1514475 w 1514475"/>
                <a:gd name="connsiteY2" fmla="*/ 53846 h 53846"/>
                <a:gd name="connsiteX3" fmla="*/ 0 w 1514475"/>
                <a:gd name="connsiteY3" fmla="*/ 53846 h 53846"/>
                <a:gd name="connsiteX4" fmla="*/ 0 w 1514475"/>
                <a:gd name="connsiteY4" fmla="*/ 0 h 53846"/>
                <a:gd name="connsiteX0" fmla="*/ 1054 w 1514475"/>
                <a:gd name="connsiteY0" fmla="*/ 0 h 58491"/>
                <a:gd name="connsiteX1" fmla="*/ 1514475 w 1514475"/>
                <a:gd name="connsiteY1" fmla="*/ 4645 h 58491"/>
                <a:gd name="connsiteX2" fmla="*/ 1514475 w 1514475"/>
                <a:gd name="connsiteY2" fmla="*/ 58491 h 58491"/>
                <a:gd name="connsiteX3" fmla="*/ 0 w 1514475"/>
                <a:gd name="connsiteY3" fmla="*/ 58491 h 58491"/>
                <a:gd name="connsiteX4" fmla="*/ 1054 w 1514475"/>
                <a:gd name="connsiteY4" fmla="*/ 0 h 58491"/>
                <a:gd name="connsiteX0" fmla="*/ 76 w 1513497"/>
                <a:gd name="connsiteY0" fmla="*/ 0 h 58491"/>
                <a:gd name="connsiteX1" fmla="*/ 1513497 w 1513497"/>
                <a:gd name="connsiteY1" fmla="*/ 4645 h 58491"/>
                <a:gd name="connsiteX2" fmla="*/ 1513497 w 1513497"/>
                <a:gd name="connsiteY2" fmla="*/ 58491 h 58491"/>
                <a:gd name="connsiteX3" fmla="*/ 386 w 1513497"/>
                <a:gd name="connsiteY3" fmla="*/ 41709 h 58491"/>
                <a:gd name="connsiteX4" fmla="*/ 76 w 1513497"/>
                <a:gd name="connsiteY4" fmla="*/ 0 h 58491"/>
                <a:gd name="connsiteX0" fmla="*/ 5173 w 1518594"/>
                <a:gd name="connsiteY0" fmla="*/ 0 h 58491"/>
                <a:gd name="connsiteX1" fmla="*/ 1518594 w 1518594"/>
                <a:gd name="connsiteY1" fmla="*/ 4645 h 58491"/>
                <a:gd name="connsiteX2" fmla="*/ 1518594 w 1518594"/>
                <a:gd name="connsiteY2" fmla="*/ 58491 h 58491"/>
                <a:gd name="connsiteX3" fmla="*/ 0 w 1518594"/>
                <a:gd name="connsiteY3" fmla="*/ 55116 h 58491"/>
                <a:gd name="connsiteX4" fmla="*/ 5173 w 1518594"/>
                <a:gd name="connsiteY4" fmla="*/ 0 h 58491"/>
                <a:gd name="connsiteX0" fmla="*/ 5173 w 1528119"/>
                <a:gd name="connsiteY0" fmla="*/ 29612 h 84728"/>
                <a:gd name="connsiteX1" fmla="*/ 1518594 w 1528119"/>
                <a:gd name="connsiteY1" fmla="*/ 34257 h 84728"/>
                <a:gd name="connsiteX2" fmla="*/ 1528119 w 1528119"/>
                <a:gd name="connsiteY2" fmla="*/ 0 h 84728"/>
                <a:gd name="connsiteX3" fmla="*/ 0 w 1528119"/>
                <a:gd name="connsiteY3" fmla="*/ 84728 h 84728"/>
                <a:gd name="connsiteX4" fmla="*/ 5173 w 1528119"/>
                <a:gd name="connsiteY4" fmla="*/ 29612 h 84728"/>
                <a:gd name="connsiteX0" fmla="*/ 5173 w 1537644"/>
                <a:gd name="connsiteY0" fmla="*/ 0 h 56116"/>
                <a:gd name="connsiteX1" fmla="*/ 1518594 w 1537644"/>
                <a:gd name="connsiteY1" fmla="*/ 4645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456682 w 1537644"/>
                <a:gd name="connsiteY1" fmla="*/ 40364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5173 w 1537644"/>
                <a:gd name="connsiteY0" fmla="*/ 0 h 56116"/>
                <a:gd name="connsiteX1" fmla="*/ 1530501 w 1537644"/>
                <a:gd name="connsiteY1" fmla="*/ 9408 h 56116"/>
                <a:gd name="connsiteX2" fmla="*/ 1537644 w 1537644"/>
                <a:gd name="connsiteY2" fmla="*/ 56116 h 56116"/>
                <a:gd name="connsiteX3" fmla="*/ 0 w 1537644"/>
                <a:gd name="connsiteY3" fmla="*/ 55116 h 56116"/>
                <a:gd name="connsiteX4" fmla="*/ 5173 w 1537644"/>
                <a:gd name="connsiteY4" fmla="*/ 0 h 56116"/>
                <a:gd name="connsiteX0" fmla="*/ 7554 w 1540025"/>
                <a:gd name="connsiteY0" fmla="*/ 0 h 64641"/>
                <a:gd name="connsiteX1" fmla="*/ 1532882 w 1540025"/>
                <a:gd name="connsiteY1" fmla="*/ 9408 h 64641"/>
                <a:gd name="connsiteX2" fmla="*/ 1540025 w 1540025"/>
                <a:gd name="connsiteY2" fmla="*/ 56116 h 64641"/>
                <a:gd name="connsiteX3" fmla="*/ 0 w 1540025"/>
                <a:gd name="connsiteY3" fmla="*/ 64641 h 64641"/>
                <a:gd name="connsiteX4" fmla="*/ 7554 w 1540025"/>
                <a:gd name="connsiteY4" fmla="*/ 0 h 64641"/>
                <a:gd name="connsiteX0" fmla="*/ 7554 w 1540025"/>
                <a:gd name="connsiteY0" fmla="*/ 26311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7554 w 1540025"/>
                <a:gd name="connsiteY4" fmla="*/ 26311 h 55233"/>
                <a:gd name="connsiteX0" fmla="*/ 12317 w 1540025"/>
                <a:gd name="connsiteY0" fmla="*/ 2499 h 55233"/>
                <a:gd name="connsiteX1" fmla="*/ 1532882 w 1540025"/>
                <a:gd name="connsiteY1" fmla="*/ 0 h 55233"/>
                <a:gd name="connsiteX2" fmla="*/ 1540025 w 1540025"/>
                <a:gd name="connsiteY2" fmla="*/ 46708 h 55233"/>
                <a:gd name="connsiteX3" fmla="*/ 0 w 1540025"/>
                <a:gd name="connsiteY3" fmla="*/ 55233 h 55233"/>
                <a:gd name="connsiteX4" fmla="*/ 12317 w 1540025"/>
                <a:gd name="connsiteY4" fmla="*/ 2499 h 55233"/>
                <a:gd name="connsiteX0" fmla="*/ 12317 w 1538608"/>
                <a:gd name="connsiteY0" fmla="*/ 2499 h 63148"/>
                <a:gd name="connsiteX1" fmla="*/ 1532882 w 1538608"/>
                <a:gd name="connsiteY1" fmla="*/ 0 h 63148"/>
                <a:gd name="connsiteX2" fmla="*/ 1538608 w 1538608"/>
                <a:gd name="connsiteY2" fmla="*/ 63148 h 63148"/>
                <a:gd name="connsiteX3" fmla="*/ 0 w 1538608"/>
                <a:gd name="connsiteY3" fmla="*/ 55233 h 63148"/>
                <a:gd name="connsiteX4" fmla="*/ 12317 w 1538608"/>
                <a:gd name="connsiteY4" fmla="*/ 2499 h 63148"/>
                <a:gd name="connsiteX0" fmla="*/ 12317 w 1538608"/>
                <a:gd name="connsiteY0" fmla="*/ 0 h 60649"/>
                <a:gd name="connsiteX1" fmla="*/ 1518831 w 1538608"/>
                <a:gd name="connsiteY1" fmla="*/ 52994 h 60649"/>
                <a:gd name="connsiteX2" fmla="*/ 1538608 w 1538608"/>
                <a:gd name="connsiteY2" fmla="*/ 60649 h 60649"/>
                <a:gd name="connsiteX3" fmla="*/ 0 w 1538608"/>
                <a:gd name="connsiteY3" fmla="*/ 52734 h 60649"/>
                <a:gd name="connsiteX4" fmla="*/ 12317 w 1538608"/>
                <a:gd name="connsiteY4" fmla="*/ 0 h 60649"/>
                <a:gd name="connsiteX0" fmla="*/ 12317 w 1540132"/>
                <a:gd name="connsiteY0" fmla="*/ 0 h 60649"/>
                <a:gd name="connsiteX1" fmla="*/ 1540132 w 1540132"/>
                <a:gd name="connsiteY1" fmla="*/ 20920 h 60649"/>
                <a:gd name="connsiteX2" fmla="*/ 1538608 w 1540132"/>
                <a:gd name="connsiteY2" fmla="*/ 60649 h 60649"/>
                <a:gd name="connsiteX3" fmla="*/ 0 w 1540132"/>
                <a:gd name="connsiteY3" fmla="*/ 52734 h 60649"/>
                <a:gd name="connsiteX4" fmla="*/ 12317 w 1540132"/>
                <a:gd name="connsiteY4" fmla="*/ 0 h 60649"/>
                <a:gd name="connsiteX0" fmla="*/ 8 w 1550058"/>
                <a:gd name="connsiteY0" fmla="*/ 0 h 71523"/>
                <a:gd name="connsiteX1" fmla="*/ 1550058 w 1550058"/>
                <a:gd name="connsiteY1" fmla="*/ 31794 h 71523"/>
                <a:gd name="connsiteX2" fmla="*/ 1548534 w 1550058"/>
                <a:gd name="connsiteY2" fmla="*/ 71523 h 71523"/>
                <a:gd name="connsiteX3" fmla="*/ 9926 w 1550058"/>
                <a:gd name="connsiteY3" fmla="*/ 63608 h 71523"/>
                <a:gd name="connsiteX4" fmla="*/ 8 w 1550058"/>
                <a:gd name="connsiteY4" fmla="*/ 0 h 71523"/>
                <a:gd name="connsiteX0" fmla="*/ 7 w 1552400"/>
                <a:gd name="connsiteY0" fmla="*/ 129824 h 131729"/>
                <a:gd name="connsiteX1" fmla="*/ 1552400 w 1552400"/>
                <a:gd name="connsiteY1" fmla="*/ 0 h 131729"/>
                <a:gd name="connsiteX2" fmla="*/ 1550876 w 1552400"/>
                <a:gd name="connsiteY2" fmla="*/ 39729 h 131729"/>
                <a:gd name="connsiteX3" fmla="*/ 12268 w 1552400"/>
                <a:gd name="connsiteY3" fmla="*/ 31814 h 131729"/>
                <a:gd name="connsiteX4" fmla="*/ 7 w 1552400"/>
                <a:gd name="connsiteY4" fmla="*/ 129824 h 131729"/>
                <a:gd name="connsiteX0" fmla="*/ 4 w 1558822"/>
                <a:gd name="connsiteY0" fmla="*/ 0 h 50454"/>
                <a:gd name="connsiteX1" fmla="*/ 1558822 w 1558822"/>
                <a:gd name="connsiteY1" fmla="*/ 10725 h 50454"/>
                <a:gd name="connsiteX2" fmla="*/ 1557298 w 1558822"/>
                <a:gd name="connsiteY2" fmla="*/ 50454 h 50454"/>
                <a:gd name="connsiteX3" fmla="*/ 18690 w 1558822"/>
                <a:gd name="connsiteY3" fmla="*/ 42539 h 50454"/>
                <a:gd name="connsiteX4" fmla="*/ 4 w 1558822"/>
                <a:gd name="connsiteY4" fmla="*/ 0 h 50454"/>
                <a:gd name="connsiteX0" fmla="*/ 9582 w 1568400"/>
                <a:gd name="connsiteY0" fmla="*/ 0 h 50454"/>
                <a:gd name="connsiteX1" fmla="*/ 1568400 w 1568400"/>
                <a:gd name="connsiteY1" fmla="*/ 10725 h 50454"/>
                <a:gd name="connsiteX2" fmla="*/ 1566876 w 1568400"/>
                <a:gd name="connsiteY2" fmla="*/ 50454 h 50454"/>
                <a:gd name="connsiteX3" fmla="*/ 0 w 1568400"/>
                <a:gd name="connsiteY3" fmla="*/ 47904 h 50454"/>
                <a:gd name="connsiteX4" fmla="*/ 9582 w 1568400"/>
                <a:gd name="connsiteY4" fmla="*/ 0 h 50454"/>
                <a:gd name="connsiteX0" fmla="*/ 8489 w 1567307"/>
                <a:gd name="connsiteY0" fmla="*/ 0 h 50454"/>
                <a:gd name="connsiteX1" fmla="*/ 1567307 w 1567307"/>
                <a:gd name="connsiteY1" fmla="*/ 10725 h 50454"/>
                <a:gd name="connsiteX2" fmla="*/ 1565783 w 1567307"/>
                <a:gd name="connsiteY2" fmla="*/ 50454 h 50454"/>
                <a:gd name="connsiteX3" fmla="*/ 0 w 1567307"/>
                <a:gd name="connsiteY3" fmla="*/ 8347 h 50454"/>
                <a:gd name="connsiteX4" fmla="*/ 8489 w 1567307"/>
                <a:gd name="connsiteY4" fmla="*/ 0 h 50454"/>
                <a:gd name="connsiteX0" fmla="*/ 20415 w 1579233"/>
                <a:gd name="connsiteY0" fmla="*/ 0 h 50454"/>
                <a:gd name="connsiteX1" fmla="*/ 1579233 w 1579233"/>
                <a:gd name="connsiteY1" fmla="*/ 10725 h 50454"/>
                <a:gd name="connsiteX2" fmla="*/ 1577709 w 1579233"/>
                <a:gd name="connsiteY2" fmla="*/ 50454 h 50454"/>
                <a:gd name="connsiteX3" fmla="*/ 0 w 1579233"/>
                <a:gd name="connsiteY3" fmla="*/ 39179 h 50454"/>
                <a:gd name="connsiteX4" fmla="*/ 20415 w 1579233"/>
                <a:gd name="connsiteY4" fmla="*/ 0 h 50454"/>
                <a:gd name="connsiteX0" fmla="*/ 20415 w 1579233"/>
                <a:gd name="connsiteY0" fmla="*/ 48 h 39227"/>
                <a:gd name="connsiteX1" fmla="*/ 1579233 w 1579233"/>
                <a:gd name="connsiteY1" fmla="*/ 10773 h 39227"/>
                <a:gd name="connsiteX2" fmla="*/ 1517181 w 1579233"/>
                <a:gd name="connsiteY2" fmla="*/ 0 h 39227"/>
                <a:gd name="connsiteX3" fmla="*/ 0 w 1579233"/>
                <a:gd name="connsiteY3" fmla="*/ 39227 h 39227"/>
                <a:gd name="connsiteX4" fmla="*/ 20415 w 1579233"/>
                <a:gd name="connsiteY4" fmla="*/ 48 h 39227"/>
                <a:gd name="connsiteX0" fmla="*/ 20415 w 1579233"/>
                <a:gd name="connsiteY0" fmla="*/ 0 h 39179"/>
                <a:gd name="connsiteX1" fmla="*/ 1579233 w 1579233"/>
                <a:gd name="connsiteY1" fmla="*/ 10725 h 39179"/>
                <a:gd name="connsiteX2" fmla="*/ 1556041 w 1579233"/>
                <a:gd name="connsiteY2" fmla="*/ 33004 h 39179"/>
                <a:gd name="connsiteX3" fmla="*/ 0 w 1579233"/>
                <a:gd name="connsiteY3" fmla="*/ 39179 h 39179"/>
                <a:gd name="connsiteX4" fmla="*/ 20415 w 1579233"/>
                <a:gd name="connsiteY4" fmla="*/ 0 h 39179"/>
                <a:gd name="connsiteX0" fmla="*/ 20415 w 1579233"/>
                <a:gd name="connsiteY0" fmla="*/ 0 h 39179"/>
                <a:gd name="connsiteX1" fmla="*/ 1579233 w 1579233"/>
                <a:gd name="connsiteY1" fmla="*/ 10725 h 39179"/>
                <a:gd name="connsiteX2" fmla="*/ 1556041 w 1579233"/>
                <a:gd name="connsiteY2" fmla="*/ 33004 h 39179"/>
                <a:gd name="connsiteX3" fmla="*/ 0 w 1579233"/>
                <a:gd name="connsiteY3" fmla="*/ 39179 h 39179"/>
                <a:gd name="connsiteX4" fmla="*/ 20415 w 1579233"/>
                <a:gd name="connsiteY4" fmla="*/ 0 h 39179"/>
                <a:gd name="connsiteX0" fmla="*/ 20415 w 1579233"/>
                <a:gd name="connsiteY0" fmla="*/ 0 h 39179"/>
                <a:gd name="connsiteX1" fmla="*/ 1579233 w 1579233"/>
                <a:gd name="connsiteY1" fmla="*/ 10725 h 39179"/>
                <a:gd name="connsiteX2" fmla="*/ 1556041 w 1579233"/>
                <a:gd name="connsiteY2" fmla="*/ 33004 h 39179"/>
                <a:gd name="connsiteX3" fmla="*/ 0 w 1579233"/>
                <a:gd name="connsiteY3" fmla="*/ 39179 h 39179"/>
                <a:gd name="connsiteX4" fmla="*/ 20415 w 1579233"/>
                <a:gd name="connsiteY4" fmla="*/ 0 h 39179"/>
                <a:gd name="connsiteX0" fmla="*/ 16 w 1558834"/>
                <a:gd name="connsiteY0" fmla="*/ 0 h 33004"/>
                <a:gd name="connsiteX1" fmla="*/ 1558834 w 1558834"/>
                <a:gd name="connsiteY1" fmla="*/ 10725 h 33004"/>
                <a:gd name="connsiteX2" fmla="*/ 1535642 w 1558834"/>
                <a:gd name="connsiteY2" fmla="*/ 33004 h 33004"/>
                <a:gd name="connsiteX3" fmla="*/ 4953 w 1558834"/>
                <a:gd name="connsiteY3" fmla="*/ 13884 h 33004"/>
                <a:gd name="connsiteX4" fmla="*/ 16 w 1558834"/>
                <a:gd name="connsiteY4" fmla="*/ 0 h 33004"/>
                <a:gd name="connsiteX0" fmla="*/ 7 w 1558825"/>
                <a:gd name="connsiteY0" fmla="*/ 0 h 33004"/>
                <a:gd name="connsiteX1" fmla="*/ 1558825 w 1558825"/>
                <a:gd name="connsiteY1" fmla="*/ 10725 h 33004"/>
                <a:gd name="connsiteX2" fmla="*/ 1535633 w 1558825"/>
                <a:gd name="connsiteY2" fmla="*/ 33004 h 33004"/>
                <a:gd name="connsiteX3" fmla="*/ 13469 w 1558825"/>
                <a:gd name="connsiteY3" fmla="*/ 22508 h 33004"/>
                <a:gd name="connsiteX4" fmla="*/ 7 w 1558825"/>
                <a:gd name="connsiteY4" fmla="*/ 0 h 33004"/>
                <a:gd name="connsiteX0" fmla="*/ 26066 w 1545356"/>
                <a:gd name="connsiteY0" fmla="*/ 0 h 34577"/>
                <a:gd name="connsiteX1" fmla="*/ 1545356 w 1545356"/>
                <a:gd name="connsiteY1" fmla="*/ 12298 h 34577"/>
                <a:gd name="connsiteX2" fmla="*/ 1522164 w 1545356"/>
                <a:gd name="connsiteY2" fmla="*/ 34577 h 34577"/>
                <a:gd name="connsiteX3" fmla="*/ 0 w 1545356"/>
                <a:gd name="connsiteY3" fmla="*/ 24081 h 34577"/>
                <a:gd name="connsiteX4" fmla="*/ 26066 w 1545356"/>
                <a:gd name="connsiteY4" fmla="*/ 0 h 34577"/>
                <a:gd name="connsiteX0" fmla="*/ 3124 w 1522414"/>
                <a:gd name="connsiteY0" fmla="*/ 0 h 34577"/>
                <a:gd name="connsiteX1" fmla="*/ 1522414 w 1522414"/>
                <a:gd name="connsiteY1" fmla="*/ 12298 h 34577"/>
                <a:gd name="connsiteX2" fmla="*/ 1499222 w 1522414"/>
                <a:gd name="connsiteY2" fmla="*/ 34577 h 34577"/>
                <a:gd name="connsiteX3" fmla="*/ 0 w 1522414"/>
                <a:gd name="connsiteY3" fmla="*/ 26734 h 34577"/>
                <a:gd name="connsiteX4" fmla="*/ 3124 w 1522414"/>
                <a:gd name="connsiteY4" fmla="*/ 0 h 34577"/>
                <a:gd name="connsiteX0" fmla="*/ 3124 w 1522414"/>
                <a:gd name="connsiteY0" fmla="*/ 0 h 68103"/>
                <a:gd name="connsiteX1" fmla="*/ 1522414 w 1522414"/>
                <a:gd name="connsiteY1" fmla="*/ 12298 h 68103"/>
                <a:gd name="connsiteX2" fmla="*/ 1476832 w 1522414"/>
                <a:gd name="connsiteY2" fmla="*/ 68103 h 68103"/>
                <a:gd name="connsiteX3" fmla="*/ 0 w 1522414"/>
                <a:gd name="connsiteY3" fmla="*/ 26734 h 68103"/>
                <a:gd name="connsiteX4" fmla="*/ 3124 w 1522414"/>
                <a:gd name="connsiteY4" fmla="*/ 0 h 68103"/>
                <a:gd name="connsiteX0" fmla="*/ 3124 w 1522414"/>
                <a:gd name="connsiteY0" fmla="*/ 0 h 33026"/>
                <a:gd name="connsiteX1" fmla="*/ 1522414 w 1522414"/>
                <a:gd name="connsiteY1" fmla="*/ 12298 h 33026"/>
                <a:gd name="connsiteX2" fmla="*/ 1499411 w 1522414"/>
                <a:gd name="connsiteY2" fmla="*/ 33026 h 33026"/>
                <a:gd name="connsiteX3" fmla="*/ 0 w 1522414"/>
                <a:gd name="connsiteY3" fmla="*/ 26734 h 33026"/>
                <a:gd name="connsiteX4" fmla="*/ 3124 w 1522414"/>
                <a:gd name="connsiteY4" fmla="*/ 0 h 33026"/>
                <a:gd name="connsiteX0" fmla="*/ 3124 w 1522414"/>
                <a:gd name="connsiteY0" fmla="*/ 0 h 33026"/>
                <a:gd name="connsiteX1" fmla="*/ 1522414 w 1522414"/>
                <a:gd name="connsiteY1" fmla="*/ 12298 h 33026"/>
                <a:gd name="connsiteX2" fmla="*/ 1499411 w 1522414"/>
                <a:gd name="connsiteY2" fmla="*/ 33026 h 33026"/>
                <a:gd name="connsiteX3" fmla="*/ 0 w 1522414"/>
                <a:gd name="connsiteY3" fmla="*/ 26734 h 33026"/>
                <a:gd name="connsiteX4" fmla="*/ 3124 w 1522414"/>
                <a:gd name="connsiteY4" fmla="*/ 0 h 33026"/>
                <a:gd name="connsiteX0" fmla="*/ 17 w 1526708"/>
                <a:gd name="connsiteY0" fmla="*/ 0 h 22368"/>
                <a:gd name="connsiteX1" fmla="*/ 1526708 w 1526708"/>
                <a:gd name="connsiteY1" fmla="*/ 1640 h 22368"/>
                <a:gd name="connsiteX2" fmla="*/ 1503705 w 1526708"/>
                <a:gd name="connsiteY2" fmla="*/ 22368 h 22368"/>
                <a:gd name="connsiteX3" fmla="*/ 4294 w 1526708"/>
                <a:gd name="connsiteY3" fmla="*/ 16076 h 22368"/>
                <a:gd name="connsiteX4" fmla="*/ 17 w 1526708"/>
                <a:gd name="connsiteY4" fmla="*/ 0 h 22368"/>
                <a:gd name="connsiteX0" fmla="*/ 17 w 1526334"/>
                <a:gd name="connsiteY0" fmla="*/ 0 h 22368"/>
                <a:gd name="connsiteX1" fmla="*/ 1526334 w 1526334"/>
                <a:gd name="connsiteY1" fmla="*/ 4740 h 22368"/>
                <a:gd name="connsiteX2" fmla="*/ 1503705 w 1526334"/>
                <a:gd name="connsiteY2" fmla="*/ 22368 h 22368"/>
                <a:gd name="connsiteX3" fmla="*/ 4294 w 1526334"/>
                <a:gd name="connsiteY3" fmla="*/ 16076 h 22368"/>
                <a:gd name="connsiteX4" fmla="*/ 17 w 1526334"/>
                <a:gd name="connsiteY4" fmla="*/ 0 h 22368"/>
                <a:gd name="connsiteX0" fmla="*/ 17 w 1526334"/>
                <a:gd name="connsiteY0" fmla="*/ 0 h 22843"/>
                <a:gd name="connsiteX1" fmla="*/ 1526334 w 1526334"/>
                <a:gd name="connsiteY1" fmla="*/ 4740 h 22843"/>
                <a:gd name="connsiteX2" fmla="*/ 1518935 w 1526334"/>
                <a:gd name="connsiteY2" fmla="*/ 22843 h 22843"/>
                <a:gd name="connsiteX3" fmla="*/ 4294 w 1526334"/>
                <a:gd name="connsiteY3" fmla="*/ 16076 h 22843"/>
                <a:gd name="connsiteX4" fmla="*/ 17 w 1526334"/>
                <a:gd name="connsiteY4" fmla="*/ 0 h 22843"/>
                <a:gd name="connsiteX0" fmla="*/ 20 w 1525776"/>
                <a:gd name="connsiteY0" fmla="*/ 0 h 27493"/>
                <a:gd name="connsiteX1" fmla="*/ 1525776 w 1525776"/>
                <a:gd name="connsiteY1" fmla="*/ 9390 h 27493"/>
                <a:gd name="connsiteX2" fmla="*/ 1518377 w 1525776"/>
                <a:gd name="connsiteY2" fmla="*/ 27493 h 27493"/>
                <a:gd name="connsiteX3" fmla="*/ 3736 w 1525776"/>
                <a:gd name="connsiteY3" fmla="*/ 20726 h 27493"/>
                <a:gd name="connsiteX4" fmla="*/ 20 w 1525776"/>
                <a:gd name="connsiteY4" fmla="*/ 0 h 27493"/>
                <a:gd name="connsiteX0" fmla="*/ 1 w 1525757"/>
                <a:gd name="connsiteY0" fmla="*/ 0 h 210870"/>
                <a:gd name="connsiteX1" fmla="*/ 1525757 w 1525757"/>
                <a:gd name="connsiteY1" fmla="*/ 9390 h 210870"/>
                <a:gd name="connsiteX2" fmla="*/ 1518358 w 1525757"/>
                <a:gd name="connsiteY2" fmla="*/ 27493 h 210870"/>
                <a:gd name="connsiteX3" fmla="*/ 164240 w 1525757"/>
                <a:gd name="connsiteY3" fmla="*/ 210870 h 210870"/>
                <a:gd name="connsiteX4" fmla="*/ 1 w 1525757"/>
                <a:gd name="connsiteY4" fmla="*/ 0 h 210870"/>
                <a:gd name="connsiteX0" fmla="*/ 20653 w 1546409"/>
                <a:gd name="connsiteY0" fmla="*/ 0 h 27493"/>
                <a:gd name="connsiteX1" fmla="*/ 1546409 w 1546409"/>
                <a:gd name="connsiteY1" fmla="*/ 9390 h 27493"/>
                <a:gd name="connsiteX2" fmla="*/ 1539010 w 1546409"/>
                <a:gd name="connsiteY2" fmla="*/ 27493 h 27493"/>
                <a:gd name="connsiteX3" fmla="*/ 0 w 1546409"/>
                <a:gd name="connsiteY3" fmla="*/ 19965 h 27493"/>
                <a:gd name="connsiteX4" fmla="*/ 20653 w 1546409"/>
                <a:gd name="connsiteY4" fmla="*/ 0 h 27493"/>
                <a:gd name="connsiteX0" fmla="*/ 20653 w 1546891"/>
                <a:gd name="connsiteY0" fmla="*/ 0 h 27493"/>
                <a:gd name="connsiteX1" fmla="*/ 1546891 w 1546891"/>
                <a:gd name="connsiteY1" fmla="*/ 5375 h 27493"/>
                <a:gd name="connsiteX2" fmla="*/ 1539010 w 1546891"/>
                <a:gd name="connsiteY2" fmla="*/ 27493 h 27493"/>
                <a:gd name="connsiteX3" fmla="*/ 0 w 1546891"/>
                <a:gd name="connsiteY3" fmla="*/ 19965 h 27493"/>
                <a:gd name="connsiteX4" fmla="*/ 20653 w 1546891"/>
                <a:gd name="connsiteY4" fmla="*/ 0 h 27493"/>
                <a:gd name="connsiteX0" fmla="*/ 24487 w 1550725"/>
                <a:gd name="connsiteY0" fmla="*/ 0 h 27493"/>
                <a:gd name="connsiteX1" fmla="*/ 1550725 w 1550725"/>
                <a:gd name="connsiteY1" fmla="*/ 5375 h 27493"/>
                <a:gd name="connsiteX2" fmla="*/ 1542844 w 1550725"/>
                <a:gd name="connsiteY2" fmla="*/ 27493 h 27493"/>
                <a:gd name="connsiteX3" fmla="*/ 0 w 1550725"/>
                <a:gd name="connsiteY3" fmla="*/ 26132 h 27493"/>
                <a:gd name="connsiteX4" fmla="*/ 24487 w 1550725"/>
                <a:gd name="connsiteY4" fmla="*/ 0 h 2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725" h="27493">
                  <a:moveTo>
                    <a:pt x="24487" y="0"/>
                  </a:moveTo>
                  <a:lnTo>
                    <a:pt x="1550725" y="5375"/>
                  </a:lnTo>
                  <a:lnTo>
                    <a:pt x="1542844" y="27493"/>
                  </a:lnTo>
                  <a:lnTo>
                    <a:pt x="0" y="26132"/>
                  </a:lnTo>
                  <a:cubicBezTo>
                    <a:pt x="351" y="6635"/>
                    <a:pt x="24136" y="19497"/>
                    <a:pt x="24487" y="0"/>
                  </a:cubicBezTo>
                  <a:close/>
                </a:path>
              </a:pathLst>
            </a:custGeom>
            <a:solidFill>
              <a:srgbClr val="6C7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7" name="Rectangle 9"/>
            <p:cNvSpPr/>
            <p:nvPr/>
          </p:nvSpPr>
          <p:spPr>
            <a:xfrm rot="20972704">
              <a:off x="7574724" y="4540208"/>
              <a:ext cx="2710919" cy="92505"/>
            </a:xfrm>
            <a:custGeom>
              <a:avLst/>
              <a:gdLst>
                <a:gd name="connsiteX0" fmla="*/ 0 w 1602889"/>
                <a:gd name="connsiteY0" fmla="*/ 0 h 206375"/>
                <a:gd name="connsiteX1" fmla="*/ 1602889 w 1602889"/>
                <a:gd name="connsiteY1" fmla="*/ 0 h 206375"/>
                <a:gd name="connsiteX2" fmla="*/ 1602889 w 1602889"/>
                <a:gd name="connsiteY2" fmla="*/ 206375 h 206375"/>
                <a:gd name="connsiteX3" fmla="*/ 0 w 1602889"/>
                <a:gd name="connsiteY3" fmla="*/ 206375 h 206375"/>
                <a:gd name="connsiteX4" fmla="*/ 0 w 1602889"/>
                <a:gd name="connsiteY4" fmla="*/ 0 h 206375"/>
                <a:gd name="connsiteX0" fmla="*/ 0 w 1608222"/>
                <a:gd name="connsiteY0" fmla="*/ 0 h 229960"/>
                <a:gd name="connsiteX1" fmla="*/ 1608222 w 1608222"/>
                <a:gd name="connsiteY1" fmla="*/ 23585 h 229960"/>
                <a:gd name="connsiteX2" fmla="*/ 1608222 w 1608222"/>
                <a:gd name="connsiteY2" fmla="*/ 229960 h 229960"/>
                <a:gd name="connsiteX3" fmla="*/ 5333 w 1608222"/>
                <a:gd name="connsiteY3" fmla="*/ 229960 h 229960"/>
                <a:gd name="connsiteX4" fmla="*/ 0 w 1608222"/>
                <a:gd name="connsiteY4" fmla="*/ 0 h 229960"/>
                <a:gd name="connsiteX0" fmla="*/ 33344 w 1641566"/>
                <a:gd name="connsiteY0" fmla="*/ 0 h 229960"/>
                <a:gd name="connsiteX1" fmla="*/ 1641566 w 1641566"/>
                <a:gd name="connsiteY1" fmla="*/ 23585 h 229960"/>
                <a:gd name="connsiteX2" fmla="*/ 1641566 w 1641566"/>
                <a:gd name="connsiteY2" fmla="*/ 229960 h 229960"/>
                <a:gd name="connsiteX3" fmla="*/ 0 w 1641566"/>
                <a:gd name="connsiteY3" fmla="*/ 181795 h 229960"/>
                <a:gd name="connsiteX4" fmla="*/ 33344 w 1641566"/>
                <a:gd name="connsiteY4" fmla="*/ 0 h 229960"/>
                <a:gd name="connsiteX0" fmla="*/ 33344 w 1641566"/>
                <a:gd name="connsiteY0" fmla="*/ 0 h 229960"/>
                <a:gd name="connsiteX1" fmla="*/ 1623777 w 1641566"/>
                <a:gd name="connsiteY1" fmla="*/ 22660 h 229960"/>
                <a:gd name="connsiteX2" fmla="*/ 1641566 w 1641566"/>
                <a:gd name="connsiteY2" fmla="*/ 229960 h 229960"/>
                <a:gd name="connsiteX3" fmla="*/ 0 w 1641566"/>
                <a:gd name="connsiteY3" fmla="*/ 181795 h 229960"/>
                <a:gd name="connsiteX4" fmla="*/ 33344 w 1641566"/>
                <a:gd name="connsiteY4" fmla="*/ 0 h 229960"/>
                <a:gd name="connsiteX0" fmla="*/ 33344 w 1641566"/>
                <a:gd name="connsiteY0" fmla="*/ 0 h 229960"/>
                <a:gd name="connsiteX1" fmla="*/ 1579720 w 1641566"/>
                <a:gd name="connsiteY1" fmla="*/ 36398 h 229960"/>
                <a:gd name="connsiteX2" fmla="*/ 1641566 w 1641566"/>
                <a:gd name="connsiteY2" fmla="*/ 229960 h 229960"/>
                <a:gd name="connsiteX3" fmla="*/ 0 w 1641566"/>
                <a:gd name="connsiteY3" fmla="*/ 181795 h 229960"/>
                <a:gd name="connsiteX4" fmla="*/ 33344 w 1641566"/>
                <a:gd name="connsiteY4" fmla="*/ 0 h 229960"/>
                <a:gd name="connsiteX0" fmla="*/ 33344 w 1585028"/>
                <a:gd name="connsiteY0" fmla="*/ 0 h 198673"/>
                <a:gd name="connsiteX1" fmla="*/ 1579720 w 1585028"/>
                <a:gd name="connsiteY1" fmla="*/ 36398 h 198673"/>
                <a:gd name="connsiteX2" fmla="*/ 1585028 w 1585028"/>
                <a:gd name="connsiteY2" fmla="*/ 198672 h 198673"/>
                <a:gd name="connsiteX3" fmla="*/ 0 w 1585028"/>
                <a:gd name="connsiteY3" fmla="*/ 181795 h 198673"/>
                <a:gd name="connsiteX4" fmla="*/ 33344 w 1585028"/>
                <a:gd name="connsiteY4" fmla="*/ 0 h 198673"/>
                <a:gd name="connsiteX0" fmla="*/ 33344 w 1618799"/>
                <a:gd name="connsiteY0" fmla="*/ 0 h 186867"/>
                <a:gd name="connsiteX1" fmla="*/ 1579720 w 1618799"/>
                <a:gd name="connsiteY1" fmla="*/ 36398 h 186867"/>
                <a:gd name="connsiteX2" fmla="*/ 1618799 w 1618799"/>
                <a:gd name="connsiteY2" fmla="*/ 186867 h 186867"/>
                <a:gd name="connsiteX3" fmla="*/ 0 w 1618799"/>
                <a:gd name="connsiteY3" fmla="*/ 181795 h 186867"/>
                <a:gd name="connsiteX4" fmla="*/ 33344 w 1618799"/>
                <a:gd name="connsiteY4" fmla="*/ 0 h 186867"/>
                <a:gd name="connsiteX0" fmla="*/ 0 w 1585455"/>
                <a:gd name="connsiteY0" fmla="*/ 0 h 205867"/>
                <a:gd name="connsiteX1" fmla="*/ 1546376 w 1585455"/>
                <a:gd name="connsiteY1" fmla="*/ 36398 h 205867"/>
                <a:gd name="connsiteX2" fmla="*/ 1585455 w 1585455"/>
                <a:gd name="connsiteY2" fmla="*/ 186867 h 205867"/>
                <a:gd name="connsiteX3" fmla="*/ 34329 w 1585455"/>
                <a:gd name="connsiteY3" fmla="*/ 205866 h 205867"/>
                <a:gd name="connsiteX4" fmla="*/ 0 w 1585455"/>
                <a:gd name="connsiteY4" fmla="*/ 0 h 205867"/>
                <a:gd name="connsiteX0" fmla="*/ 51566 w 1551126"/>
                <a:gd name="connsiteY0" fmla="*/ 17824 h 169469"/>
                <a:gd name="connsiteX1" fmla="*/ 1512047 w 1551126"/>
                <a:gd name="connsiteY1" fmla="*/ 0 h 169469"/>
                <a:gd name="connsiteX2" fmla="*/ 1551126 w 1551126"/>
                <a:gd name="connsiteY2" fmla="*/ 150469 h 169469"/>
                <a:gd name="connsiteX3" fmla="*/ 0 w 1551126"/>
                <a:gd name="connsiteY3" fmla="*/ 169468 h 169469"/>
                <a:gd name="connsiteX4" fmla="*/ 51566 w 1551126"/>
                <a:gd name="connsiteY4" fmla="*/ 17824 h 169469"/>
                <a:gd name="connsiteX0" fmla="*/ 0 w 1555084"/>
                <a:gd name="connsiteY0" fmla="*/ 13856 h 169469"/>
                <a:gd name="connsiteX1" fmla="*/ 1516005 w 1555084"/>
                <a:gd name="connsiteY1" fmla="*/ 0 h 169469"/>
                <a:gd name="connsiteX2" fmla="*/ 1555084 w 1555084"/>
                <a:gd name="connsiteY2" fmla="*/ 150469 h 169469"/>
                <a:gd name="connsiteX3" fmla="*/ 3958 w 1555084"/>
                <a:gd name="connsiteY3" fmla="*/ 169468 h 169469"/>
                <a:gd name="connsiteX4" fmla="*/ 0 w 1555084"/>
                <a:gd name="connsiteY4" fmla="*/ 13856 h 169469"/>
                <a:gd name="connsiteX0" fmla="*/ 108632 w 1663716"/>
                <a:gd name="connsiteY0" fmla="*/ 13856 h 150469"/>
                <a:gd name="connsiteX1" fmla="*/ 1624637 w 1663716"/>
                <a:gd name="connsiteY1" fmla="*/ 0 h 150469"/>
                <a:gd name="connsiteX2" fmla="*/ 1663716 w 1663716"/>
                <a:gd name="connsiteY2" fmla="*/ 150469 h 150469"/>
                <a:gd name="connsiteX3" fmla="*/ 11 w 1663716"/>
                <a:gd name="connsiteY3" fmla="*/ 113857 h 150469"/>
                <a:gd name="connsiteX4" fmla="*/ 108632 w 1663716"/>
                <a:gd name="connsiteY4" fmla="*/ 13856 h 150469"/>
                <a:gd name="connsiteX0" fmla="*/ 7122 w 1562206"/>
                <a:gd name="connsiteY0" fmla="*/ 13856 h 150469"/>
                <a:gd name="connsiteX1" fmla="*/ 1523127 w 1562206"/>
                <a:gd name="connsiteY1" fmla="*/ 0 h 150469"/>
                <a:gd name="connsiteX2" fmla="*/ 1562206 w 1562206"/>
                <a:gd name="connsiteY2" fmla="*/ 150469 h 150469"/>
                <a:gd name="connsiteX3" fmla="*/ 125 w 1562206"/>
                <a:gd name="connsiteY3" fmla="*/ 129964 h 150469"/>
                <a:gd name="connsiteX4" fmla="*/ 7122 w 1562206"/>
                <a:gd name="connsiteY4" fmla="*/ 13856 h 150469"/>
                <a:gd name="connsiteX0" fmla="*/ 25604 w 1562126"/>
                <a:gd name="connsiteY0" fmla="*/ 0 h 385667"/>
                <a:gd name="connsiteX1" fmla="*/ 1523047 w 1562126"/>
                <a:gd name="connsiteY1" fmla="*/ 235198 h 385667"/>
                <a:gd name="connsiteX2" fmla="*/ 1562126 w 1562126"/>
                <a:gd name="connsiteY2" fmla="*/ 385667 h 385667"/>
                <a:gd name="connsiteX3" fmla="*/ 45 w 1562126"/>
                <a:gd name="connsiteY3" fmla="*/ 365162 h 385667"/>
                <a:gd name="connsiteX4" fmla="*/ 25604 w 1562126"/>
                <a:gd name="connsiteY4" fmla="*/ 0 h 385667"/>
                <a:gd name="connsiteX0" fmla="*/ 7682 w 1562198"/>
                <a:gd name="connsiteY0" fmla="*/ 39389 h 150469"/>
                <a:gd name="connsiteX1" fmla="*/ 1523119 w 1562198"/>
                <a:gd name="connsiteY1" fmla="*/ 0 h 150469"/>
                <a:gd name="connsiteX2" fmla="*/ 1562198 w 1562198"/>
                <a:gd name="connsiteY2" fmla="*/ 150469 h 150469"/>
                <a:gd name="connsiteX3" fmla="*/ 117 w 1562198"/>
                <a:gd name="connsiteY3" fmla="*/ 129964 h 150469"/>
                <a:gd name="connsiteX4" fmla="*/ 7682 w 1562198"/>
                <a:gd name="connsiteY4" fmla="*/ 39389 h 150469"/>
                <a:gd name="connsiteX0" fmla="*/ 126377 w 1680893"/>
                <a:gd name="connsiteY0" fmla="*/ 39389 h 2213628"/>
                <a:gd name="connsiteX1" fmla="*/ 1641814 w 1680893"/>
                <a:gd name="connsiteY1" fmla="*/ 0 h 2213628"/>
                <a:gd name="connsiteX2" fmla="*/ 1680893 w 1680893"/>
                <a:gd name="connsiteY2" fmla="*/ 150469 h 2213628"/>
                <a:gd name="connsiteX3" fmla="*/ 10 w 1680893"/>
                <a:gd name="connsiteY3" fmla="*/ 2213628 h 2213628"/>
                <a:gd name="connsiteX4" fmla="*/ 126377 w 1680893"/>
                <a:gd name="connsiteY4" fmla="*/ 39389 h 2213628"/>
                <a:gd name="connsiteX0" fmla="*/ 8642 w 1563158"/>
                <a:gd name="connsiteY0" fmla="*/ 39389 h 150469"/>
                <a:gd name="connsiteX1" fmla="*/ 1524079 w 1563158"/>
                <a:gd name="connsiteY1" fmla="*/ 0 h 150469"/>
                <a:gd name="connsiteX2" fmla="*/ 1563158 w 1563158"/>
                <a:gd name="connsiteY2" fmla="*/ 150469 h 150469"/>
                <a:gd name="connsiteX3" fmla="*/ 109 w 1563158"/>
                <a:gd name="connsiteY3" fmla="*/ 110534 h 150469"/>
                <a:gd name="connsiteX4" fmla="*/ 8642 w 1563158"/>
                <a:gd name="connsiteY4" fmla="*/ 39389 h 150469"/>
                <a:gd name="connsiteX0" fmla="*/ 19064 w 1573580"/>
                <a:gd name="connsiteY0" fmla="*/ 39389 h 338557"/>
                <a:gd name="connsiteX1" fmla="*/ 1534501 w 1573580"/>
                <a:gd name="connsiteY1" fmla="*/ 0 h 338557"/>
                <a:gd name="connsiteX2" fmla="*/ 1573580 w 1573580"/>
                <a:gd name="connsiteY2" fmla="*/ 150469 h 338557"/>
                <a:gd name="connsiteX3" fmla="*/ 57 w 1573580"/>
                <a:gd name="connsiteY3" fmla="*/ 338557 h 338557"/>
                <a:gd name="connsiteX4" fmla="*/ 19064 w 1573580"/>
                <a:gd name="connsiteY4" fmla="*/ 39389 h 338557"/>
                <a:gd name="connsiteX0" fmla="*/ 4360 w 1558876"/>
                <a:gd name="connsiteY0" fmla="*/ 39389 h 150469"/>
                <a:gd name="connsiteX1" fmla="*/ 1519797 w 1558876"/>
                <a:gd name="connsiteY1" fmla="*/ 0 h 150469"/>
                <a:gd name="connsiteX2" fmla="*/ 1558876 w 1558876"/>
                <a:gd name="connsiteY2" fmla="*/ 150469 h 150469"/>
                <a:gd name="connsiteX3" fmla="*/ 171 w 1558876"/>
                <a:gd name="connsiteY3" fmla="*/ 112787 h 150469"/>
                <a:gd name="connsiteX4" fmla="*/ 4360 w 1558876"/>
                <a:gd name="connsiteY4" fmla="*/ 39389 h 150469"/>
                <a:gd name="connsiteX0" fmla="*/ 25293 w 1558751"/>
                <a:gd name="connsiteY0" fmla="*/ 0 h 466119"/>
                <a:gd name="connsiteX1" fmla="*/ 1519672 w 1558751"/>
                <a:gd name="connsiteY1" fmla="*/ 315650 h 466119"/>
                <a:gd name="connsiteX2" fmla="*/ 1558751 w 1558751"/>
                <a:gd name="connsiteY2" fmla="*/ 466119 h 466119"/>
                <a:gd name="connsiteX3" fmla="*/ 46 w 1558751"/>
                <a:gd name="connsiteY3" fmla="*/ 428437 h 466119"/>
                <a:gd name="connsiteX4" fmla="*/ 25293 w 1558751"/>
                <a:gd name="connsiteY4" fmla="*/ 0 h 466119"/>
                <a:gd name="connsiteX0" fmla="*/ 2256 w 1558942"/>
                <a:gd name="connsiteY0" fmla="*/ 38264 h 150469"/>
                <a:gd name="connsiteX1" fmla="*/ 1519863 w 1558942"/>
                <a:gd name="connsiteY1" fmla="*/ 0 h 150469"/>
                <a:gd name="connsiteX2" fmla="*/ 1558942 w 1558942"/>
                <a:gd name="connsiteY2" fmla="*/ 150469 h 150469"/>
                <a:gd name="connsiteX3" fmla="*/ 237 w 1558942"/>
                <a:gd name="connsiteY3" fmla="*/ 112787 h 150469"/>
                <a:gd name="connsiteX4" fmla="*/ 2256 w 1558942"/>
                <a:gd name="connsiteY4" fmla="*/ 38264 h 15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8942" h="150469">
                  <a:moveTo>
                    <a:pt x="2256" y="38264"/>
                  </a:moveTo>
                  <a:lnTo>
                    <a:pt x="1519863" y="0"/>
                  </a:lnTo>
                  <a:lnTo>
                    <a:pt x="1558942" y="150469"/>
                  </a:lnTo>
                  <a:lnTo>
                    <a:pt x="237" y="112787"/>
                  </a:lnTo>
                  <a:cubicBezTo>
                    <a:pt x="-1082" y="60916"/>
                    <a:pt x="3575" y="90135"/>
                    <a:pt x="2256" y="38264"/>
                  </a:cubicBezTo>
                  <a:close/>
                </a:path>
              </a:pathLst>
            </a:custGeom>
            <a:solidFill>
              <a:srgbClr val="570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8" name="Rectangle 15"/>
            <p:cNvSpPr/>
            <p:nvPr/>
          </p:nvSpPr>
          <p:spPr>
            <a:xfrm rot="20995079">
              <a:off x="7576233" y="4613382"/>
              <a:ext cx="2682555" cy="112841"/>
            </a:xfrm>
            <a:custGeom>
              <a:avLst/>
              <a:gdLst>
                <a:gd name="connsiteX0" fmla="*/ 0 w 1660133"/>
                <a:gd name="connsiteY0" fmla="*/ 0 h 293297"/>
                <a:gd name="connsiteX1" fmla="*/ 1660133 w 1660133"/>
                <a:gd name="connsiteY1" fmla="*/ 0 h 293297"/>
                <a:gd name="connsiteX2" fmla="*/ 1660133 w 1660133"/>
                <a:gd name="connsiteY2" fmla="*/ 293297 h 293297"/>
                <a:gd name="connsiteX3" fmla="*/ 0 w 1660133"/>
                <a:gd name="connsiteY3" fmla="*/ 293297 h 293297"/>
                <a:gd name="connsiteX4" fmla="*/ 0 w 1660133"/>
                <a:gd name="connsiteY4" fmla="*/ 0 h 293297"/>
                <a:gd name="connsiteX0" fmla="*/ 0 w 1683994"/>
                <a:gd name="connsiteY0" fmla="*/ 0 h 293297"/>
                <a:gd name="connsiteX1" fmla="*/ 1683994 w 1683994"/>
                <a:gd name="connsiteY1" fmla="*/ 1824 h 293297"/>
                <a:gd name="connsiteX2" fmla="*/ 1660133 w 1683994"/>
                <a:gd name="connsiteY2" fmla="*/ 293297 h 293297"/>
                <a:gd name="connsiteX3" fmla="*/ 0 w 1683994"/>
                <a:gd name="connsiteY3" fmla="*/ 293297 h 293297"/>
                <a:gd name="connsiteX4" fmla="*/ 0 w 1683994"/>
                <a:gd name="connsiteY4" fmla="*/ 0 h 293297"/>
                <a:gd name="connsiteX0" fmla="*/ 0 w 1667585"/>
                <a:gd name="connsiteY0" fmla="*/ 12471 h 305768"/>
                <a:gd name="connsiteX1" fmla="*/ 1667585 w 1667585"/>
                <a:gd name="connsiteY1" fmla="*/ 0 h 305768"/>
                <a:gd name="connsiteX2" fmla="*/ 1660133 w 1667585"/>
                <a:gd name="connsiteY2" fmla="*/ 305768 h 305768"/>
                <a:gd name="connsiteX3" fmla="*/ 0 w 1667585"/>
                <a:gd name="connsiteY3" fmla="*/ 305768 h 305768"/>
                <a:gd name="connsiteX4" fmla="*/ 0 w 1667585"/>
                <a:gd name="connsiteY4" fmla="*/ 12471 h 305768"/>
                <a:gd name="connsiteX0" fmla="*/ 0 w 1673367"/>
                <a:gd name="connsiteY0" fmla="*/ 2 h 333868"/>
                <a:gd name="connsiteX1" fmla="*/ 1673367 w 1673367"/>
                <a:gd name="connsiteY1" fmla="*/ 28100 h 333868"/>
                <a:gd name="connsiteX2" fmla="*/ 1665915 w 1673367"/>
                <a:gd name="connsiteY2" fmla="*/ 333868 h 333868"/>
                <a:gd name="connsiteX3" fmla="*/ 5782 w 1673367"/>
                <a:gd name="connsiteY3" fmla="*/ 333868 h 333868"/>
                <a:gd name="connsiteX4" fmla="*/ 0 w 1673367"/>
                <a:gd name="connsiteY4" fmla="*/ 2 h 333868"/>
                <a:gd name="connsiteX0" fmla="*/ 0 w 1673367"/>
                <a:gd name="connsiteY0" fmla="*/ 2 h 333868"/>
                <a:gd name="connsiteX1" fmla="*/ 1673367 w 1673367"/>
                <a:gd name="connsiteY1" fmla="*/ 28100 h 333868"/>
                <a:gd name="connsiteX2" fmla="*/ 1665915 w 1673367"/>
                <a:gd name="connsiteY2" fmla="*/ 333868 h 333868"/>
                <a:gd name="connsiteX3" fmla="*/ 1249 w 1673367"/>
                <a:gd name="connsiteY3" fmla="*/ 258841 h 333868"/>
                <a:gd name="connsiteX4" fmla="*/ 0 w 1673367"/>
                <a:gd name="connsiteY4" fmla="*/ 2 h 333868"/>
                <a:gd name="connsiteX0" fmla="*/ 0 w 1674317"/>
                <a:gd name="connsiteY0" fmla="*/ 2 h 333868"/>
                <a:gd name="connsiteX1" fmla="*/ 1674317 w 1674317"/>
                <a:gd name="connsiteY1" fmla="*/ 1930 h 333868"/>
                <a:gd name="connsiteX2" fmla="*/ 1665915 w 1674317"/>
                <a:gd name="connsiteY2" fmla="*/ 333868 h 333868"/>
                <a:gd name="connsiteX3" fmla="*/ 1249 w 1674317"/>
                <a:gd name="connsiteY3" fmla="*/ 258841 h 333868"/>
                <a:gd name="connsiteX4" fmla="*/ 0 w 1674317"/>
                <a:gd name="connsiteY4" fmla="*/ 2 h 333868"/>
                <a:gd name="connsiteX0" fmla="*/ 0 w 1674792"/>
                <a:gd name="connsiteY0" fmla="*/ 11155 h 345021"/>
                <a:gd name="connsiteX1" fmla="*/ 1674792 w 1674792"/>
                <a:gd name="connsiteY1" fmla="*/ -1 h 345021"/>
                <a:gd name="connsiteX2" fmla="*/ 1665915 w 1674792"/>
                <a:gd name="connsiteY2" fmla="*/ 345021 h 345021"/>
                <a:gd name="connsiteX3" fmla="*/ 1249 w 1674792"/>
                <a:gd name="connsiteY3" fmla="*/ 269994 h 345021"/>
                <a:gd name="connsiteX4" fmla="*/ 0 w 1674792"/>
                <a:gd name="connsiteY4" fmla="*/ 11155 h 345021"/>
                <a:gd name="connsiteX0" fmla="*/ 0 w 1708942"/>
                <a:gd name="connsiteY0" fmla="*/ 1083203 h 1091582"/>
                <a:gd name="connsiteX1" fmla="*/ 1708942 w 1708942"/>
                <a:gd name="connsiteY1" fmla="*/ -1 h 1091582"/>
                <a:gd name="connsiteX2" fmla="*/ 1700065 w 1708942"/>
                <a:gd name="connsiteY2" fmla="*/ 345021 h 1091582"/>
                <a:gd name="connsiteX3" fmla="*/ 35399 w 1708942"/>
                <a:gd name="connsiteY3" fmla="*/ 269994 h 1091582"/>
                <a:gd name="connsiteX4" fmla="*/ 0 w 1708942"/>
                <a:gd name="connsiteY4" fmla="*/ 1083203 h 1091582"/>
                <a:gd name="connsiteX0" fmla="*/ 7950 w 1673761"/>
                <a:gd name="connsiteY0" fmla="*/ 30809 h 345021"/>
                <a:gd name="connsiteX1" fmla="*/ 1673761 w 1673761"/>
                <a:gd name="connsiteY1" fmla="*/ -1 h 345021"/>
                <a:gd name="connsiteX2" fmla="*/ 1664884 w 1673761"/>
                <a:gd name="connsiteY2" fmla="*/ 345021 h 345021"/>
                <a:gd name="connsiteX3" fmla="*/ 218 w 1673761"/>
                <a:gd name="connsiteY3" fmla="*/ 269994 h 345021"/>
                <a:gd name="connsiteX4" fmla="*/ 7950 w 1673761"/>
                <a:gd name="connsiteY4" fmla="*/ 30809 h 345021"/>
                <a:gd name="connsiteX0" fmla="*/ 61 w 1674174"/>
                <a:gd name="connsiteY0" fmla="*/ 59130 h 345021"/>
                <a:gd name="connsiteX1" fmla="*/ 1674174 w 1674174"/>
                <a:gd name="connsiteY1" fmla="*/ -1 h 345021"/>
                <a:gd name="connsiteX2" fmla="*/ 1665297 w 1674174"/>
                <a:gd name="connsiteY2" fmla="*/ 345021 h 345021"/>
                <a:gd name="connsiteX3" fmla="*/ 631 w 1674174"/>
                <a:gd name="connsiteY3" fmla="*/ 269994 h 345021"/>
                <a:gd name="connsiteX4" fmla="*/ 61 w 1674174"/>
                <a:gd name="connsiteY4" fmla="*/ 59130 h 345021"/>
                <a:gd name="connsiteX0" fmla="*/ 47259 w 1721372"/>
                <a:gd name="connsiteY0" fmla="*/ 59130 h 1116959"/>
                <a:gd name="connsiteX1" fmla="*/ 1721372 w 1721372"/>
                <a:gd name="connsiteY1" fmla="*/ -1 h 1116959"/>
                <a:gd name="connsiteX2" fmla="*/ 1712495 w 1721372"/>
                <a:gd name="connsiteY2" fmla="*/ 345021 h 1116959"/>
                <a:gd name="connsiteX3" fmla="*/ 53 w 1721372"/>
                <a:gd name="connsiteY3" fmla="*/ 1116957 h 1116959"/>
                <a:gd name="connsiteX4" fmla="*/ 47259 w 1721372"/>
                <a:gd name="connsiteY4" fmla="*/ 59130 h 1116959"/>
                <a:gd name="connsiteX0" fmla="*/ 48511 w 1721371"/>
                <a:gd name="connsiteY0" fmla="*/ 24676 h 1116959"/>
                <a:gd name="connsiteX1" fmla="*/ 1721371 w 1721371"/>
                <a:gd name="connsiteY1" fmla="*/ -1 h 1116959"/>
                <a:gd name="connsiteX2" fmla="*/ 1712494 w 1721371"/>
                <a:gd name="connsiteY2" fmla="*/ 345021 h 1116959"/>
                <a:gd name="connsiteX3" fmla="*/ 52 w 1721371"/>
                <a:gd name="connsiteY3" fmla="*/ 1116957 h 1116959"/>
                <a:gd name="connsiteX4" fmla="*/ 48511 w 1721371"/>
                <a:gd name="connsiteY4" fmla="*/ 24676 h 1116959"/>
                <a:gd name="connsiteX0" fmla="*/ 0 w 1672860"/>
                <a:gd name="connsiteY0" fmla="*/ 24676 h 882982"/>
                <a:gd name="connsiteX1" fmla="*/ 1672860 w 1672860"/>
                <a:gd name="connsiteY1" fmla="*/ -1 h 882982"/>
                <a:gd name="connsiteX2" fmla="*/ 1663983 w 1672860"/>
                <a:gd name="connsiteY2" fmla="*/ 345021 h 882982"/>
                <a:gd name="connsiteX3" fmla="*/ 241204 w 1672860"/>
                <a:gd name="connsiteY3" fmla="*/ 882984 h 882982"/>
                <a:gd name="connsiteX4" fmla="*/ 0 w 1672860"/>
                <a:gd name="connsiteY4" fmla="*/ 24676 h 882982"/>
                <a:gd name="connsiteX0" fmla="*/ 5240 w 1678100"/>
                <a:gd name="connsiteY0" fmla="*/ 24676 h 345021"/>
                <a:gd name="connsiteX1" fmla="*/ 1678100 w 1678100"/>
                <a:gd name="connsiteY1" fmla="*/ -1 h 345021"/>
                <a:gd name="connsiteX2" fmla="*/ 1669223 w 1678100"/>
                <a:gd name="connsiteY2" fmla="*/ 345021 h 345021"/>
                <a:gd name="connsiteX3" fmla="*/ 277 w 1678100"/>
                <a:gd name="connsiteY3" fmla="*/ 254426 h 345021"/>
                <a:gd name="connsiteX4" fmla="*/ 5240 w 1678100"/>
                <a:gd name="connsiteY4" fmla="*/ 24676 h 34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100" h="345021">
                  <a:moveTo>
                    <a:pt x="5240" y="24676"/>
                  </a:moveTo>
                  <a:lnTo>
                    <a:pt x="1678100" y="-1"/>
                  </a:lnTo>
                  <a:lnTo>
                    <a:pt x="1669223" y="345021"/>
                  </a:lnTo>
                  <a:lnTo>
                    <a:pt x="277" y="254426"/>
                  </a:lnTo>
                  <a:cubicBezTo>
                    <a:pt x="-1650" y="143137"/>
                    <a:pt x="7167" y="135965"/>
                    <a:pt x="5240" y="24676"/>
                  </a:cubicBezTo>
                  <a:close/>
                </a:path>
              </a:pathLst>
            </a:custGeom>
            <a:solidFill>
              <a:srgbClr val="25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16"/>
            <p:cNvSpPr/>
            <p:nvPr/>
          </p:nvSpPr>
          <p:spPr>
            <a:xfrm rot="21037141">
              <a:off x="7601472" y="4713135"/>
              <a:ext cx="2546229" cy="29391"/>
            </a:xfrm>
            <a:custGeom>
              <a:avLst/>
              <a:gdLst>
                <a:gd name="connsiteX0" fmla="*/ 0 w 890587"/>
                <a:gd name="connsiteY0" fmla="*/ 0 h 45719"/>
                <a:gd name="connsiteX1" fmla="*/ 890587 w 890587"/>
                <a:gd name="connsiteY1" fmla="*/ 0 h 45719"/>
                <a:gd name="connsiteX2" fmla="*/ 890587 w 890587"/>
                <a:gd name="connsiteY2" fmla="*/ 45719 h 45719"/>
                <a:gd name="connsiteX3" fmla="*/ 0 w 890587"/>
                <a:gd name="connsiteY3" fmla="*/ 45719 h 45719"/>
                <a:gd name="connsiteX4" fmla="*/ 0 w 890587"/>
                <a:gd name="connsiteY4" fmla="*/ 0 h 45719"/>
                <a:gd name="connsiteX0" fmla="*/ 0 w 890587"/>
                <a:gd name="connsiteY0" fmla="*/ 1511 h 47230"/>
                <a:gd name="connsiteX1" fmla="*/ 616994 w 890587"/>
                <a:gd name="connsiteY1" fmla="*/ 0 h 47230"/>
                <a:gd name="connsiteX2" fmla="*/ 890587 w 890587"/>
                <a:gd name="connsiteY2" fmla="*/ 1511 h 47230"/>
                <a:gd name="connsiteX3" fmla="*/ 890587 w 890587"/>
                <a:gd name="connsiteY3" fmla="*/ 47230 h 47230"/>
                <a:gd name="connsiteX4" fmla="*/ 0 w 890587"/>
                <a:gd name="connsiteY4" fmla="*/ 47230 h 47230"/>
                <a:gd name="connsiteX5" fmla="*/ 0 w 890587"/>
                <a:gd name="connsiteY5" fmla="*/ 1511 h 47230"/>
                <a:gd name="connsiteX0" fmla="*/ 6533 w 890587"/>
                <a:gd name="connsiteY0" fmla="*/ 6605 h 47230"/>
                <a:gd name="connsiteX1" fmla="*/ 616994 w 890587"/>
                <a:gd name="connsiteY1" fmla="*/ 0 h 47230"/>
                <a:gd name="connsiteX2" fmla="*/ 890587 w 890587"/>
                <a:gd name="connsiteY2" fmla="*/ 1511 h 47230"/>
                <a:gd name="connsiteX3" fmla="*/ 890587 w 890587"/>
                <a:gd name="connsiteY3" fmla="*/ 47230 h 47230"/>
                <a:gd name="connsiteX4" fmla="*/ 0 w 890587"/>
                <a:gd name="connsiteY4" fmla="*/ 47230 h 47230"/>
                <a:gd name="connsiteX5" fmla="*/ 6533 w 890587"/>
                <a:gd name="connsiteY5" fmla="*/ 6605 h 47230"/>
                <a:gd name="connsiteX0" fmla="*/ 0 w 884054"/>
                <a:gd name="connsiteY0" fmla="*/ 6605 h 48140"/>
                <a:gd name="connsiteX1" fmla="*/ 610461 w 884054"/>
                <a:gd name="connsiteY1" fmla="*/ 0 h 48140"/>
                <a:gd name="connsiteX2" fmla="*/ 884054 w 884054"/>
                <a:gd name="connsiteY2" fmla="*/ 1511 h 48140"/>
                <a:gd name="connsiteX3" fmla="*/ 884054 w 884054"/>
                <a:gd name="connsiteY3" fmla="*/ 47230 h 48140"/>
                <a:gd name="connsiteX4" fmla="*/ 10886 w 884054"/>
                <a:gd name="connsiteY4" fmla="*/ 48141 h 48140"/>
                <a:gd name="connsiteX5" fmla="*/ 0 w 884054"/>
                <a:gd name="connsiteY5" fmla="*/ 6605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4054" h="48140">
                  <a:moveTo>
                    <a:pt x="0" y="6605"/>
                  </a:moveTo>
                  <a:lnTo>
                    <a:pt x="610461" y="0"/>
                  </a:lnTo>
                  <a:lnTo>
                    <a:pt x="884054" y="1511"/>
                  </a:lnTo>
                  <a:lnTo>
                    <a:pt x="884054" y="47230"/>
                  </a:lnTo>
                  <a:lnTo>
                    <a:pt x="10886" y="48141"/>
                  </a:lnTo>
                  <a:lnTo>
                    <a:pt x="0" y="6605"/>
                  </a:lnTo>
                  <a:close/>
                </a:path>
              </a:pathLst>
            </a:custGeom>
            <a:solidFill>
              <a:srgbClr val="663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0" name="Rectangle 18"/>
            <p:cNvSpPr/>
            <p:nvPr/>
          </p:nvSpPr>
          <p:spPr>
            <a:xfrm rot="2166862">
              <a:off x="10134490" y="4484466"/>
              <a:ext cx="525603" cy="131126"/>
            </a:xfrm>
            <a:custGeom>
              <a:avLst/>
              <a:gdLst>
                <a:gd name="connsiteX0" fmla="*/ 0 w 261046"/>
                <a:gd name="connsiteY0" fmla="*/ 0 h 68258"/>
                <a:gd name="connsiteX1" fmla="*/ 261046 w 261046"/>
                <a:gd name="connsiteY1" fmla="*/ 0 h 68258"/>
                <a:gd name="connsiteX2" fmla="*/ 261046 w 261046"/>
                <a:gd name="connsiteY2" fmla="*/ 68258 h 68258"/>
                <a:gd name="connsiteX3" fmla="*/ 0 w 261046"/>
                <a:gd name="connsiteY3" fmla="*/ 68258 h 68258"/>
                <a:gd name="connsiteX4" fmla="*/ 0 w 261046"/>
                <a:gd name="connsiteY4" fmla="*/ 0 h 68258"/>
                <a:gd name="connsiteX0" fmla="*/ 0 w 261046"/>
                <a:gd name="connsiteY0" fmla="*/ 18726 h 86984"/>
                <a:gd name="connsiteX1" fmla="*/ 141267 w 261046"/>
                <a:gd name="connsiteY1" fmla="*/ 0 h 86984"/>
                <a:gd name="connsiteX2" fmla="*/ 261046 w 261046"/>
                <a:gd name="connsiteY2" fmla="*/ 86984 h 86984"/>
                <a:gd name="connsiteX3" fmla="*/ 0 w 261046"/>
                <a:gd name="connsiteY3" fmla="*/ 86984 h 86984"/>
                <a:gd name="connsiteX4" fmla="*/ 0 w 261046"/>
                <a:gd name="connsiteY4" fmla="*/ 18726 h 86984"/>
                <a:gd name="connsiteX0" fmla="*/ 0 w 261046"/>
                <a:gd name="connsiteY0" fmla="*/ 1876 h 70134"/>
                <a:gd name="connsiteX1" fmla="*/ 227254 w 261046"/>
                <a:gd name="connsiteY1" fmla="*/ 0 h 70134"/>
                <a:gd name="connsiteX2" fmla="*/ 261046 w 261046"/>
                <a:gd name="connsiteY2" fmla="*/ 70134 h 70134"/>
                <a:gd name="connsiteX3" fmla="*/ 0 w 261046"/>
                <a:gd name="connsiteY3" fmla="*/ 70134 h 70134"/>
                <a:gd name="connsiteX4" fmla="*/ 0 w 261046"/>
                <a:gd name="connsiteY4" fmla="*/ 1876 h 70134"/>
                <a:gd name="connsiteX0" fmla="*/ 0 w 261046"/>
                <a:gd name="connsiteY0" fmla="*/ 0 h 68258"/>
                <a:gd name="connsiteX1" fmla="*/ 228658 w 261046"/>
                <a:gd name="connsiteY1" fmla="*/ 49 h 68258"/>
                <a:gd name="connsiteX2" fmla="*/ 261046 w 261046"/>
                <a:gd name="connsiteY2" fmla="*/ 68258 h 68258"/>
                <a:gd name="connsiteX3" fmla="*/ 0 w 261046"/>
                <a:gd name="connsiteY3" fmla="*/ 68258 h 68258"/>
                <a:gd name="connsiteX4" fmla="*/ 0 w 261046"/>
                <a:gd name="connsiteY4" fmla="*/ 0 h 68258"/>
                <a:gd name="connsiteX0" fmla="*/ 0 w 316205"/>
                <a:gd name="connsiteY0" fmla="*/ 0 h 75177"/>
                <a:gd name="connsiteX1" fmla="*/ 283817 w 316205"/>
                <a:gd name="connsiteY1" fmla="*/ 6968 h 75177"/>
                <a:gd name="connsiteX2" fmla="*/ 316205 w 316205"/>
                <a:gd name="connsiteY2" fmla="*/ 75177 h 75177"/>
                <a:gd name="connsiteX3" fmla="*/ 55159 w 316205"/>
                <a:gd name="connsiteY3" fmla="*/ 75177 h 75177"/>
                <a:gd name="connsiteX4" fmla="*/ 0 w 316205"/>
                <a:gd name="connsiteY4" fmla="*/ 0 h 75177"/>
                <a:gd name="connsiteX0" fmla="*/ 0 w 321976"/>
                <a:gd name="connsiteY0" fmla="*/ 0 h 70967"/>
                <a:gd name="connsiteX1" fmla="*/ 289588 w 321976"/>
                <a:gd name="connsiteY1" fmla="*/ 2758 h 70967"/>
                <a:gd name="connsiteX2" fmla="*/ 321976 w 321976"/>
                <a:gd name="connsiteY2" fmla="*/ 70967 h 70967"/>
                <a:gd name="connsiteX3" fmla="*/ 60930 w 321976"/>
                <a:gd name="connsiteY3" fmla="*/ 70967 h 70967"/>
                <a:gd name="connsiteX4" fmla="*/ 0 w 321976"/>
                <a:gd name="connsiteY4" fmla="*/ 0 h 70967"/>
                <a:gd name="connsiteX0" fmla="*/ 0 w 321976"/>
                <a:gd name="connsiteY0" fmla="*/ 0 h 167920"/>
                <a:gd name="connsiteX1" fmla="*/ 245020 w 321976"/>
                <a:gd name="connsiteY1" fmla="*/ 167920 h 167920"/>
                <a:gd name="connsiteX2" fmla="*/ 321976 w 321976"/>
                <a:gd name="connsiteY2" fmla="*/ 70967 h 167920"/>
                <a:gd name="connsiteX3" fmla="*/ 60930 w 321976"/>
                <a:gd name="connsiteY3" fmla="*/ 70967 h 167920"/>
                <a:gd name="connsiteX4" fmla="*/ 0 w 321976"/>
                <a:gd name="connsiteY4" fmla="*/ 0 h 167920"/>
                <a:gd name="connsiteX0" fmla="*/ 0 w 321976"/>
                <a:gd name="connsiteY0" fmla="*/ 726 h 71693"/>
                <a:gd name="connsiteX1" fmla="*/ 278203 w 321976"/>
                <a:gd name="connsiteY1" fmla="*/ 0 h 71693"/>
                <a:gd name="connsiteX2" fmla="*/ 321976 w 321976"/>
                <a:gd name="connsiteY2" fmla="*/ 71693 h 71693"/>
                <a:gd name="connsiteX3" fmla="*/ 60930 w 321976"/>
                <a:gd name="connsiteY3" fmla="*/ 71693 h 71693"/>
                <a:gd name="connsiteX4" fmla="*/ 0 w 321976"/>
                <a:gd name="connsiteY4" fmla="*/ 726 h 71693"/>
                <a:gd name="connsiteX0" fmla="*/ 148387 w 261046"/>
                <a:gd name="connsiteY0" fmla="*/ 0 h 232527"/>
                <a:gd name="connsiteX1" fmla="*/ 217273 w 261046"/>
                <a:gd name="connsiteY1" fmla="*/ 160834 h 232527"/>
                <a:gd name="connsiteX2" fmla="*/ 261046 w 261046"/>
                <a:gd name="connsiteY2" fmla="*/ 232527 h 232527"/>
                <a:gd name="connsiteX3" fmla="*/ 0 w 261046"/>
                <a:gd name="connsiteY3" fmla="*/ 232527 h 232527"/>
                <a:gd name="connsiteX4" fmla="*/ 148387 w 261046"/>
                <a:gd name="connsiteY4" fmla="*/ 0 h 232527"/>
                <a:gd name="connsiteX0" fmla="*/ 0 w 317609"/>
                <a:gd name="connsiteY0" fmla="*/ 0 h 77101"/>
                <a:gd name="connsiteX1" fmla="*/ 273836 w 317609"/>
                <a:gd name="connsiteY1" fmla="*/ 5408 h 77101"/>
                <a:gd name="connsiteX2" fmla="*/ 317609 w 317609"/>
                <a:gd name="connsiteY2" fmla="*/ 77101 h 77101"/>
                <a:gd name="connsiteX3" fmla="*/ 56563 w 317609"/>
                <a:gd name="connsiteY3" fmla="*/ 77101 h 77101"/>
                <a:gd name="connsiteX4" fmla="*/ 0 w 317609"/>
                <a:gd name="connsiteY4" fmla="*/ 0 h 77101"/>
                <a:gd name="connsiteX0" fmla="*/ 281955 w 281955"/>
                <a:gd name="connsiteY0" fmla="*/ 0 h 356506"/>
                <a:gd name="connsiteX1" fmla="*/ 217273 w 281955"/>
                <a:gd name="connsiteY1" fmla="*/ 284813 h 356506"/>
                <a:gd name="connsiteX2" fmla="*/ 261046 w 281955"/>
                <a:gd name="connsiteY2" fmla="*/ 356506 h 356506"/>
                <a:gd name="connsiteX3" fmla="*/ 0 w 281955"/>
                <a:gd name="connsiteY3" fmla="*/ 356506 h 356506"/>
                <a:gd name="connsiteX4" fmla="*/ 281955 w 281955"/>
                <a:gd name="connsiteY4" fmla="*/ 0 h 356506"/>
                <a:gd name="connsiteX0" fmla="*/ 0 w 316205"/>
                <a:gd name="connsiteY0" fmla="*/ 0 h 75176"/>
                <a:gd name="connsiteX1" fmla="*/ 272432 w 316205"/>
                <a:gd name="connsiteY1" fmla="*/ 3483 h 75176"/>
                <a:gd name="connsiteX2" fmla="*/ 316205 w 316205"/>
                <a:gd name="connsiteY2" fmla="*/ 75176 h 75176"/>
                <a:gd name="connsiteX3" fmla="*/ 55159 w 316205"/>
                <a:gd name="connsiteY3" fmla="*/ 75176 h 75176"/>
                <a:gd name="connsiteX4" fmla="*/ 0 w 316205"/>
                <a:gd name="connsiteY4" fmla="*/ 0 h 75176"/>
                <a:gd name="connsiteX0" fmla="*/ 0 w 389368"/>
                <a:gd name="connsiteY0" fmla="*/ 47666 h 122842"/>
                <a:gd name="connsiteX1" fmla="*/ 272432 w 389368"/>
                <a:gd name="connsiteY1" fmla="*/ 51149 h 122842"/>
                <a:gd name="connsiteX2" fmla="*/ 389368 w 389368"/>
                <a:gd name="connsiteY2" fmla="*/ 0 h 122842"/>
                <a:gd name="connsiteX3" fmla="*/ 55159 w 389368"/>
                <a:gd name="connsiteY3" fmla="*/ 122842 h 122842"/>
                <a:gd name="connsiteX4" fmla="*/ 0 w 389368"/>
                <a:gd name="connsiteY4" fmla="*/ 47666 h 122842"/>
                <a:gd name="connsiteX0" fmla="*/ 0 w 306526"/>
                <a:gd name="connsiteY0" fmla="*/ 0 h 75176"/>
                <a:gd name="connsiteX1" fmla="*/ 272432 w 306526"/>
                <a:gd name="connsiteY1" fmla="*/ 3483 h 75176"/>
                <a:gd name="connsiteX2" fmla="*/ 306526 w 306526"/>
                <a:gd name="connsiteY2" fmla="*/ 73615 h 75176"/>
                <a:gd name="connsiteX3" fmla="*/ 55159 w 306526"/>
                <a:gd name="connsiteY3" fmla="*/ 75176 h 75176"/>
                <a:gd name="connsiteX4" fmla="*/ 0 w 306526"/>
                <a:gd name="connsiteY4" fmla="*/ 0 h 75176"/>
                <a:gd name="connsiteX0" fmla="*/ 0 w 683601"/>
                <a:gd name="connsiteY0" fmla="*/ 289383 h 364559"/>
                <a:gd name="connsiteX1" fmla="*/ 272432 w 683601"/>
                <a:gd name="connsiteY1" fmla="*/ 292866 h 364559"/>
                <a:gd name="connsiteX2" fmla="*/ 683601 w 683601"/>
                <a:gd name="connsiteY2" fmla="*/ 0 h 364559"/>
                <a:gd name="connsiteX3" fmla="*/ 55159 w 683601"/>
                <a:gd name="connsiteY3" fmla="*/ 364559 h 364559"/>
                <a:gd name="connsiteX4" fmla="*/ 0 w 683601"/>
                <a:gd name="connsiteY4" fmla="*/ 289383 h 364559"/>
                <a:gd name="connsiteX0" fmla="*/ 0 w 304677"/>
                <a:gd name="connsiteY0" fmla="*/ 0 h 75176"/>
                <a:gd name="connsiteX1" fmla="*/ 272432 w 304677"/>
                <a:gd name="connsiteY1" fmla="*/ 3483 h 75176"/>
                <a:gd name="connsiteX2" fmla="*/ 304677 w 304677"/>
                <a:gd name="connsiteY2" fmla="*/ 75018 h 75176"/>
                <a:gd name="connsiteX3" fmla="*/ 55159 w 304677"/>
                <a:gd name="connsiteY3" fmla="*/ 75176 h 75176"/>
                <a:gd name="connsiteX4" fmla="*/ 0 w 304677"/>
                <a:gd name="connsiteY4" fmla="*/ 0 h 75176"/>
                <a:gd name="connsiteX0" fmla="*/ 0 w 314766"/>
                <a:gd name="connsiteY0" fmla="*/ 0 h 75176"/>
                <a:gd name="connsiteX1" fmla="*/ 272432 w 314766"/>
                <a:gd name="connsiteY1" fmla="*/ 3483 h 75176"/>
                <a:gd name="connsiteX2" fmla="*/ 314766 w 314766"/>
                <a:gd name="connsiteY2" fmla="*/ 73251 h 75176"/>
                <a:gd name="connsiteX3" fmla="*/ 55159 w 314766"/>
                <a:gd name="connsiteY3" fmla="*/ 75176 h 75176"/>
                <a:gd name="connsiteX4" fmla="*/ 0 w 314766"/>
                <a:gd name="connsiteY4" fmla="*/ 0 h 7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766" h="75176">
                  <a:moveTo>
                    <a:pt x="0" y="0"/>
                  </a:moveTo>
                  <a:lnTo>
                    <a:pt x="272432" y="3483"/>
                  </a:lnTo>
                  <a:lnTo>
                    <a:pt x="314766" y="73251"/>
                  </a:lnTo>
                  <a:lnTo>
                    <a:pt x="55159" y="75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1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407783" y="2049719"/>
              <a:ext cx="28835" cy="151174"/>
            </a:xfrm>
            <a:prstGeom prst="rect">
              <a:avLst/>
            </a:prstGeom>
            <a:solidFill>
              <a:srgbClr val="0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ectangle 22"/>
            <p:cNvSpPr/>
            <p:nvPr/>
          </p:nvSpPr>
          <p:spPr>
            <a:xfrm rot="2591744">
              <a:off x="10024192" y="1825284"/>
              <a:ext cx="533486" cy="110454"/>
            </a:xfrm>
            <a:custGeom>
              <a:avLst/>
              <a:gdLst>
                <a:gd name="connsiteX0" fmla="*/ 0 w 319226"/>
                <a:gd name="connsiteY0" fmla="*/ 0 h 68913"/>
                <a:gd name="connsiteX1" fmla="*/ 319226 w 319226"/>
                <a:gd name="connsiteY1" fmla="*/ 0 h 68913"/>
                <a:gd name="connsiteX2" fmla="*/ 319226 w 319226"/>
                <a:gd name="connsiteY2" fmla="*/ 68913 h 68913"/>
                <a:gd name="connsiteX3" fmla="*/ 0 w 319226"/>
                <a:gd name="connsiteY3" fmla="*/ 68913 h 68913"/>
                <a:gd name="connsiteX4" fmla="*/ 0 w 319226"/>
                <a:gd name="connsiteY4" fmla="*/ 0 h 68913"/>
                <a:gd name="connsiteX0" fmla="*/ 0 w 324556"/>
                <a:gd name="connsiteY0" fmla="*/ 0 h 68913"/>
                <a:gd name="connsiteX1" fmla="*/ 324556 w 324556"/>
                <a:gd name="connsiteY1" fmla="*/ 13604 h 68913"/>
                <a:gd name="connsiteX2" fmla="*/ 319226 w 324556"/>
                <a:gd name="connsiteY2" fmla="*/ 68913 h 68913"/>
                <a:gd name="connsiteX3" fmla="*/ 0 w 324556"/>
                <a:gd name="connsiteY3" fmla="*/ 68913 h 68913"/>
                <a:gd name="connsiteX4" fmla="*/ 0 w 324556"/>
                <a:gd name="connsiteY4" fmla="*/ 0 h 68913"/>
                <a:gd name="connsiteX0" fmla="*/ 0 w 324556"/>
                <a:gd name="connsiteY0" fmla="*/ 0 h 68913"/>
                <a:gd name="connsiteX1" fmla="*/ 324556 w 324556"/>
                <a:gd name="connsiteY1" fmla="*/ 13604 h 68913"/>
                <a:gd name="connsiteX2" fmla="*/ 319226 w 324556"/>
                <a:gd name="connsiteY2" fmla="*/ 68913 h 68913"/>
                <a:gd name="connsiteX3" fmla="*/ 67300 w 324556"/>
                <a:gd name="connsiteY3" fmla="*/ 65274 h 68913"/>
                <a:gd name="connsiteX4" fmla="*/ 0 w 324556"/>
                <a:gd name="connsiteY4" fmla="*/ 0 h 68913"/>
                <a:gd name="connsiteX0" fmla="*/ 0 w 319226"/>
                <a:gd name="connsiteY0" fmla="*/ 0 h 68913"/>
                <a:gd name="connsiteX1" fmla="*/ 303400 w 319226"/>
                <a:gd name="connsiteY1" fmla="*/ 14858 h 68913"/>
                <a:gd name="connsiteX2" fmla="*/ 319226 w 319226"/>
                <a:gd name="connsiteY2" fmla="*/ 68913 h 68913"/>
                <a:gd name="connsiteX3" fmla="*/ 67300 w 319226"/>
                <a:gd name="connsiteY3" fmla="*/ 65274 h 68913"/>
                <a:gd name="connsiteX4" fmla="*/ 0 w 319226"/>
                <a:gd name="connsiteY4" fmla="*/ 0 h 68913"/>
                <a:gd name="connsiteX0" fmla="*/ 0 w 640851"/>
                <a:gd name="connsiteY0" fmla="*/ 0 h 340107"/>
                <a:gd name="connsiteX1" fmla="*/ 303400 w 640851"/>
                <a:gd name="connsiteY1" fmla="*/ 14858 h 340107"/>
                <a:gd name="connsiteX2" fmla="*/ 640851 w 640851"/>
                <a:gd name="connsiteY2" fmla="*/ 340107 h 340107"/>
                <a:gd name="connsiteX3" fmla="*/ 67300 w 640851"/>
                <a:gd name="connsiteY3" fmla="*/ 65274 h 340107"/>
                <a:gd name="connsiteX4" fmla="*/ 0 w 640851"/>
                <a:gd name="connsiteY4" fmla="*/ 0 h 340107"/>
                <a:gd name="connsiteX0" fmla="*/ 0 w 640851"/>
                <a:gd name="connsiteY0" fmla="*/ 0 h 340107"/>
                <a:gd name="connsiteX1" fmla="*/ 280509 w 640851"/>
                <a:gd name="connsiteY1" fmla="*/ 10297 h 340107"/>
                <a:gd name="connsiteX2" fmla="*/ 640851 w 640851"/>
                <a:gd name="connsiteY2" fmla="*/ 340107 h 340107"/>
                <a:gd name="connsiteX3" fmla="*/ 67300 w 640851"/>
                <a:gd name="connsiteY3" fmla="*/ 65274 h 340107"/>
                <a:gd name="connsiteX4" fmla="*/ 0 w 640851"/>
                <a:gd name="connsiteY4" fmla="*/ 0 h 340107"/>
                <a:gd name="connsiteX0" fmla="*/ 0 w 319346"/>
                <a:gd name="connsiteY0" fmla="*/ 0 h 65274"/>
                <a:gd name="connsiteX1" fmla="*/ 280509 w 319346"/>
                <a:gd name="connsiteY1" fmla="*/ 10297 h 65274"/>
                <a:gd name="connsiteX2" fmla="*/ 319346 w 319346"/>
                <a:gd name="connsiteY2" fmla="*/ 65077 h 65274"/>
                <a:gd name="connsiteX3" fmla="*/ 67300 w 319346"/>
                <a:gd name="connsiteY3" fmla="*/ 65274 h 65274"/>
                <a:gd name="connsiteX4" fmla="*/ 0 w 319346"/>
                <a:gd name="connsiteY4" fmla="*/ 0 h 65274"/>
                <a:gd name="connsiteX0" fmla="*/ 0 w 274595"/>
                <a:gd name="connsiteY0" fmla="*/ 12233 h 54977"/>
                <a:gd name="connsiteX1" fmla="*/ 235758 w 274595"/>
                <a:gd name="connsiteY1" fmla="*/ 0 h 54977"/>
                <a:gd name="connsiteX2" fmla="*/ 274595 w 274595"/>
                <a:gd name="connsiteY2" fmla="*/ 54780 h 54977"/>
                <a:gd name="connsiteX3" fmla="*/ 22549 w 274595"/>
                <a:gd name="connsiteY3" fmla="*/ 54977 h 54977"/>
                <a:gd name="connsiteX4" fmla="*/ 0 w 274595"/>
                <a:gd name="connsiteY4" fmla="*/ 12233 h 54977"/>
                <a:gd name="connsiteX0" fmla="*/ 0 w 310877"/>
                <a:gd name="connsiteY0" fmla="*/ 0 h 66644"/>
                <a:gd name="connsiteX1" fmla="*/ 272040 w 310877"/>
                <a:gd name="connsiteY1" fmla="*/ 11667 h 66644"/>
                <a:gd name="connsiteX2" fmla="*/ 310877 w 310877"/>
                <a:gd name="connsiteY2" fmla="*/ 66447 h 66644"/>
                <a:gd name="connsiteX3" fmla="*/ 58831 w 310877"/>
                <a:gd name="connsiteY3" fmla="*/ 66644 h 66644"/>
                <a:gd name="connsiteX4" fmla="*/ 0 w 310877"/>
                <a:gd name="connsiteY4" fmla="*/ 0 h 66644"/>
                <a:gd name="connsiteX0" fmla="*/ 0 w 326077"/>
                <a:gd name="connsiteY0" fmla="*/ 0 h 66644"/>
                <a:gd name="connsiteX1" fmla="*/ 272040 w 326077"/>
                <a:gd name="connsiteY1" fmla="*/ 11667 h 66644"/>
                <a:gd name="connsiteX2" fmla="*/ 326077 w 326077"/>
                <a:gd name="connsiteY2" fmla="*/ 65281 h 66644"/>
                <a:gd name="connsiteX3" fmla="*/ 58831 w 326077"/>
                <a:gd name="connsiteY3" fmla="*/ 66644 h 66644"/>
                <a:gd name="connsiteX4" fmla="*/ 0 w 326077"/>
                <a:gd name="connsiteY4" fmla="*/ 0 h 66644"/>
                <a:gd name="connsiteX0" fmla="*/ 0 w 326077"/>
                <a:gd name="connsiteY0" fmla="*/ 0 h 66644"/>
                <a:gd name="connsiteX1" fmla="*/ 280827 w 326077"/>
                <a:gd name="connsiteY1" fmla="*/ 538 h 66644"/>
                <a:gd name="connsiteX2" fmla="*/ 326077 w 326077"/>
                <a:gd name="connsiteY2" fmla="*/ 65281 h 66644"/>
                <a:gd name="connsiteX3" fmla="*/ 58831 w 326077"/>
                <a:gd name="connsiteY3" fmla="*/ 66644 h 66644"/>
                <a:gd name="connsiteX4" fmla="*/ 0 w 326077"/>
                <a:gd name="connsiteY4" fmla="*/ 0 h 66644"/>
                <a:gd name="connsiteX0" fmla="*/ 0 w 332452"/>
                <a:gd name="connsiteY0" fmla="*/ 0 h 66644"/>
                <a:gd name="connsiteX1" fmla="*/ 280827 w 332452"/>
                <a:gd name="connsiteY1" fmla="*/ 538 h 66644"/>
                <a:gd name="connsiteX2" fmla="*/ 332452 w 332452"/>
                <a:gd name="connsiteY2" fmla="*/ 24769 h 66644"/>
                <a:gd name="connsiteX3" fmla="*/ 58831 w 332452"/>
                <a:gd name="connsiteY3" fmla="*/ 66644 h 66644"/>
                <a:gd name="connsiteX4" fmla="*/ 0 w 332452"/>
                <a:gd name="connsiteY4" fmla="*/ 0 h 66644"/>
                <a:gd name="connsiteX0" fmla="*/ 0 w 312720"/>
                <a:gd name="connsiteY0" fmla="*/ 0 h 66644"/>
                <a:gd name="connsiteX1" fmla="*/ 280827 w 312720"/>
                <a:gd name="connsiteY1" fmla="*/ 538 h 66644"/>
                <a:gd name="connsiteX2" fmla="*/ 312720 w 312720"/>
                <a:gd name="connsiteY2" fmla="*/ 61618 h 66644"/>
                <a:gd name="connsiteX3" fmla="*/ 58831 w 312720"/>
                <a:gd name="connsiteY3" fmla="*/ 66644 h 66644"/>
                <a:gd name="connsiteX4" fmla="*/ 0 w 312720"/>
                <a:gd name="connsiteY4" fmla="*/ 0 h 66644"/>
                <a:gd name="connsiteX0" fmla="*/ 0 w 333023"/>
                <a:gd name="connsiteY0" fmla="*/ 0 h 66644"/>
                <a:gd name="connsiteX1" fmla="*/ 280827 w 333023"/>
                <a:gd name="connsiteY1" fmla="*/ 538 h 66644"/>
                <a:gd name="connsiteX2" fmla="*/ 333023 w 333023"/>
                <a:gd name="connsiteY2" fmla="*/ 58980 h 66644"/>
                <a:gd name="connsiteX3" fmla="*/ 58831 w 333023"/>
                <a:gd name="connsiteY3" fmla="*/ 66644 h 66644"/>
                <a:gd name="connsiteX4" fmla="*/ 0 w 333023"/>
                <a:gd name="connsiteY4" fmla="*/ 0 h 6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23" h="66644">
                  <a:moveTo>
                    <a:pt x="0" y="0"/>
                  </a:moveTo>
                  <a:lnTo>
                    <a:pt x="280827" y="538"/>
                  </a:lnTo>
                  <a:lnTo>
                    <a:pt x="333023" y="58980"/>
                  </a:lnTo>
                  <a:lnTo>
                    <a:pt x="58831" y="66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3F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Minus 32"/>
            <p:cNvSpPr/>
            <p:nvPr/>
          </p:nvSpPr>
          <p:spPr>
            <a:xfrm rot="2527188">
              <a:off x="10135682" y="1951484"/>
              <a:ext cx="312135" cy="73240"/>
            </a:xfrm>
            <a:custGeom>
              <a:avLst/>
              <a:gdLst>
                <a:gd name="connsiteX0" fmla="*/ 28883 w 217904"/>
                <a:gd name="connsiteY0" fmla="*/ 47498 h 124211"/>
                <a:gd name="connsiteX1" fmla="*/ 189021 w 217904"/>
                <a:gd name="connsiteY1" fmla="*/ 47498 h 124211"/>
                <a:gd name="connsiteX2" fmla="*/ 189021 w 217904"/>
                <a:gd name="connsiteY2" fmla="*/ 76713 h 124211"/>
                <a:gd name="connsiteX3" fmla="*/ 28883 w 217904"/>
                <a:gd name="connsiteY3" fmla="*/ 76713 h 124211"/>
                <a:gd name="connsiteX4" fmla="*/ 28883 w 217904"/>
                <a:gd name="connsiteY4" fmla="*/ 47498 h 124211"/>
                <a:gd name="connsiteX0" fmla="*/ 73234 w 160138"/>
                <a:gd name="connsiteY0" fmla="*/ 0 h 321860"/>
                <a:gd name="connsiteX1" fmla="*/ 160138 w 160138"/>
                <a:gd name="connsiteY1" fmla="*/ 292645 h 321860"/>
                <a:gd name="connsiteX2" fmla="*/ 160138 w 160138"/>
                <a:gd name="connsiteY2" fmla="*/ 321860 h 321860"/>
                <a:gd name="connsiteX3" fmla="*/ 0 w 160138"/>
                <a:gd name="connsiteY3" fmla="*/ 321860 h 321860"/>
                <a:gd name="connsiteX4" fmla="*/ 73234 w 160138"/>
                <a:gd name="connsiteY4" fmla="*/ 0 h 321860"/>
                <a:gd name="connsiteX0" fmla="*/ 0 w 173412"/>
                <a:gd name="connsiteY0" fmla="*/ 1220 h 29215"/>
                <a:gd name="connsiteX1" fmla="*/ 173412 w 173412"/>
                <a:gd name="connsiteY1" fmla="*/ 0 h 29215"/>
                <a:gd name="connsiteX2" fmla="*/ 173412 w 173412"/>
                <a:gd name="connsiteY2" fmla="*/ 29215 h 29215"/>
                <a:gd name="connsiteX3" fmla="*/ 13274 w 173412"/>
                <a:gd name="connsiteY3" fmla="*/ 29215 h 29215"/>
                <a:gd name="connsiteX4" fmla="*/ 0 w 173412"/>
                <a:gd name="connsiteY4" fmla="*/ 1220 h 29215"/>
                <a:gd name="connsiteX0" fmla="*/ 0 w 494129"/>
                <a:gd name="connsiteY0" fmla="*/ 1220 h 29215"/>
                <a:gd name="connsiteX1" fmla="*/ 173412 w 494129"/>
                <a:gd name="connsiteY1" fmla="*/ 0 h 29215"/>
                <a:gd name="connsiteX2" fmla="*/ 173412 w 494129"/>
                <a:gd name="connsiteY2" fmla="*/ 29215 h 29215"/>
                <a:gd name="connsiteX3" fmla="*/ 494129 w 494129"/>
                <a:gd name="connsiteY3" fmla="*/ 560 h 29215"/>
                <a:gd name="connsiteX4" fmla="*/ 0 w 494129"/>
                <a:gd name="connsiteY4" fmla="*/ 1220 h 29215"/>
                <a:gd name="connsiteX0" fmla="*/ 0 w 173412"/>
                <a:gd name="connsiteY0" fmla="*/ 1220 h 29215"/>
                <a:gd name="connsiteX1" fmla="*/ 173412 w 173412"/>
                <a:gd name="connsiteY1" fmla="*/ 0 h 29215"/>
                <a:gd name="connsiteX2" fmla="*/ 173412 w 173412"/>
                <a:gd name="connsiteY2" fmla="*/ 29215 h 29215"/>
                <a:gd name="connsiteX3" fmla="*/ 15252 w 173412"/>
                <a:gd name="connsiteY3" fmla="*/ 27427 h 29215"/>
                <a:gd name="connsiteX4" fmla="*/ 0 w 173412"/>
                <a:gd name="connsiteY4" fmla="*/ 1220 h 29215"/>
                <a:gd name="connsiteX0" fmla="*/ 0 w 297846"/>
                <a:gd name="connsiteY0" fmla="*/ 261090 h 289085"/>
                <a:gd name="connsiteX1" fmla="*/ 297846 w 297846"/>
                <a:gd name="connsiteY1" fmla="*/ 0 h 289085"/>
                <a:gd name="connsiteX2" fmla="*/ 173412 w 297846"/>
                <a:gd name="connsiteY2" fmla="*/ 289085 h 289085"/>
                <a:gd name="connsiteX3" fmla="*/ 15252 w 297846"/>
                <a:gd name="connsiteY3" fmla="*/ 287297 h 289085"/>
                <a:gd name="connsiteX4" fmla="*/ 0 w 297846"/>
                <a:gd name="connsiteY4" fmla="*/ 261090 h 289085"/>
                <a:gd name="connsiteX0" fmla="*/ 0 w 311179"/>
                <a:gd name="connsiteY0" fmla="*/ 261090 h 287297"/>
                <a:gd name="connsiteX1" fmla="*/ 297846 w 311179"/>
                <a:gd name="connsiteY1" fmla="*/ 0 h 287297"/>
                <a:gd name="connsiteX2" fmla="*/ 311179 w 311179"/>
                <a:gd name="connsiteY2" fmla="*/ 139358 h 287297"/>
                <a:gd name="connsiteX3" fmla="*/ 15252 w 311179"/>
                <a:gd name="connsiteY3" fmla="*/ 287297 h 287297"/>
                <a:gd name="connsiteX4" fmla="*/ 0 w 311179"/>
                <a:gd name="connsiteY4" fmla="*/ 261090 h 287297"/>
                <a:gd name="connsiteX0" fmla="*/ 0 w 297846"/>
                <a:gd name="connsiteY0" fmla="*/ 261090 h 287297"/>
                <a:gd name="connsiteX1" fmla="*/ 297846 w 297846"/>
                <a:gd name="connsiteY1" fmla="*/ 0 h 287297"/>
                <a:gd name="connsiteX2" fmla="*/ 172002 w 297846"/>
                <a:gd name="connsiteY2" fmla="*/ 279577 h 287297"/>
                <a:gd name="connsiteX3" fmla="*/ 15252 w 297846"/>
                <a:gd name="connsiteY3" fmla="*/ 287297 h 287297"/>
                <a:gd name="connsiteX4" fmla="*/ 0 w 297846"/>
                <a:gd name="connsiteY4" fmla="*/ 261090 h 287297"/>
                <a:gd name="connsiteX0" fmla="*/ 0 w 367897"/>
                <a:gd name="connsiteY0" fmla="*/ 0 h 297346"/>
                <a:gd name="connsiteX1" fmla="*/ 367897 w 367897"/>
                <a:gd name="connsiteY1" fmla="*/ 297346 h 297346"/>
                <a:gd name="connsiteX2" fmla="*/ 172002 w 367897"/>
                <a:gd name="connsiteY2" fmla="*/ 18487 h 297346"/>
                <a:gd name="connsiteX3" fmla="*/ 15252 w 367897"/>
                <a:gd name="connsiteY3" fmla="*/ 26207 h 297346"/>
                <a:gd name="connsiteX4" fmla="*/ 0 w 367897"/>
                <a:gd name="connsiteY4" fmla="*/ 0 h 297346"/>
                <a:gd name="connsiteX0" fmla="*/ 0 w 172002"/>
                <a:gd name="connsiteY0" fmla="*/ 0 h 26207"/>
                <a:gd name="connsiteX1" fmla="*/ 167667 w 172002"/>
                <a:gd name="connsiteY1" fmla="*/ 379 h 26207"/>
                <a:gd name="connsiteX2" fmla="*/ 172002 w 172002"/>
                <a:gd name="connsiteY2" fmla="*/ 18487 h 26207"/>
                <a:gd name="connsiteX3" fmla="*/ 15252 w 172002"/>
                <a:gd name="connsiteY3" fmla="*/ 26207 h 26207"/>
                <a:gd name="connsiteX4" fmla="*/ 0 w 172002"/>
                <a:gd name="connsiteY4" fmla="*/ 0 h 26207"/>
                <a:gd name="connsiteX0" fmla="*/ 0 w 433056"/>
                <a:gd name="connsiteY0" fmla="*/ 0 h 237860"/>
                <a:gd name="connsiteX1" fmla="*/ 167667 w 433056"/>
                <a:gd name="connsiteY1" fmla="*/ 379 h 237860"/>
                <a:gd name="connsiteX2" fmla="*/ 172002 w 433056"/>
                <a:gd name="connsiteY2" fmla="*/ 18487 h 237860"/>
                <a:gd name="connsiteX3" fmla="*/ 433056 w 433056"/>
                <a:gd name="connsiteY3" fmla="*/ 237860 h 237860"/>
                <a:gd name="connsiteX4" fmla="*/ 0 w 433056"/>
                <a:gd name="connsiteY4" fmla="*/ 0 h 237860"/>
                <a:gd name="connsiteX0" fmla="*/ 0 w 286622"/>
                <a:gd name="connsiteY0" fmla="*/ 0 h 409800"/>
                <a:gd name="connsiteX1" fmla="*/ 21233 w 286622"/>
                <a:gd name="connsiteY1" fmla="*/ 172319 h 409800"/>
                <a:gd name="connsiteX2" fmla="*/ 25568 w 286622"/>
                <a:gd name="connsiteY2" fmla="*/ 190427 h 409800"/>
                <a:gd name="connsiteX3" fmla="*/ 286622 w 286622"/>
                <a:gd name="connsiteY3" fmla="*/ 409800 h 409800"/>
                <a:gd name="connsiteX4" fmla="*/ 0 w 286622"/>
                <a:gd name="connsiteY4" fmla="*/ 0 h 409800"/>
                <a:gd name="connsiteX0" fmla="*/ 0 w 444541"/>
                <a:gd name="connsiteY0" fmla="*/ 2819 h 237481"/>
                <a:gd name="connsiteX1" fmla="*/ 179152 w 444541"/>
                <a:gd name="connsiteY1" fmla="*/ 0 h 237481"/>
                <a:gd name="connsiteX2" fmla="*/ 183487 w 444541"/>
                <a:gd name="connsiteY2" fmla="*/ 18108 h 237481"/>
                <a:gd name="connsiteX3" fmla="*/ 444541 w 444541"/>
                <a:gd name="connsiteY3" fmla="*/ 237481 h 237481"/>
                <a:gd name="connsiteX4" fmla="*/ 0 w 444541"/>
                <a:gd name="connsiteY4" fmla="*/ 2819 h 237481"/>
                <a:gd name="connsiteX0" fmla="*/ 0 w 183487"/>
                <a:gd name="connsiteY0" fmla="*/ 2819 h 21874"/>
                <a:gd name="connsiteX1" fmla="*/ 179152 w 183487"/>
                <a:gd name="connsiteY1" fmla="*/ 0 h 21874"/>
                <a:gd name="connsiteX2" fmla="*/ 183487 w 183487"/>
                <a:gd name="connsiteY2" fmla="*/ 18108 h 21874"/>
                <a:gd name="connsiteX3" fmla="*/ 23162 w 183487"/>
                <a:gd name="connsiteY3" fmla="*/ 21874 h 21874"/>
                <a:gd name="connsiteX4" fmla="*/ 0 w 183487"/>
                <a:gd name="connsiteY4" fmla="*/ 2819 h 2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487" h="21874">
                  <a:moveTo>
                    <a:pt x="0" y="2819"/>
                  </a:moveTo>
                  <a:lnTo>
                    <a:pt x="179152" y="0"/>
                  </a:lnTo>
                  <a:lnTo>
                    <a:pt x="183487" y="18108"/>
                  </a:lnTo>
                  <a:lnTo>
                    <a:pt x="23162" y="2187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541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4" name="Rectangle 27"/>
            <p:cNvSpPr/>
            <p:nvPr/>
          </p:nvSpPr>
          <p:spPr>
            <a:xfrm>
              <a:off x="10130852" y="1886735"/>
              <a:ext cx="408702" cy="2711017"/>
            </a:xfrm>
            <a:custGeom>
              <a:avLst/>
              <a:gdLst>
                <a:gd name="connsiteX0" fmla="*/ 0 w 443925"/>
                <a:gd name="connsiteY0" fmla="*/ 0 h 819908"/>
                <a:gd name="connsiteX1" fmla="*/ 443925 w 443925"/>
                <a:gd name="connsiteY1" fmla="*/ 0 h 819908"/>
                <a:gd name="connsiteX2" fmla="*/ 443925 w 443925"/>
                <a:gd name="connsiteY2" fmla="*/ 819908 h 819908"/>
                <a:gd name="connsiteX3" fmla="*/ 0 w 443925"/>
                <a:gd name="connsiteY3" fmla="*/ 819908 h 819908"/>
                <a:gd name="connsiteX4" fmla="*/ 0 w 443925"/>
                <a:gd name="connsiteY4" fmla="*/ 0 h 819908"/>
                <a:gd name="connsiteX0" fmla="*/ 0 w 443925"/>
                <a:gd name="connsiteY0" fmla="*/ 0 h 819908"/>
                <a:gd name="connsiteX1" fmla="*/ 297875 w 443925"/>
                <a:gd name="connsiteY1" fmla="*/ 511175 h 819908"/>
                <a:gd name="connsiteX2" fmla="*/ 443925 w 443925"/>
                <a:gd name="connsiteY2" fmla="*/ 819908 h 819908"/>
                <a:gd name="connsiteX3" fmla="*/ 0 w 443925"/>
                <a:gd name="connsiteY3" fmla="*/ 819908 h 819908"/>
                <a:gd name="connsiteX4" fmla="*/ 0 w 443925"/>
                <a:gd name="connsiteY4" fmla="*/ 0 h 819908"/>
                <a:gd name="connsiteX0" fmla="*/ 0 w 443925"/>
                <a:gd name="connsiteY0" fmla="*/ 0 h 819908"/>
                <a:gd name="connsiteX1" fmla="*/ 155000 w 443925"/>
                <a:gd name="connsiteY1" fmla="*/ 149225 h 819908"/>
                <a:gd name="connsiteX2" fmla="*/ 443925 w 443925"/>
                <a:gd name="connsiteY2" fmla="*/ 819908 h 819908"/>
                <a:gd name="connsiteX3" fmla="*/ 0 w 443925"/>
                <a:gd name="connsiteY3" fmla="*/ 819908 h 819908"/>
                <a:gd name="connsiteX4" fmla="*/ 0 w 443925"/>
                <a:gd name="connsiteY4" fmla="*/ 0 h 819908"/>
                <a:gd name="connsiteX0" fmla="*/ 0 w 212150"/>
                <a:gd name="connsiteY0" fmla="*/ 0 h 1105658"/>
                <a:gd name="connsiteX1" fmla="*/ 155000 w 212150"/>
                <a:gd name="connsiteY1" fmla="*/ 149225 h 1105658"/>
                <a:gd name="connsiteX2" fmla="*/ 212150 w 212150"/>
                <a:gd name="connsiteY2" fmla="*/ 1105658 h 1105658"/>
                <a:gd name="connsiteX3" fmla="*/ 0 w 212150"/>
                <a:gd name="connsiteY3" fmla="*/ 819908 h 1105658"/>
                <a:gd name="connsiteX4" fmla="*/ 0 w 212150"/>
                <a:gd name="connsiteY4" fmla="*/ 0 h 1105658"/>
                <a:gd name="connsiteX0" fmla="*/ 0 w 256600"/>
                <a:gd name="connsiteY0" fmla="*/ 0 h 1708908"/>
                <a:gd name="connsiteX1" fmla="*/ 155000 w 256600"/>
                <a:gd name="connsiteY1" fmla="*/ 149225 h 1708908"/>
                <a:gd name="connsiteX2" fmla="*/ 256600 w 256600"/>
                <a:gd name="connsiteY2" fmla="*/ 1708908 h 1708908"/>
                <a:gd name="connsiteX3" fmla="*/ 0 w 256600"/>
                <a:gd name="connsiteY3" fmla="*/ 819908 h 1708908"/>
                <a:gd name="connsiteX4" fmla="*/ 0 w 256600"/>
                <a:gd name="connsiteY4" fmla="*/ 0 h 1708908"/>
                <a:gd name="connsiteX0" fmla="*/ 0 w 256600"/>
                <a:gd name="connsiteY0" fmla="*/ 0 h 1708908"/>
                <a:gd name="connsiteX1" fmla="*/ 155000 w 256600"/>
                <a:gd name="connsiteY1" fmla="*/ 149225 h 1708908"/>
                <a:gd name="connsiteX2" fmla="*/ 256600 w 256600"/>
                <a:gd name="connsiteY2" fmla="*/ 1708908 h 1708908"/>
                <a:gd name="connsiteX3" fmla="*/ 76200 w 256600"/>
                <a:gd name="connsiteY3" fmla="*/ 1581908 h 1708908"/>
                <a:gd name="connsiteX4" fmla="*/ 0 w 256600"/>
                <a:gd name="connsiteY4" fmla="*/ 0 h 1708908"/>
                <a:gd name="connsiteX0" fmla="*/ 0 w 256600"/>
                <a:gd name="connsiteY0" fmla="*/ 0 h 1727958"/>
                <a:gd name="connsiteX1" fmla="*/ 155000 w 256600"/>
                <a:gd name="connsiteY1" fmla="*/ 149225 h 1727958"/>
                <a:gd name="connsiteX2" fmla="*/ 256600 w 256600"/>
                <a:gd name="connsiteY2" fmla="*/ 1727958 h 1727958"/>
                <a:gd name="connsiteX3" fmla="*/ 76200 w 256600"/>
                <a:gd name="connsiteY3" fmla="*/ 1581908 h 1727958"/>
                <a:gd name="connsiteX4" fmla="*/ 0 w 256600"/>
                <a:gd name="connsiteY4" fmla="*/ 0 h 1727958"/>
                <a:gd name="connsiteX0" fmla="*/ 0 w 259775"/>
                <a:gd name="connsiteY0" fmla="*/ 0 h 1693033"/>
                <a:gd name="connsiteX1" fmla="*/ 158175 w 259775"/>
                <a:gd name="connsiteY1" fmla="*/ 114300 h 1693033"/>
                <a:gd name="connsiteX2" fmla="*/ 259775 w 259775"/>
                <a:gd name="connsiteY2" fmla="*/ 1693033 h 1693033"/>
                <a:gd name="connsiteX3" fmla="*/ 79375 w 259775"/>
                <a:gd name="connsiteY3" fmla="*/ 1546983 h 1693033"/>
                <a:gd name="connsiteX4" fmla="*/ 0 w 259775"/>
                <a:gd name="connsiteY4" fmla="*/ 0 h 1693033"/>
                <a:gd name="connsiteX0" fmla="*/ 0 w 266125"/>
                <a:gd name="connsiteY0" fmla="*/ 0 h 1708908"/>
                <a:gd name="connsiteX1" fmla="*/ 164525 w 266125"/>
                <a:gd name="connsiteY1" fmla="*/ 130175 h 1708908"/>
                <a:gd name="connsiteX2" fmla="*/ 266125 w 266125"/>
                <a:gd name="connsiteY2" fmla="*/ 1708908 h 1708908"/>
                <a:gd name="connsiteX3" fmla="*/ 85725 w 266125"/>
                <a:gd name="connsiteY3" fmla="*/ 1562858 h 1708908"/>
                <a:gd name="connsiteX4" fmla="*/ 0 w 266125"/>
                <a:gd name="connsiteY4" fmla="*/ 0 h 1708908"/>
                <a:gd name="connsiteX0" fmla="*/ 0 w 266125"/>
                <a:gd name="connsiteY0" fmla="*/ 0 h 1708908"/>
                <a:gd name="connsiteX1" fmla="*/ 164525 w 266125"/>
                <a:gd name="connsiteY1" fmla="*/ 130175 h 1708908"/>
                <a:gd name="connsiteX2" fmla="*/ 266125 w 266125"/>
                <a:gd name="connsiteY2" fmla="*/ 1708908 h 1708908"/>
                <a:gd name="connsiteX3" fmla="*/ 85725 w 266125"/>
                <a:gd name="connsiteY3" fmla="*/ 1562858 h 1708908"/>
                <a:gd name="connsiteX4" fmla="*/ 0 w 266125"/>
                <a:gd name="connsiteY4" fmla="*/ 0 h 1708908"/>
                <a:gd name="connsiteX0" fmla="*/ 0 w 205800"/>
                <a:gd name="connsiteY0" fmla="*/ 0 h 1626358"/>
                <a:gd name="connsiteX1" fmla="*/ 164525 w 205800"/>
                <a:gd name="connsiteY1" fmla="*/ 130175 h 1626358"/>
                <a:gd name="connsiteX2" fmla="*/ 205800 w 205800"/>
                <a:gd name="connsiteY2" fmla="*/ 1626358 h 1626358"/>
                <a:gd name="connsiteX3" fmla="*/ 85725 w 205800"/>
                <a:gd name="connsiteY3" fmla="*/ 1562858 h 1626358"/>
                <a:gd name="connsiteX4" fmla="*/ 0 w 205800"/>
                <a:gd name="connsiteY4" fmla="*/ 0 h 1626358"/>
                <a:gd name="connsiteX0" fmla="*/ 0 w 259775"/>
                <a:gd name="connsiteY0" fmla="*/ 0 h 1677158"/>
                <a:gd name="connsiteX1" fmla="*/ 164525 w 259775"/>
                <a:gd name="connsiteY1" fmla="*/ 130175 h 1677158"/>
                <a:gd name="connsiteX2" fmla="*/ 259775 w 259775"/>
                <a:gd name="connsiteY2" fmla="*/ 1677158 h 1677158"/>
                <a:gd name="connsiteX3" fmla="*/ 85725 w 259775"/>
                <a:gd name="connsiteY3" fmla="*/ 1562858 h 1677158"/>
                <a:gd name="connsiteX4" fmla="*/ 0 w 259775"/>
                <a:gd name="connsiteY4" fmla="*/ 0 h 1677158"/>
                <a:gd name="connsiteX0" fmla="*/ 0 w 259775"/>
                <a:gd name="connsiteY0" fmla="*/ 0 h 1677158"/>
                <a:gd name="connsiteX1" fmla="*/ 164525 w 259775"/>
                <a:gd name="connsiteY1" fmla="*/ 130175 h 1677158"/>
                <a:gd name="connsiteX2" fmla="*/ 259775 w 259775"/>
                <a:gd name="connsiteY2" fmla="*/ 1677158 h 1677158"/>
                <a:gd name="connsiteX3" fmla="*/ 117475 w 259775"/>
                <a:gd name="connsiteY3" fmla="*/ 1496183 h 1677158"/>
                <a:gd name="connsiteX4" fmla="*/ 0 w 259775"/>
                <a:gd name="connsiteY4" fmla="*/ 0 h 1677158"/>
                <a:gd name="connsiteX0" fmla="*/ 0 w 259775"/>
                <a:gd name="connsiteY0" fmla="*/ 0 h 1677158"/>
                <a:gd name="connsiteX1" fmla="*/ 164525 w 259775"/>
                <a:gd name="connsiteY1" fmla="*/ 130175 h 1677158"/>
                <a:gd name="connsiteX2" fmla="*/ 259775 w 259775"/>
                <a:gd name="connsiteY2" fmla="*/ 1677158 h 1677158"/>
                <a:gd name="connsiteX3" fmla="*/ 88900 w 259775"/>
                <a:gd name="connsiteY3" fmla="*/ 1562858 h 1677158"/>
                <a:gd name="connsiteX4" fmla="*/ 0 w 259775"/>
                <a:gd name="connsiteY4" fmla="*/ 0 h 1677158"/>
                <a:gd name="connsiteX0" fmla="*/ 0 w 259775"/>
                <a:gd name="connsiteY0" fmla="*/ 0 h 1677158"/>
                <a:gd name="connsiteX1" fmla="*/ 164525 w 259775"/>
                <a:gd name="connsiteY1" fmla="*/ 130175 h 1677158"/>
                <a:gd name="connsiteX2" fmla="*/ 259775 w 259775"/>
                <a:gd name="connsiteY2" fmla="*/ 1677158 h 1677158"/>
                <a:gd name="connsiteX3" fmla="*/ 85725 w 259775"/>
                <a:gd name="connsiteY3" fmla="*/ 1559683 h 1677158"/>
                <a:gd name="connsiteX4" fmla="*/ 0 w 259775"/>
                <a:gd name="connsiteY4" fmla="*/ 0 h 1677158"/>
                <a:gd name="connsiteX0" fmla="*/ 0 w 259775"/>
                <a:gd name="connsiteY0" fmla="*/ 0 h 1677158"/>
                <a:gd name="connsiteX1" fmla="*/ 170911 w 259775"/>
                <a:gd name="connsiteY1" fmla="*/ 120673 h 1677158"/>
                <a:gd name="connsiteX2" fmla="*/ 259775 w 259775"/>
                <a:gd name="connsiteY2" fmla="*/ 1677158 h 1677158"/>
                <a:gd name="connsiteX3" fmla="*/ 85725 w 259775"/>
                <a:gd name="connsiteY3" fmla="*/ 1559683 h 1677158"/>
                <a:gd name="connsiteX4" fmla="*/ 0 w 259775"/>
                <a:gd name="connsiteY4" fmla="*/ 0 h 1677158"/>
                <a:gd name="connsiteX0" fmla="*/ 0 w 259775"/>
                <a:gd name="connsiteY0" fmla="*/ 0 h 1597974"/>
                <a:gd name="connsiteX1" fmla="*/ 170911 w 259775"/>
                <a:gd name="connsiteY1" fmla="*/ 120673 h 1597974"/>
                <a:gd name="connsiteX2" fmla="*/ 259775 w 259775"/>
                <a:gd name="connsiteY2" fmla="*/ 1597974 h 1597974"/>
                <a:gd name="connsiteX3" fmla="*/ 85725 w 259775"/>
                <a:gd name="connsiteY3" fmla="*/ 1559683 h 1597974"/>
                <a:gd name="connsiteX4" fmla="*/ 0 w 259775"/>
                <a:gd name="connsiteY4" fmla="*/ 0 h 1597974"/>
                <a:gd name="connsiteX0" fmla="*/ 0 w 256582"/>
                <a:gd name="connsiteY0" fmla="*/ 0 h 1661321"/>
                <a:gd name="connsiteX1" fmla="*/ 170911 w 256582"/>
                <a:gd name="connsiteY1" fmla="*/ 120673 h 1661321"/>
                <a:gd name="connsiteX2" fmla="*/ 256582 w 256582"/>
                <a:gd name="connsiteY2" fmla="*/ 1661321 h 1661321"/>
                <a:gd name="connsiteX3" fmla="*/ 85725 w 256582"/>
                <a:gd name="connsiteY3" fmla="*/ 1559683 h 1661321"/>
                <a:gd name="connsiteX4" fmla="*/ 0 w 256582"/>
                <a:gd name="connsiteY4" fmla="*/ 0 h 1661321"/>
                <a:gd name="connsiteX0" fmla="*/ 0 w 256582"/>
                <a:gd name="connsiteY0" fmla="*/ 0 h 1661321"/>
                <a:gd name="connsiteX1" fmla="*/ 170911 w 256582"/>
                <a:gd name="connsiteY1" fmla="*/ 120673 h 1661321"/>
                <a:gd name="connsiteX2" fmla="*/ 256582 w 256582"/>
                <a:gd name="connsiteY2" fmla="*/ 1661321 h 1661321"/>
                <a:gd name="connsiteX3" fmla="*/ 114463 w 256582"/>
                <a:gd name="connsiteY3" fmla="*/ 1493168 h 1661321"/>
                <a:gd name="connsiteX4" fmla="*/ 0 w 256582"/>
                <a:gd name="connsiteY4" fmla="*/ 0 h 1661321"/>
                <a:gd name="connsiteX0" fmla="*/ 0 w 256582"/>
                <a:gd name="connsiteY0" fmla="*/ 0 h 1661321"/>
                <a:gd name="connsiteX1" fmla="*/ 170911 w 256582"/>
                <a:gd name="connsiteY1" fmla="*/ 120673 h 1661321"/>
                <a:gd name="connsiteX2" fmla="*/ 256582 w 256582"/>
                <a:gd name="connsiteY2" fmla="*/ 1661321 h 1661321"/>
                <a:gd name="connsiteX3" fmla="*/ 101690 w 256582"/>
                <a:gd name="connsiteY3" fmla="*/ 1543846 h 1661321"/>
                <a:gd name="connsiteX4" fmla="*/ 0 w 256582"/>
                <a:gd name="connsiteY4" fmla="*/ 0 h 166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82" h="1661321">
                  <a:moveTo>
                    <a:pt x="0" y="0"/>
                  </a:moveTo>
                  <a:cubicBezTo>
                    <a:pt x="64367" y="11642"/>
                    <a:pt x="116069" y="77281"/>
                    <a:pt x="170911" y="120673"/>
                  </a:cubicBezTo>
                  <a:lnTo>
                    <a:pt x="256582" y="1661321"/>
                  </a:lnTo>
                  <a:lnTo>
                    <a:pt x="101690" y="1543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5" name="Right Triangle 39"/>
            <p:cNvSpPr/>
            <p:nvPr/>
          </p:nvSpPr>
          <p:spPr>
            <a:xfrm>
              <a:off x="10404318" y="2149547"/>
              <a:ext cx="183103" cy="2478524"/>
            </a:xfrm>
            <a:custGeom>
              <a:avLst/>
              <a:gdLst>
                <a:gd name="connsiteX0" fmla="*/ 0 w 520210"/>
                <a:gd name="connsiteY0" fmla="*/ 1145137 h 1145137"/>
                <a:gd name="connsiteX1" fmla="*/ 0 w 520210"/>
                <a:gd name="connsiteY1" fmla="*/ 0 h 1145137"/>
                <a:gd name="connsiteX2" fmla="*/ 520210 w 520210"/>
                <a:gd name="connsiteY2" fmla="*/ 1145137 h 1145137"/>
                <a:gd name="connsiteX3" fmla="*/ 0 w 520210"/>
                <a:gd name="connsiteY3" fmla="*/ 1145137 h 1145137"/>
                <a:gd name="connsiteX0" fmla="*/ 71437 w 591647"/>
                <a:gd name="connsiteY0" fmla="*/ 1521374 h 1521374"/>
                <a:gd name="connsiteX1" fmla="*/ 0 w 591647"/>
                <a:gd name="connsiteY1" fmla="*/ 0 h 1521374"/>
                <a:gd name="connsiteX2" fmla="*/ 591647 w 591647"/>
                <a:gd name="connsiteY2" fmla="*/ 1521374 h 1521374"/>
                <a:gd name="connsiteX3" fmla="*/ 71437 w 591647"/>
                <a:gd name="connsiteY3" fmla="*/ 1521374 h 1521374"/>
                <a:gd name="connsiteX0" fmla="*/ 71437 w 71437"/>
                <a:gd name="connsiteY0" fmla="*/ 1521374 h 1783311"/>
                <a:gd name="connsiteX1" fmla="*/ 0 w 71437"/>
                <a:gd name="connsiteY1" fmla="*/ 0 h 1783311"/>
                <a:gd name="connsiteX2" fmla="*/ 24909 w 71437"/>
                <a:gd name="connsiteY2" fmla="*/ 1783311 h 1783311"/>
                <a:gd name="connsiteX3" fmla="*/ 71437 w 71437"/>
                <a:gd name="connsiteY3" fmla="*/ 1521374 h 1783311"/>
                <a:gd name="connsiteX0" fmla="*/ 71437 w 115396"/>
                <a:gd name="connsiteY0" fmla="*/ 1521374 h 1521374"/>
                <a:gd name="connsiteX1" fmla="*/ 0 w 115396"/>
                <a:gd name="connsiteY1" fmla="*/ 0 h 1521374"/>
                <a:gd name="connsiteX2" fmla="*/ 115396 w 115396"/>
                <a:gd name="connsiteY2" fmla="*/ 1502324 h 1521374"/>
                <a:gd name="connsiteX3" fmla="*/ 71437 w 115396"/>
                <a:gd name="connsiteY3" fmla="*/ 1521374 h 1521374"/>
                <a:gd name="connsiteX0" fmla="*/ 71437 w 115396"/>
                <a:gd name="connsiteY0" fmla="*/ 1521374 h 1521374"/>
                <a:gd name="connsiteX1" fmla="*/ 0 w 115396"/>
                <a:gd name="connsiteY1" fmla="*/ 0 h 1521374"/>
                <a:gd name="connsiteX2" fmla="*/ 115396 w 115396"/>
                <a:gd name="connsiteY2" fmla="*/ 1502324 h 1521374"/>
                <a:gd name="connsiteX3" fmla="*/ 71437 w 115396"/>
                <a:gd name="connsiteY3" fmla="*/ 1521374 h 1521374"/>
                <a:gd name="connsiteX0" fmla="*/ 115558 w 115558"/>
                <a:gd name="connsiteY0" fmla="*/ 1521374 h 1635674"/>
                <a:gd name="connsiteX1" fmla="*/ 44121 w 115558"/>
                <a:gd name="connsiteY1" fmla="*/ 0 h 1635674"/>
                <a:gd name="connsiteX2" fmla="*/ 35692 w 115558"/>
                <a:gd name="connsiteY2" fmla="*/ 1635674 h 1635674"/>
                <a:gd name="connsiteX3" fmla="*/ 115558 w 115558"/>
                <a:gd name="connsiteY3" fmla="*/ 1521374 h 1635674"/>
                <a:gd name="connsiteX0" fmla="*/ 71437 w 96346"/>
                <a:gd name="connsiteY0" fmla="*/ 1521374 h 1521374"/>
                <a:gd name="connsiteX1" fmla="*/ 0 w 96346"/>
                <a:gd name="connsiteY1" fmla="*/ 0 h 1521374"/>
                <a:gd name="connsiteX2" fmla="*/ 96346 w 96346"/>
                <a:gd name="connsiteY2" fmla="*/ 1511849 h 1521374"/>
                <a:gd name="connsiteX3" fmla="*/ 71437 w 96346"/>
                <a:gd name="connsiteY3" fmla="*/ 1521374 h 1521374"/>
                <a:gd name="connsiteX0" fmla="*/ 71437 w 96346"/>
                <a:gd name="connsiteY0" fmla="*/ 1507086 h 1511849"/>
                <a:gd name="connsiteX1" fmla="*/ 0 w 96346"/>
                <a:gd name="connsiteY1" fmla="*/ 0 h 1511849"/>
                <a:gd name="connsiteX2" fmla="*/ 96346 w 96346"/>
                <a:gd name="connsiteY2" fmla="*/ 1511849 h 1511849"/>
                <a:gd name="connsiteX3" fmla="*/ 71437 w 96346"/>
                <a:gd name="connsiteY3" fmla="*/ 1507086 h 1511849"/>
                <a:gd name="connsiteX0" fmla="*/ 71437 w 96346"/>
                <a:gd name="connsiteY0" fmla="*/ 1507086 h 1518993"/>
                <a:gd name="connsiteX1" fmla="*/ 0 w 96346"/>
                <a:gd name="connsiteY1" fmla="*/ 0 h 1518993"/>
                <a:gd name="connsiteX2" fmla="*/ 96346 w 96346"/>
                <a:gd name="connsiteY2" fmla="*/ 1518993 h 1518993"/>
                <a:gd name="connsiteX3" fmla="*/ 71437 w 96346"/>
                <a:gd name="connsiteY3" fmla="*/ 1507086 h 1518993"/>
                <a:gd name="connsiteX0" fmla="*/ 283369 w 283369"/>
                <a:gd name="connsiteY0" fmla="*/ 1660692 h 1660692"/>
                <a:gd name="connsiteX1" fmla="*/ 0 w 283369"/>
                <a:gd name="connsiteY1" fmla="*/ 0 h 1660692"/>
                <a:gd name="connsiteX2" fmla="*/ 96346 w 283369"/>
                <a:gd name="connsiteY2" fmla="*/ 1518993 h 1660692"/>
                <a:gd name="connsiteX3" fmla="*/ 283369 w 283369"/>
                <a:gd name="connsiteY3" fmla="*/ 1660692 h 1660692"/>
                <a:gd name="connsiteX0" fmla="*/ 76200 w 96346"/>
                <a:gd name="connsiteY0" fmla="*/ 1516539 h 1518993"/>
                <a:gd name="connsiteX1" fmla="*/ 0 w 96346"/>
                <a:gd name="connsiteY1" fmla="*/ 0 h 1518993"/>
                <a:gd name="connsiteX2" fmla="*/ 96346 w 96346"/>
                <a:gd name="connsiteY2" fmla="*/ 1518993 h 1518993"/>
                <a:gd name="connsiteX3" fmla="*/ 76200 w 96346"/>
                <a:gd name="connsiteY3" fmla="*/ 1516539 h 1518993"/>
                <a:gd name="connsiteX0" fmla="*/ 119062 w 119062"/>
                <a:gd name="connsiteY0" fmla="*/ 1528354 h 1528354"/>
                <a:gd name="connsiteX1" fmla="*/ 0 w 119062"/>
                <a:gd name="connsiteY1" fmla="*/ 0 h 1528354"/>
                <a:gd name="connsiteX2" fmla="*/ 96346 w 119062"/>
                <a:gd name="connsiteY2" fmla="*/ 1518993 h 1528354"/>
                <a:gd name="connsiteX3" fmla="*/ 119062 w 119062"/>
                <a:gd name="connsiteY3" fmla="*/ 1528354 h 1528354"/>
                <a:gd name="connsiteX0" fmla="*/ 80962 w 96346"/>
                <a:gd name="connsiteY0" fmla="*/ 1523627 h 1523627"/>
                <a:gd name="connsiteX1" fmla="*/ 0 w 96346"/>
                <a:gd name="connsiteY1" fmla="*/ 0 h 1523627"/>
                <a:gd name="connsiteX2" fmla="*/ 96346 w 96346"/>
                <a:gd name="connsiteY2" fmla="*/ 1518993 h 1523627"/>
                <a:gd name="connsiteX3" fmla="*/ 80962 w 96346"/>
                <a:gd name="connsiteY3" fmla="*/ 1523627 h 1523627"/>
                <a:gd name="connsiteX0" fmla="*/ 473869 w 473869"/>
                <a:gd name="connsiteY0" fmla="*/ 1603975 h 1603975"/>
                <a:gd name="connsiteX1" fmla="*/ 0 w 473869"/>
                <a:gd name="connsiteY1" fmla="*/ 0 h 1603975"/>
                <a:gd name="connsiteX2" fmla="*/ 96346 w 473869"/>
                <a:gd name="connsiteY2" fmla="*/ 1518993 h 1603975"/>
                <a:gd name="connsiteX3" fmla="*/ 473869 w 473869"/>
                <a:gd name="connsiteY3" fmla="*/ 1603975 h 1603975"/>
                <a:gd name="connsiteX0" fmla="*/ 473869 w 473869"/>
                <a:gd name="connsiteY0" fmla="*/ 1603975 h 1603975"/>
                <a:gd name="connsiteX1" fmla="*/ 0 w 473869"/>
                <a:gd name="connsiteY1" fmla="*/ 0 h 1603975"/>
                <a:gd name="connsiteX2" fmla="*/ 79678 w 473869"/>
                <a:gd name="connsiteY2" fmla="*/ 1516630 h 1603975"/>
                <a:gd name="connsiteX3" fmla="*/ 473869 w 473869"/>
                <a:gd name="connsiteY3" fmla="*/ 1603975 h 1603975"/>
                <a:gd name="connsiteX0" fmla="*/ 104775 w 104775"/>
                <a:gd name="connsiteY0" fmla="*/ 1528354 h 1528354"/>
                <a:gd name="connsiteX1" fmla="*/ 0 w 104775"/>
                <a:gd name="connsiteY1" fmla="*/ 0 h 1528354"/>
                <a:gd name="connsiteX2" fmla="*/ 79678 w 104775"/>
                <a:gd name="connsiteY2" fmla="*/ 1516630 h 1528354"/>
                <a:gd name="connsiteX3" fmla="*/ 104775 w 104775"/>
                <a:gd name="connsiteY3" fmla="*/ 1528354 h 1528354"/>
                <a:gd name="connsiteX0" fmla="*/ 104775 w 265415"/>
                <a:gd name="connsiteY0" fmla="*/ 1528354 h 1528354"/>
                <a:gd name="connsiteX1" fmla="*/ 0 w 265415"/>
                <a:gd name="connsiteY1" fmla="*/ 0 h 1528354"/>
                <a:gd name="connsiteX2" fmla="*/ 265415 w 265415"/>
                <a:gd name="connsiteY2" fmla="*/ 1450461 h 1528354"/>
                <a:gd name="connsiteX3" fmla="*/ 104775 w 265415"/>
                <a:gd name="connsiteY3" fmla="*/ 1528354 h 1528354"/>
                <a:gd name="connsiteX0" fmla="*/ 104775 w 104775"/>
                <a:gd name="connsiteY0" fmla="*/ 1528354 h 1528354"/>
                <a:gd name="connsiteX1" fmla="*/ 0 w 104775"/>
                <a:gd name="connsiteY1" fmla="*/ 0 h 1528354"/>
                <a:gd name="connsiteX2" fmla="*/ 84440 w 104775"/>
                <a:gd name="connsiteY2" fmla="*/ 1516630 h 1528354"/>
                <a:gd name="connsiteX3" fmla="*/ 104775 w 104775"/>
                <a:gd name="connsiteY3" fmla="*/ 1528354 h 1528354"/>
                <a:gd name="connsiteX0" fmla="*/ 252413 w 252413"/>
                <a:gd name="connsiteY0" fmla="*/ 1537807 h 1537807"/>
                <a:gd name="connsiteX1" fmla="*/ 0 w 252413"/>
                <a:gd name="connsiteY1" fmla="*/ 0 h 1537807"/>
                <a:gd name="connsiteX2" fmla="*/ 84440 w 252413"/>
                <a:gd name="connsiteY2" fmla="*/ 1516630 h 1537807"/>
                <a:gd name="connsiteX3" fmla="*/ 252413 w 252413"/>
                <a:gd name="connsiteY3" fmla="*/ 1537807 h 1537807"/>
                <a:gd name="connsiteX0" fmla="*/ 109538 w 109538"/>
                <a:gd name="connsiteY0" fmla="*/ 1530717 h 1530717"/>
                <a:gd name="connsiteX1" fmla="*/ 0 w 109538"/>
                <a:gd name="connsiteY1" fmla="*/ 0 h 1530717"/>
                <a:gd name="connsiteX2" fmla="*/ 84440 w 109538"/>
                <a:gd name="connsiteY2" fmla="*/ 1516630 h 1530717"/>
                <a:gd name="connsiteX3" fmla="*/ 109538 w 109538"/>
                <a:gd name="connsiteY3" fmla="*/ 1530717 h 1530717"/>
                <a:gd name="connsiteX0" fmla="*/ 152400 w 152400"/>
                <a:gd name="connsiteY0" fmla="*/ 1544895 h 1544895"/>
                <a:gd name="connsiteX1" fmla="*/ 0 w 152400"/>
                <a:gd name="connsiteY1" fmla="*/ 0 h 1544895"/>
                <a:gd name="connsiteX2" fmla="*/ 84440 w 152400"/>
                <a:gd name="connsiteY2" fmla="*/ 1516630 h 1544895"/>
                <a:gd name="connsiteX3" fmla="*/ 152400 w 152400"/>
                <a:gd name="connsiteY3" fmla="*/ 1544895 h 1544895"/>
                <a:gd name="connsiteX0" fmla="*/ 114300 w 114300"/>
                <a:gd name="connsiteY0" fmla="*/ 1535442 h 1535442"/>
                <a:gd name="connsiteX1" fmla="*/ 0 w 114300"/>
                <a:gd name="connsiteY1" fmla="*/ 0 h 1535442"/>
                <a:gd name="connsiteX2" fmla="*/ 84440 w 114300"/>
                <a:gd name="connsiteY2" fmla="*/ 1516630 h 1535442"/>
                <a:gd name="connsiteX3" fmla="*/ 114300 w 114300"/>
                <a:gd name="connsiteY3" fmla="*/ 1535442 h 1535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535442">
                  <a:moveTo>
                    <a:pt x="114300" y="1535442"/>
                  </a:moveTo>
                  <a:lnTo>
                    <a:pt x="0" y="0"/>
                  </a:lnTo>
                  <a:cubicBezTo>
                    <a:pt x="38465" y="500775"/>
                    <a:pt x="-15937" y="301480"/>
                    <a:pt x="84440" y="1516630"/>
                  </a:cubicBezTo>
                  <a:lnTo>
                    <a:pt x="114300" y="1535442"/>
                  </a:lnTo>
                  <a:close/>
                </a:path>
              </a:pathLst>
            </a:custGeom>
            <a:solidFill>
              <a:srgbClr val="A197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20"/>
            <p:cNvSpPr/>
            <p:nvPr/>
          </p:nvSpPr>
          <p:spPr>
            <a:xfrm>
              <a:off x="10127038" y="1752222"/>
              <a:ext cx="69395" cy="205123"/>
            </a:xfrm>
            <a:custGeom>
              <a:avLst/>
              <a:gdLst>
                <a:gd name="connsiteX0" fmla="*/ 0 w 45719"/>
                <a:gd name="connsiteY0" fmla="*/ 0 h 56031"/>
                <a:gd name="connsiteX1" fmla="*/ 45719 w 45719"/>
                <a:gd name="connsiteY1" fmla="*/ 0 h 56031"/>
                <a:gd name="connsiteX2" fmla="*/ 45719 w 45719"/>
                <a:gd name="connsiteY2" fmla="*/ 56031 h 56031"/>
                <a:gd name="connsiteX3" fmla="*/ 0 w 45719"/>
                <a:gd name="connsiteY3" fmla="*/ 56031 h 56031"/>
                <a:gd name="connsiteX4" fmla="*/ 0 w 45719"/>
                <a:gd name="connsiteY4" fmla="*/ 0 h 56031"/>
                <a:gd name="connsiteX0" fmla="*/ 0 w 45719"/>
                <a:gd name="connsiteY0" fmla="*/ 16280 h 72311"/>
                <a:gd name="connsiteX1" fmla="*/ 45719 w 45719"/>
                <a:gd name="connsiteY1" fmla="*/ 0 h 72311"/>
                <a:gd name="connsiteX2" fmla="*/ 45719 w 45719"/>
                <a:gd name="connsiteY2" fmla="*/ 72311 h 72311"/>
                <a:gd name="connsiteX3" fmla="*/ 0 w 45719"/>
                <a:gd name="connsiteY3" fmla="*/ 72311 h 72311"/>
                <a:gd name="connsiteX4" fmla="*/ 0 w 45719"/>
                <a:gd name="connsiteY4" fmla="*/ 16280 h 72311"/>
                <a:gd name="connsiteX0" fmla="*/ 8548 w 54267"/>
                <a:gd name="connsiteY0" fmla="*/ 16280 h 107584"/>
                <a:gd name="connsiteX1" fmla="*/ 54267 w 54267"/>
                <a:gd name="connsiteY1" fmla="*/ 0 h 107584"/>
                <a:gd name="connsiteX2" fmla="*/ 0 w 54267"/>
                <a:gd name="connsiteY2" fmla="*/ 107584 h 107584"/>
                <a:gd name="connsiteX3" fmla="*/ 8548 w 54267"/>
                <a:gd name="connsiteY3" fmla="*/ 72311 h 107584"/>
                <a:gd name="connsiteX4" fmla="*/ 8548 w 54267"/>
                <a:gd name="connsiteY4" fmla="*/ 16280 h 107584"/>
                <a:gd name="connsiteX0" fmla="*/ 0 w 45719"/>
                <a:gd name="connsiteY0" fmla="*/ 16280 h 126577"/>
                <a:gd name="connsiteX1" fmla="*/ 45719 w 45719"/>
                <a:gd name="connsiteY1" fmla="*/ 0 h 126577"/>
                <a:gd name="connsiteX2" fmla="*/ 24012 w 45719"/>
                <a:gd name="connsiteY2" fmla="*/ 126577 h 126577"/>
                <a:gd name="connsiteX3" fmla="*/ 0 w 45719"/>
                <a:gd name="connsiteY3" fmla="*/ 72311 h 126577"/>
                <a:gd name="connsiteX4" fmla="*/ 0 w 45719"/>
                <a:gd name="connsiteY4" fmla="*/ 16280 h 126577"/>
                <a:gd name="connsiteX0" fmla="*/ 0 w 34866"/>
                <a:gd name="connsiteY0" fmla="*/ 13567 h 123864"/>
                <a:gd name="connsiteX1" fmla="*/ 34866 w 34866"/>
                <a:gd name="connsiteY1" fmla="*/ 0 h 123864"/>
                <a:gd name="connsiteX2" fmla="*/ 24012 w 34866"/>
                <a:gd name="connsiteY2" fmla="*/ 123864 h 123864"/>
                <a:gd name="connsiteX3" fmla="*/ 0 w 34866"/>
                <a:gd name="connsiteY3" fmla="*/ 69598 h 123864"/>
                <a:gd name="connsiteX4" fmla="*/ 0 w 34866"/>
                <a:gd name="connsiteY4" fmla="*/ 13567 h 123864"/>
                <a:gd name="connsiteX0" fmla="*/ 0 w 37579"/>
                <a:gd name="connsiteY0" fmla="*/ 13567 h 69598"/>
                <a:gd name="connsiteX1" fmla="*/ 34866 w 37579"/>
                <a:gd name="connsiteY1" fmla="*/ 0 h 69598"/>
                <a:gd name="connsiteX2" fmla="*/ 37579 w 37579"/>
                <a:gd name="connsiteY2" fmla="*/ 66884 h 69598"/>
                <a:gd name="connsiteX3" fmla="*/ 0 w 37579"/>
                <a:gd name="connsiteY3" fmla="*/ 69598 h 69598"/>
                <a:gd name="connsiteX4" fmla="*/ 0 w 37579"/>
                <a:gd name="connsiteY4" fmla="*/ 13567 h 69598"/>
                <a:gd name="connsiteX0" fmla="*/ 0 w 45719"/>
                <a:gd name="connsiteY0" fmla="*/ 13567 h 75024"/>
                <a:gd name="connsiteX1" fmla="*/ 34866 w 45719"/>
                <a:gd name="connsiteY1" fmla="*/ 0 h 75024"/>
                <a:gd name="connsiteX2" fmla="*/ 45719 w 45719"/>
                <a:gd name="connsiteY2" fmla="*/ 75024 h 75024"/>
                <a:gd name="connsiteX3" fmla="*/ 0 w 45719"/>
                <a:gd name="connsiteY3" fmla="*/ 69598 h 75024"/>
                <a:gd name="connsiteX4" fmla="*/ 0 w 45719"/>
                <a:gd name="connsiteY4" fmla="*/ 13567 h 75024"/>
                <a:gd name="connsiteX0" fmla="*/ 0 w 45719"/>
                <a:gd name="connsiteY0" fmla="*/ 13567 h 75024"/>
                <a:gd name="connsiteX1" fmla="*/ 37580 w 45719"/>
                <a:gd name="connsiteY1" fmla="*/ 0 h 75024"/>
                <a:gd name="connsiteX2" fmla="*/ 45719 w 45719"/>
                <a:gd name="connsiteY2" fmla="*/ 75024 h 75024"/>
                <a:gd name="connsiteX3" fmla="*/ 0 w 45719"/>
                <a:gd name="connsiteY3" fmla="*/ 69598 h 75024"/>
                <a:gd name="connsiteX4" fmla="*/ 0 w 45719"/>
                <a:gd name="connsiteY4" fmla="*/ 13567 h 75024"/>
                <a:gd name="connsiteX0" fmla="*/ 0 w 37580"/>
                <a:gd name="connsiteY0" fmla="*/ 13567 h 69598"/>
                <a:gd name="connsiteX1" fmla="*/ 37580 w 37580"/>
                <a:gd name="connsiteY1" fmla="*/ 0 h 69598"/>
                <a:gd name="connsiteX2" fmla="*/ 26725 w 37580"/>
                <a:gd name="connsiteY2" fmla="*/ 47890 h 69598"/>
                <a:gd name="connsiteX3" fmla="*/ 0 w 37580"/>
                <a:gd name="connsiteY3" fmla="*/ 69598 h 69598"/>
                <a:gd name="connsiteX4" fmla="*/ 0 w 37580"/>
                <a:gd name="connsiteY4" fmla="*/ 13567 h 69598"/>
                <a:gd name="connsiteX0" fmla="*/ 0 w 37580"/>
                <a:gd name="connsiteY0" fmla="*/ 13567 h 69598"/>
                <a:gd name="connsiteX1" fmla="*/ 37580 w 37580"/>
                <a:gd name="connsiteY1" fmla="*/ 0 h 69598"/>
                <a:gd name="connsiteX2" fmla="*/ 37578 w 37580"/>
                <a:gd name="connsiteY2" fmla="*/ 69596 h 69598"/>
                <a:gd name="connsiteX3" fmla="*/ 0 w 37580"/>
                <a:gd name="connsiteY3" fmla="*/ 69598 h 69598"/>
                <a:gd name="connsiteX4" fmla="*/ 0 w 37580"/>
                <a:gd name="connsiteY4" fmla="*/ 13567 h 69598"/>
                <a:gd name="connsiteX0" fmla="*/ 0 w 69936"/>
                <a:gd name="connsiteY0" fmla="*/ 0 h 101860"/>
                <a:gd name="connsiteX1" fmla="*/ 69936 w 69936"/>
                <a:gd name="connsiteY1" fmla="*/ 97940 h 101860"/>
                <a:gd name="connsiteX2" fmla="*/ 37578 w 69936"/>
                <a:gd name="connsiteY2" fmla="*/ 56029 h 101860"/>
                <a:gd name="connsiteX3" fmla="*/ 0 w 69936"/>
                <a:gd name="connsiteY3" fmla="*/ 56031 h 101860"/>
                <a:gd name="connsiteX4" fmla="*/ 0 w 69936"/>
                <a:gd name="connsiteY4" fmla="*/ 0 h 101860"/>
                <a:gd name="connsiteX0" fmla="*/ 0 w 82879"/>
                <a:gd name="connsiteY0" fmla="*/ 0 h 60359"/>
                <a:gd name="connsiteX1" fmla="*/ 82879 w 82879"/>
                <a:gd name="connsiteY1" fmla="*/ 53337 h 60359"/>
                <a:gd name="connsiteX2" fmla="*/ 37578 w 82879"/>
                <a:gd name="connsiteY2" fmla="*/ 56029 h 60359"/>
                <a:gd name="connsiteX3" fmla="*/ 0 w 82879"/>
                <a:gd name="connsiteY3" fmla="*/ 56031 h 60359"/>
                <a:gd name="connsiteX4" fmla="*/ 0 w 82879"/>
                <a:gd name="connsiteY4" fmla="*/ 0 h 60359"/>
                <a:gd name="connsiteX0" fmla="*/ 0 w 82879"/>
                <a:gd name="connsiteY0" fmla="*/ 0 h 73740"/>
                <a:gd name="connsiteX1" fmla="*/ 82879 w 82879"/>
                <a:gd name="connsiteY1" fmla="*/ 66718 h 73740"/>
                <a:gd name="connsiteX2" fmla="*/ 37578 w 82879"/>
                <a:gd name="connsiteY2" fmla="*/ 69410 h 73740"/>
                <a:gd name="connsiteX3" fmla="*/ 0 w 82879"/>
                <a:gd name="connsiteY3" fmla="*/ 69412 h 73740"/>
                <a:gd name="connsiteX4" fmla="*/ 0 w 82879"/>
                <a:gd name="connsiteY4" fmla="*/ 0 h 73740"/>
                <a:gd name="connsiteX0" fmla="*/ 0 w 37578"/>
                <a:gd name="connsiteY0" fmla="*/ 0 h 69412"/>
                <a:gd name="connsiteX1" fmla="*/ 16009 w 37578"/>
                <a:gd name="connsiteY1" fmla="*/ 17656 h 69412"/>
                <a:gd name="connsiteX2" fmla="*/ 37578 w 37578"/>
                <a:gd name="connsiteY2" fmla="*/ 69410 h 69412"/>
                <a:gd name="connsiteX3" fmla="*/ 0 w 37578"/>
                <a:gd name="connsiteY3" fmla="*/ 69412 h 69412"/>
                <a:gd name="connsiteX4" fmla="*/ 0 w 37578"/>
                <a:gd name="connsiteY4" fmla="*/ 0 h 69412"/>
                <a:gd name="connsiteX0" fmla="*/ 0 w 39737"/>
                <a:gd name="connsiteY0" fmla="*/ 0 h 69412"/>
                <a:gd name="connsiteX1" fmla="*/ 39737 w 39737"/>
                <a:gd name="connsiteY1" fmla="*/ 19886 h 69412"/>
                <a:gd name="connsiteX2" fmla="*/ 37578 w 39737"/>
                <a:gd name="connsiteY2" fmla="*/ 69410 h 69412"/>
                <a:gd name="connsiteX3" fmla="*/ 0 w 39737"/>
                <a:gd name="connsiteY3" fmla="*/ 69412 h 69412"/>
                <a:gd name="connsiteX4" fmla="*/ 0 w 39737"/>
                <a:gd name="connsiteY4" fmla="*/ 0 h 69412"/>
                <a:gd name="connsiteX0" fmla="*/ 0 w 39737"/>
                <a:gd name="connsiteY0" fmla="*/ 0 h 89482"/>
                <a:gd name="connsiteX1" fmla="*/ 39737 w 39737"/>
                <a:gd name="connsiteY1" fmla="*/ 19886 h 89482"/>
                <a:gd name="connsiteX2" fmla="*/ 20322 w 39737"/>
                <a:gd name="connsiteY2" fmla="*/ 89482 h 89482"/>
                <a:gd name="connsiteX3" fmla="*/ 0 w 39737"/>
                <a:gd name="connsiteY3" fmla="*/ 69412 h 89482"/>
                <a:gd name="connsiteX4" fmla="*/ 0 w 39737"/>
                <a:gd name="connsiteY4" fmla="*/ 0 h 89482"/>
                <a:gd name="connsiteX0" fmla="*/ 0 w 24638"/>
                <a:gd name="connsiteY0" fmla="*/ 0 h 89482"/>
                <a:gd name="connsiteX1" fmla="*/ 24638 w 24638"/>
                <a:gd name="connsiteY1" fmla="*/ 17656 h 89482"/>
                <a:gd name="connsiteX2" fmla="*/ 20322 w 24638"/>
                <a:gd name="connsiteY2" fmla="*/ 89482 h 89482"/>
                <a:gd name="connsiteX3" fmla="*/ 0 w 24638"/>
                <a:gd name="connsiteY3" fmla="*/ 69412 h 89482"/>
                <a:gd name="connsiteX4" fmla="*/ 0 w 24638"/>
                <a:gd name="connsiteY4" fmla="*/ 0 h 89482"/>
                <a:gd name="connsiteX0" fmla="*/ 0 w 26793"/>
                <a:gd name="connsiteY0" fmla="*/ 0 h 96172"/>
                <a:gd name="connsiteX1" fmla="*/ 24638 w 26793"/>
                <a:gd name="connsiteY1" fmla="*/ 17656 h 96172"/>
                <a:gd name="connsiteX2" fmla="*/ 26793 w 26793"/>
                <a:gd name="connsiteY2" fmla="*/ 96172 h 96172"/>
                <a:gd name="connsiteX3" fmla="*/ 0 w 26793"/>
                <a:gd name="connsiteY3" fmla="*/ 69412 h 96172"/>
                <a:gd name="connsiteX4" fmla="*/ 0 w 26793"/>
                <a:gd name="connsiteY4" fmla="*/ 0 h 96172"/>
                <a:gd name="connsiteX0" fmla="*/ 0 w 177786"/>
                <a:gd name="connsiteY0" fmla="*/ 0 h 435158"/>
                <a:gd name="connsiteX1" fmla="*/ 24638 w 177786"/>
                <a:gd name="connsiteY1" fmla="*/ 17656 h 435158"/>
                <a:gd name="connsiteX2" fmla="*/ 177786 w 177786"/>
                <a:gd name="connsiteY2" fmla="*/ 435158 h 435158"/>
                <a:gd name="connsiteX3" fmla="*/ 0 w 177786"/>
                <a:gd name="connsiteY3" fmla="*/ 69412 h 435158"/>
                <a:gd name="connsiteX4" fmla="*/ 0 w 177786"/>
                <a:gd name="connsiteY4" fmla="*/ 0 h 435158"/>
                <a:gd name="connsiteX0" fmla="*/ 2157 w 177786"/>
                <a:gd name="connsiteY0" fmla="*/ 0 h 444079"/>
                <a:gd name="connsiteX1" fmla="*/ 24638 w 177786"/>
                <a:gd name="connsiteY1" fmla="*/ 26577 h 444079"/>
                <a:gd name="connsiteX2" fmla="*/ 177786 w 177786"/>
                <a:gd name="connsiteY2" fmla="*/ 444079 h 444079"/>
                <a:gd name="connsiteX3" fmla="*/ 0 w 177786"/>
                <a:gd name="connsiteY3" fmla="*/ 78333 h 444079"/>
                <a:gd name="connsiteX4" fmla="*/ 2157 w 177786"/>
                <a:gd name="connsiteY4" fmla="*/ 0 h 444079"/>
                <a:gd name="connsiteX0" fmla="*/ 2157 w 91504"/>
                <a:gd name="connsiteY0" fmla="*/ 0 h 169768"/>
                <a:gd name="connsiteX1" fmla="*/ 24638 w 91504"/>
                <a:gd name="connsiteY1" fmla="*/ 26577 h 169768"/>
                <a:gd name="connsiteX2" fmla="*/ 91504 w 91504"/>
                <a:gd name="connsiteY2" fmla="*/ 169768 h 169768"/>
                <a:gd name="connsiteX3" fmla="*/ 0 w 91504"/>
                <a:gd name="connsiteY3" fmla="*/ 78333 h 169768"/>
                <a:gd name="connsiteX4" fmla="*/ 2157 w 91504"/>
                <a:gd name="connsiteY4" fmla="*/ 0 h 169768"/>
                <a:gd name="connsiteX0" fmla="*/ 2157 w 24638"/>
                <a:gd name="connsiteY0" fmla="*/ 0 h 100633"/>
                <a:gd name="connsiteX1" fmla="*/ 24638 w 24638"/>
                <a:gd name="connsiteY1" fmla="*/ 26577 h 100633"/>
                <a:gd name="connsiteX2" fmla="*/ 22479 w 24638"/>
                <a:gd name="connsiteY2" fmla="*/ 100633 h 100633"/>
                <a:gd name="connsiteX3" fmla="*/ 0 w 24638"/>
                <a:gd name="connsiteY3" fmla="*/ 78333 h 100633"/>
                <a:gd name="connsiteX4" fmla="*/ 2157 w 24638"/>
                <a:gd name="connsiteY4" fmla="*/ 0 h 100633"/>
                <a:gd name="connsiteX0" fmla="*/ 29365 w 51846"/>
                <a:gd name="connsiteY0" fmla="*/ 0 h 100633"/>
                <a:gd name="connsiteX1" fmla="*/ 51846 w 51846"/>
                <a:gd name="connsiteY1" fmla="*/ 26577 h 100633"/>
                <a:gd name="connsiteX2" fmla="*/ 49687 w 51846"/>
                <a:gd name="connsiteY2" fmla="*/ 100633 h 100633"/>
                <a:gd name="connsiteX3" fmla="*/ 0 w 51846"/>
                <a:gd name="connsiteY3" fmla="*/ 57585 h 100633"/>
                <a:gd name="connsiteX4" fmla="*/ 29365 w 51846"/>
                <a:gd name="connsiteY4" fmla="*/ 0 h 100633"/>
                <a:gd name="connsiteX0" fmla="*/ 0 w 84002"/>
                <a:gd name="connsiteY0" fmla="*/ 0 h 299654"/>
                <a:gd name="connsiteX1" fmla="*/ 22481 w 84002"/>
                <a:gd name="connsiteY1" fmla="*/ 26577 h 299654"/>
                <a:gd name="connsiteX2" fmla="*/ 20322 w 84002"/>
                <a:gd name="connsiteY2" fmla="*/ 100633 h 299654"/>
                <a:gd name="connsiteX3" fmla="*/ 84002 w 84002"/>
                <a:gd name="connsiteY3" fmla="*/ 299654 h 299654"/>
                <a:gd name="connsiteX4" fmla="*/ 0 w 84002"/>
                <a:gd name="connsiteY4" fmla="*/ 0 h 299654"/>
                <a:gd name="connsiteX0" fmla="*/ 0 w 22481"/>
                <a:gd name="connsiteY0" fmla="*/ 0 h 100633"/>
                <a:gd name="connsiteX1" fmla="*/ 22481 w 22481"/>
                <a:gd name="connsiteY1" fmla="*/ 26577 h 100633"/>
                <a:gd name="connsiteX2" fmla="*/ 20322 w 22481"/>
                <a:gd name="connsiteY2" fmla="*/ 100633 h 100633"/>
                <a:gd name="connsiteX3" fmla="*/ 865 w 22481"/>
                <a:gd name="connsiteY3" fmla="*/ 78334 h 100633"/>
                <a:gd name="connsiteX4" fmla="*/ 0 w 22481"/>
                <a:gd name="connsiteY4" fmla="*/ 0 h 100633"/>
                <a:gd name="connsiteX0" fmla="*/ 0 w 188108"/>
                <a:gd name="connsiteY0" fmla="*/ 0 h 114465"/>
                <a:gd name="connsiteX1" fmla="*/ 22481 w 188108"/>
                <a:gd name="connsiteY1" fmla="*/ 26577 h 114465"/>
                <a:gd name="connsiteX2" fmla="*/ 188108 w 188108"/>
                <a:gd name="connsiteY2" fmla="*/ 114465 h 114465"/>
                <a:gd name="connsiteX3" fmla="*/ 865 w 188108"/>
                <a:gd name="connsiteY3" fmla="*/ 78334 h 114465"/>
                <a:gd name="connsiteX4" fmla="*/ 0 w 188108"/>
                <a:gd name="connsiteY4" fmla="*/ 0 h 114465"/>
                <a:gd name="connsiteX0" fmla="*/ 0 w 23345"/>
                <a:gd name="connsiteY0" fmla="*/ 0 h 105244"/>
                <a:gd name="connsiteX1" fmla="*/ 22481 w 23345"/>
                <a:gd name="connsiteY1" fmla="*/ 26577 h 105244"/>
                <a:gd name="connsiteX2" fmla="*/ 23345 w 23345"/>
                <a:gd name="connsiteY2" fmla="*/ 105244 h 105244"/>
                <a:gd name="connsiteX3" fmla="*/ 865 w 23345"/>
                <a:gd name="connsiteY3" fmla="*/ 78334 h 105244"/>
                <a:gd name="connsiteX4" fmla="*/ 0 w 23345"/>
                <a:gd name="connsiteY4" fmla="*/ 0 h 10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45" h="105244">
                  <a:moveTo>
                    <a:pt x="0" y="0"/>
                  </a:moveTo>
                  <a:lnTo>
                    <a:pt x="22481" y="26577"/>
                  </a:lnTo>
                  <a:cubicBezTo>
                    <a:pt x="22480" y="49776"/>
                    <a:pt x="23346" y="82045"/>
                    <a:pt x="23345" y="105244"/>
                  </a:cubicBezTo>
                  <a:lnTo>
                    <a:pt x="865" y="78334"/>
                  </a:lnTo>
                  <a:cubicBezTo>
                    <a:pt x="577" y="52223"/>
                    <a:pt x="288" y="26111"/>
                    <a:pt x="0" y="0"/>
                  </a:cubicBezTo>
                  <a:close/>
                </a:path>
              </a:pathLst>
            </a:custGeom>
            <a:solidFill>
              <a:srgbClr val="B4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" name="Rectangle 35"/>
            <p:cNvSpPr/>
            <p:nvPr/>
          </p:nvSpPr>
          <p:spPr>
            <a:xfrm>
              <a:off x="10407783" y="2019052"/>
              <a:ext cx="80303" cy="212306"/>
            </a:xfrm>
            <a:custGeom>
              <a:avLst/>
              <a:gdLst>
                <a:gd name="connsiteX0" fmla="*/ 0 w 45719"/>
                <a:gd name="connsiteY0" fmla="*/ 0 h 94369"/>
                <a:gd name="connsiteX1" fmla="*/ 45719 w 45719"/>
                <a:gd name="connsiteY1" fmla="*/ 0 h 94369"/>
                <a:gd name="connsiteX2" fmla="*/ 45719 w 45719"/>
                <a:gd name="connsiteY2" fmla="*/ 94369 h 94369"/>
                <a:gd name="connsiteX3" fmla="*/ 0 w 45719"/>
                <a:gd name="connsiteY3" fmla="*/ 94369 h 94369"/>
                <a:gd name="connsiteX4" fmla="*/ 0 w 45719"/>
                <a:gd name="connsiteY4" fmla="*/ 0 h 94369"/>
                <a:gd name="connsiteX0" fmla="*/ 0 w 45719"/>
                <a:gd name="connsiteY0" fmla="*/ 0 h 94369"/>
                <a:gd name="connsiteX1" fmla="*/ 29050 w 45719"/>
                <a:gd name="connsiteY1" fmla="*/ 19050 h 94369"/>
                <a:gd name="connsiteX2" fmla="*/ 45719 w 45719"/>
                <a:gd name="connsiteY2" fmla="*/ 94369 h 94369"/>
                <a:gd name="connsiteX3" fmla="*/ 0 w 45719"/>
                <a:gd name="connsiteY3" fmla="*/ 94369 h 94369"/>
                <a:gd name="connsiteX4" fmla="*/ 0 w 45719"/>
                <a:gd name="connsiteY4" fmla="*/ 0 h 94369"/>
                <a:gd name="connsiteX0" fmla="*/ 0 w 36194"/>
                <a:gd name="connsiteY0" fmla="*/ 0 h 106275"/>
                <a:gd name="connsiteX1" fmla="*/ 29050 w 36194"/>
                <a:gd name="connsiteY1" fmla="*/ 19050 h 106275"/>
                <a:gd name="connsiteX2" fmla="*/ 36194 w 36194"/>
                <a:gd name="connsiteY2" fmla="*/ 106275 h 106275"/>
                <a:gd name="connsiteX3" fmla="*/ 0 w 36194"/>
                <a:gd name="connsiteY3" fmla="*/ 94369 h 106275"/>
                <a:gd name="connsiteX4" fmla="*/ 0 w 36194"/>
                <a:gd name="connsiteY4" fmla="*/ 0 h 106275"/>
                <a:gd name="connsiteX0" fmla="*/ 9525 w 45719"/>
                <a:gd name="connsiteY0" fmla="*/ 0 h 125325"/>
                <a:gd name="connsiteX1" fmla="*/ 38575 w 45719"/>
                <a:gd name="connsiteY1" fmla="*/ 19050 h 125325"/>
                <a:gd name="connsiteX2" fmla="*/ 45719 w 45719"/>
                <a:gd name="connsiteY2" fmla="*/ 106275 h 125325"/>
                <a:gd name="connsiteX3" fmla="*/ 0 w 45719"/>
                <a:gd name="connsiteY3" fmla="*/ 125325 h 125325"/>
                <a:gd name="connsiteX4" fmla="*/ 9525 w 45719"/>
                <a:gd name="connsiteY4" fmla="*/ 0 h 125325"/>
                <a:gd name="connsiteX0" fmla="*/ 0 w 36194"/>
                <a:gd name="connsiteY0" fmla="*/ 0 h 106275"/>
                <a:gd name="connsiteX1" fmla="*/ 29050 w 36194"/>
                <a:gd name="connsiteY1" fmla="*/ 19050 h 106275"/>
                <a:gd name="connsiteX2" fmla="*/ 36194 w 36194"/>
                <a:gd name="connsiteY2" fmla="*/ 106275 h 106275"/>
                <a:gd name="connsiteX3" fmla="*/ 4762 w 36194"/>
                <a:gd name="connsiteY3" fmla="*/ 87225 h 106275"/>
                <a:gd name="connsiteX4" fmla="*/ 0 w 36194"/>
                <a:gd name="connsiteY4" fmla="*/ 0 h 106275"/>
                <a:gd name="connsiteX0" fmla="*/ 0 w 232597"/>
                <a:gd name="connsiteY0" fmla="*/ 0 h 230225"/>
                <a:gd name="connsiteX1" fmla="*/ 29050 w 232597"/>
                <a:gd name="connsiteY1" fmla="*/ 19050 h 230225"/>
                <a:gd name="connsiteX2" fmla="*/ 232597 w 232597"/>
                <a:gd name="connsiteY2" fmla="*/ 230225 h 230225"/>
                <a:gd name="connsiteX3" fmla="*/ 4762 w 232597"/>
                <a:gd name="connsiteY3" fmla="*/ 87225 h 230225"/>
                <a:gd name="connsiteX4" fmla="*/ 0 w 232597"/>
                <a:gd name="connsiteY4" fmla="*/ 0 h 230225"/>
                <a:gd name="connsiteX0" fmla="*/ 0 w 232597"/>
                <a:gd name="connsiteY0" fmla="*/ 0 h 230225"/>
                <a:gd name="connsiteX1" fmla="*/ 23970 w 232597"/>
                <a:gd name="connsiteY1" fmla="*/ 19050 h 230225"/>
                <a:gd name="connsiteX2" fmla="*/ 232597 w 232597"/>
                <a:gd name="connsiteY2" fmla="*/ 230225 h 230225"/>
                <a:gd name="connsiteX3" fmla="*/ 4762 w 232597"/>
                <a:gd name="connsiteY3" fmla="*/ 87225 h 230225"/>
                <a:gd name="connsiteX4" fmla="*/ 0 w 232597"/>
                <a:gd name="connsiteY4" fmla="*/ 0 h 230225"/>
                <a:gd name="connsiteX0" fmla="*/ 0 w 29422"/>
                <a:gd name="connsiteY0" fmla="*/ 0 h 145296"/>
                <a:gd name="connsiteX1" fmla="*/ 23970 w 29422"/>
                <a:gd name="connsiteY1" fmla="*/ 19050 h 145296"/>
                <a:gd name="connsiteX2" fmla="*/ 29422 w 29422"/>
                <a:gd name="connsiteY2" fmla="*/ 145296 h 145296"/>
                <a:gd name="connsiteX3" fmla="*/ 4762 w 29422"/>
                <a:gd name="connsiteY3" fmla="*/ 87225 h 145296"/>
                <a:gd name="connsiteX4" fmla="*/ 0 w 29422"/>
                <a:gd name="connsiteY4" fmla="*/ 0 h 145296"/>
                <a:gd name="connsiteX0" fmla="*/ 0 w 24342"/>
                <a:gd name="connsiteY0" fmla="*/ 0 h 103980"/>
                <a:gd name="connsiteX1" fmla="*/ 23970 w 24342"/>
                <a:gd name="connsiteY1" fmla="*/ 19050 h 103980"/>
                <a:gd name="connsiteX2" fmla="*/ 24342 w 24342"/>
                <a:gd name="connsiteY2" fmla="*/ 103980 h 103980"/>
                <a:gd name="connsiteX3" fmla="*/ 4762 w 24342"/>
                <a:gd name="connsiteY3" fmla="*/ 87225 h 103980"/>
                <a:gd name="connsiteX4" fmla="*/ 0 w 24342"/>
                <a:gd name="connsiteY4" fmla="*/ 0 h 10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2" h="103980">
                  <a:moveTo>
                    <a:pt x="0" y="0"/>
                  </a:moveTo>
                  <a:lnTo>
                    <a:pt x="23970" y="19050"/>
                  </a:lnTo>
                  <a:lnTo>
                    <a:pt x="24342" y="103980"/>
                  </a:lnTo>
                  <a:lnTo>
                    <a:pt x="4762" y="87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7B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8" name="Right Triangle 38"/>
            <p:cNvSpPr/>
            <p:nvPr/>
          </p:nvSpPr>
          <p:spPr>
            <a:xfrm rot="5400000">
              <a:off x="10421141" y="2177394"/>
              <a:ext cx="57986" cy="75436"/>
            </a:xfrm>
            <a:custGeom>
              <a:avLst/>
              <a:gdLst>
                <a:gd name="connsiteX0" fmla="*/ 0 w 45719"/>
                <a:gd name="connsiteY0" fmla="*/ 67639 h 67639"/>
                <a:gd name="connsiteX1" fmla="*/ 0 w 45719"/>
                <a:gd name="connsiteY1" fmla="*/ 0 h 67639"/>
                <a:gd name="connsiteX2" fmla="*/ 45719 w 45719"/>
                <a:gd name="connsiteY2" fmla="*/ 67639 h 67639"/>
                <a:gd name="connsiteX3" fmla="*/ 0 w 45719"/>
                <a:gd name="connsiteY3" fmla="*/ 67639 h 67639"/>
                <a:gd name="connsiteX0" fmla="*/ 0 w 109537"/>
                <a:gd name="connsiteY0" fmla="*/ 46208 h 46208"/>
                <a:gd name="connsiteX1" fmla="*/ 109537 w 109537"/>
                <a:gd name="connsiteY1" fmla="*/ 0 h 46208"/>
                <a:gd name="connsiteX2" fmla="*/ 45719 w 109537"/>
                <a:gd name="connsiteY2" fmla="*/ 46208 h 46208"/>
                <a:gd name="connsiteX3" fmla="*/ 0 w 109537"/>
                <a:gd name="connsiteY3" fmla="*/ 46208 h 46208"/>
                <a:gd name="connsiteX0" fmla="*/ 0 w 45719"/>
                <a:gd name="connsiteY0" fmla="*/ 43827 h 43827"/>
                <a:gd name="connsiteX1" fmla="*/ 9528 w 45719"/>
                <a:gd name="connsiteY1" fmla="*/ 0 h 43827"/>
                <a:gd name="connsiteX2" fmla="*/ 45719 w 45719"/>
                <a:gd name="connsiteY2" fmla="*/ 43827 h 43827"/>
                <a:gd name="connsiteX3" fmla="*/ 0 w 45719"/>
                <a:gd name="connsiteY3" fmla="*/ 43827 h 43827"/>
                <a:gd name="connsiteX0" fmla="*/ 0 w 45719"/>
                <a:gd name="connsiteY0" fmla="*/ 43827 h 43827"/>
                <a:gd name="connsiteX1" fmla="*/ 23816 w 45719"/>
                <a:gd name="connsiteY1" fmla="*/ 0 h 43827"/>
                <a:gd name="connsiteX2" fmla="*/ 45719 w 45719"/>
                <a:gd name="connsiteY2" fmla="*/ 43827 h 43827"/>
                <a:gd name="connsiteX3" fmla="*/ 0 w 45719"/>
                <a:gd name="connsiteY3" fmla="*/ 43827 h 43827"/>
                <a:gd name="connsiteX0" fmla="*/ 0 w 36197"/>
                <a:gd name="connsiteY0" fmla="*/ 43827 h 43827"/>
                <a:gd name="connsiteX1" fmla="*/ 23816 w 36197"/>
                <a:gd name="connsiteY1" fmla="*/ 0 h 43827"/>
                <a:gd name="connsiteX2" fmla="*/ 36197 w 36197"/>
                <a:gd name="connsiteY2" fmla="*/ 43827 h 43827"/>
                <a:gd name="connsiteX3" fmla="*/ 0 w 36197"/>
                <a:gd name="connsiteY3" fmla="*/ 43827 h 4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7" h="43827">
                  <a:moveTo>
                    <a:pt x="0" y="43827"/>
                  </a:moveTo>
                  <a:lnTo>
                    <a:pt x="23816" y="0"/>
                  </a:lnTo>
                  <a:lnTo>
                    <a:pt x="36197" y="43827"/>
                  </a:lnTo>
                  <a:lnTo>
                    <a:pt x="0" y="43827"/>
                  </a:lnTo>
                  <a:close/>
                </a:path>
              </a:pathLst>
            </a:custGeom>
            <a:solidFill>
              <a:srgbClr val="1F05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9" name="Rectangle 40"/>
            <p:cNvSpPr/>
            <p:nvPr/>
          </p:nvSpPr>
          <p:spPr>
            <a:xfrm rot="20942155">
              <a:off x="7719769" y="4680127"/>
              <a:ext cx="2640326" cy="291178"/>
            </a:xfrm>
            <a:custGeom>
              <a:avLst/>
              <a:gdLst>
                <a:gd name="connsiteX0" fmla="*/ 0 w 1317625"/>
                <a:gd name="connsiteY0" fmla="*/ 0 h 193723"/>
                <a:gd name="connsiteX1" fmla="*/ 1317625 w 1317625"/>
                <a:gd name="connsiteY1" fmla="*/ 0 h 193723"/>
                <a:gd name="connsiteX2" fmla="*/ 1317625 w 1317625"/>
                <a:gd name="connsiteY2" fmla="*/ 193723 h 193723"/>
                <a:gd name="connsiteX3" fmla="*/ 0 w 1317625"/>
                <a:gd name="connsiteY3" fmla="*/ 193723 h 193723"/>
                <a:gd name="connsiteX4" fmla="*/ 0 w 1317625"/>
                <a:gd name="connsiteY4" fmla="*/ 0 h 193723"/>
                <a:gd name="connsiteX0" fmla="*/ 0 w 1452324"/>
                <a:gd name="connsiteY0" fmla="*/ 0 h 193723"/>
                <a:gd name="connsiteX1" fmla="*/ 1317625 w 1452324"/>
                <a:gd name="connsiteY1" fmla="*/ 0 h 193723"/>
                <a:gd name="connsiteX2" fmla="*/ 1452324 w 1452324"/>
                <a:gd name="connsiteY2" fmla="*/ 149479 h 193723"/>
                <a:gd name="connsiteX3" fmla="*/ 0 w 1452324"/>
                <a:gd name="connsiteY3" fmla="*/ 193723 h 193723"/>
                <a:gd name="connsiteX4" fmla="*/ 0 w 1452324"/>
                <a:gd name="connsiteY4" fmla="*/ 0 h 193723"/>
                <a:gd name="connsiteX0" fmla="*/ 0 w 1648244"/>
                <a:gd name="connsiteY0" fmla="*/ 0 h 234104"/>
                <a:gd name="connsiteX1" fmla="*/ 1513545 w 1648244"/>
                <a:gd name="connsiteY1" fmla="*/ 40381 h 234104"/>
                <a:gd name="connsiteX2" fmla="*/ 1648244 w 1648244"/>
                <a:gd name="connsiteY2" fmla="*/ 189860 h 234104"/>
                <a:gd name="connsiteX3" fmla="*/ 195920 w 1648244"/>
                <a:gd name="connsiteY3" fmla="*/ 234104 h 234104"/>
                <a:gd name="connsiteX4" fmla="*/ 0 w 1648244"/>
                <a:gd name="connsiteY4" fmla="*/ 0 h 234104"/>
                <a:gd name="connsiteX0" fmla="*/ 172005 w 1820249"/>
                <a:gd name="connsiteY0" fmla="*/ 0 h 189860"/>
                <a:gd name="connsiteX1" fmla="*/ 1685550 w 1820249"/>
                <a:gd name="connsiteY1" fmla="*/ 40381 h 189860"/>
                <a:gd name="connsiteX2" fmla="*/ 1820249 w 1820249"/>
                <a:gd name="connsiteY2" fmla="*/ 189860 h 189860"/>
                <a:gd name="connsiteX3" fmla="*/ 0 w 1820249"/>
                <a:gd name="connsiteY3" fmla="*/ 92485 h 189860"/>
                <a:gd name="connsiteX4" fmla="*/ 172005 w 1820249"/>
                <a:gd name="connsiteY4" fmla="*/ 0 h 189860"/>
                <a:gd name="connsiteX0" fmla="*/ 0 w 1648244"/>
                <a:gd name="connsiteY0" fmla="*/ 0 h 189860"/>
                <a:gd name="connsiteX1" fmla="*/ 1513545 w 1648244"/>
                <a:gd name="connsiteY1" fmla="*/ 40381 h 189860"/>
                <a:gd name="connsiteX2" fmla="*/ 1648244 w 1648244"/>
                <a:gd name="connsiteY2" fmla="*/ 189860 h 189860"/>
                <a:gd name="connsiteX3" fmla="*/ 39901 w 1648244"/>
                <a:gd name="connsiteY3" fmla="*/ 150515 h 189860"/>
                <a:gd name="connsiteX4" fmla="*/ 0 w 1648244"/>
                <a:gd name="connsiteY4" fmla="*/ 0 h 189860"/>
                <a:gd name="connsiteX0" fmla="*/ 0 w 1648244"/>
                <a:gd name="connsiteY0" fmla="*/ 0 h 189860"/>
                <a:gd name="connsiteX1" fmla="*/ 1513545 w 1648244"/>
                <a:gd name="connsiteY1" fmla="*/ 40381 h 189860"/>
                <a:gd name="connsiteX2" fmla="*/ 1648244 w 1648244"/>
                <a:gd name="connsiteY2" fmla="*/ 189860 h 189860"/>
                <a:gd name="connsiteX3" fmla="*/ 126925 w 1648244"/>
                <a:gd name="connsiteY3" fmla="*/ 177077 h 189860"/>
                <a:gd name="connsiteX4" fmla="*/ 0 w 1648244"/>
                <a:gd name="connsiteY4" fmla="*/ 0 h 189860"/>
                <a:gd name="connsiteX0" fmla="*/ 0 w 1621594"/>
                <a:gd name="connsiteY0" fmla="*/ 0 h 210569"/>
                <a:gd name="connsiteX1" fmla="*/ 1513545 w 1621594"/>
                <a:gd name="connsiteY1" fmla="*/ 40381 h 210569"/>
                <a:gd name="connsiteX2" fmla="*/ 1621594 w 1621594"/>
                <a:gd name="connsiteY2" fmla="*/ 210569 h 210569"/>
                <a:gd name="connsiteX3" fmla="*/ 126925 w 1621594"/>
                <a:gd name="connsiteY3" fmla="*/ 177077 h 210569"/>
                <a:gd name="connsiteX4" fmla="*/ 0 w 1621594"/>
                <a:gd name="connsiteY4" fmla="*/ 0 h 210569"/>
                <a:gd name="connsiteX0" fmla="*/ 0 w 1625724"/>
                <a:gd name="connsiteY0" fmla="*/ 0 h 177077"/>
                <a:gd name="connsiteX1" fmla="*/ 1513545 w 1625724"/>
                <a:gd name="connsiteY1" fmla="*/ 40381 h 177077"/>
                <a:gd name="connsiteX2" fmla="*/ 1625724 w 1625724"/>
                <a:gd name="connsiteY2" fmla="*/ 172560 h 177077"/>
                <a:gd name="connsiteX3" fmla="*/ 126925 w 1625724"/>
                <a:gd name="connsiteY3" fmla="*/ 177077 h 177077"/>
                <a:gd name="connsiteX4" fmla="*/ 0 w 1625724"/>
                <a:gd name="connsiteY4" fmla="*/ 0 h 177077"/>
                <a:gd name="connsiteX0" fmla="*/ 0 w 1654683"/>
                <a:gd name="connsiteY0" fmla="*/ 0 h 177077"/>
                <a:gd name="connsiteX1" fmla="*/ 1513545 w 1654683"/>
                <a:gd name="connsiteY1" fmla="*/ 40381 h 177077"/>
                <a:gd name="connsiteX2" fmla="*/ 1654683 w 1654683"/>
                <a:gd name="connsiteY2" fmla="*/ 173319 h 177077"/>
                <a:gd name="connsiteX3" fmla="*/ 126925 w 1654683"/>
                <a:gd name="connsiteY3" fmla="*/ 177077 h 177077"/>
                <a:gd name="connsiteX4" fmla="*/ 0 w 1654683"/>
                <a:gd name="connsiteY4" fmla="*/ 0 h 177077"/>
                <a:gd name="connsiteX0" fmla="*/ 0 w 1648195"/>
                <a:gd name="connsiteY0" fmla="*/ 0 h 181765"/>
                <a:gd name="connsiteX1" fmla="*/ 1513545 w 1648195"/>
                <a:gd name="connsiteY1" fmla="*/ 40381 h 181765"/>
                <a:gd name="connsiteX2" fmla="*/ 1648195 w 1648195"/>
                <a:gd name="connsiteY2" fmla="*/ 181765 h 181765"/>
                <a:gd name="connsiteX3" fmla="*/ 126925 w 1648195"/>
                <a:gd name="connsiteY3" fmla="*/ 177077 h 181765"/>
                <a:gd name="connsiteX4" fmla="*/ 0 w 1648195"/>
                <a:gd name="connsiteY4" fmla="*/ 0 h 18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8195" h="181765">
                  <a:moveTo>
                    <a:pt x="0" y="0"/>
                  </a:moveTo>
                  <a:lnTo>
                    <a:pt x="1513545" y="40381"/>
                  </a:lnTo>
                  <a:lnTo>
                    <a:pt x="1648195" y="181765"/>
                  </a:lnTo>
                  <a:lnTo>
                    <a:pt x="126925" y="177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6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0" name="Rectangle 17"/>
            <p:cNvSpPr/>
            <p:nvPr/>
          </p:nvSpPr>
          <p:spPr>
            <a:xfrm rot="18391416">
              <a:off x="10273353" y="4360701"/>
              <a:ext cx="113642" cy="539417"/>
            </a:xfrm>
            <a:custGeom>
              <a:avLst/>
              <a:gdLst>
                <a:gd name="connsiteX0" fmla="*/ 0 w 70320"/>
                <a:gd name="connsiteY0" fmla="*/ 0 h 417364"/>
                <a:gd name="connsiteX1" fmla="*/ 70320 w 70320"/>
                <a:gd name="connsiteY1" fmla="*/ 0 h 417364"/>
                <a:gd name="connsiteX2" fmla="*/ 70320 w 70320"/>
                <a:gd name="connsiteY2" fmla="*/ 417364 h 417364"/>
                <a:gd name="connsiteX3" fmla="*/ 0 w 70320"/>
                <a:gd name="connsiteY3" fmla="*/ 417364 h 417364"/>
                <a:gd name="connsiteX4" fmla="*/ 0 w 70320"/>
                <a:gd name="connsiteY4" fmla="*/ 0 h 417364"/>
                <a:gd name="connsiteX0" fmla="*/ 0 w 71875"/>
                <a:gd name="connsiteY0" fmla="*/ 0 h 417364"/>
                <a:gd name="connsiteX1" fmla="*/ 71875 w 71875"/>
                <a:gd name="connsiteY1" fmla="*/ 58113 h 417364"/>
                <a:gd name="connsiteX2" fmla="*/ 70320 w 71875"/>
                <a:gd name="connsiteY2" fmla="*/ 417364 h 417364"/>
                <a:gd name="connsiteX3" fmla="*/ 0 w 71875"/>
                <a:gd name="connsiteY3" fmla="*/ 417364 h 417364"/>
                <a:gd name="connsiteX4" fmla="*/ 0 w 71875"/>
                <a:gd name="connsiteY4" fmla="*/ 0 h 417364"/>
                <a:gd name="connsiteX0" fmla="*/ 2410 w 71875"/>
                <a:gd name="connsiteY0" fmla="*/ 0 h 422111"/>
                <a:gd name="connsiteX1" fmla="*/ 71875 w 71875"/>
                <a:gd name="connsiteY1" fmla="*/ 62860 h 422111"/>
                <a:gd name="connsiteX2" fmla="*/ 70320 w 71875"/>
                <a:gd name="connsiteY2" fmla="*/ 422111 h 422111"/>
                <a:gd name="connsiteX3" fmla="*/ 0 w 71875"/>
                <a:gd name="connsiteY3" fmla="*/ 422111 h 422111"/>
                <a:gd name="connsiteX4" fmla="*/ 2410 w 71875"/>
                <a:gd name="connsiteY4" fmla="*/ 0 h 422111"/>
                <a:gd name="connsiteX0" fmla="*/ 2410 w 71875"/>
                <a:gd name="connsiteY0" fmla="*/ 0 h 422111"/>
                <a:gd name="connsiteX1" fmla="*/ 71875 w 71875"/>
                <a:gd name="connsiteY1" fmla="*/ 62860 h 422111"/>
                <a:gd name="connsiteX2" fmla="*/ 69479 w 71875"/>
                <a:gd name="connsiteY2" fmla="*/ 324948 h 422111"/>
                <a:gd name="connsiteX3" fmla="*/ 0 w 71875"/>
                <a:gd name="connsiteY3" fmla="*/ 422111 h 422111"/>
                <a:gd name="connsiteX4" fmla="*/ 2410 w 71875"/>
                <a:gd name="connsiteY4" fmla="*/ 0 h 422111"/>
                <a:gd name="connsiteX0" fmla="*/ 6647 w 76112"/>
                <a:gd name="connsiteY0" fmla="*/ 0 h 324948"/>
                <a:gd name="connsiteX1" fmla="*/ 76112 w 76112"/>
                <a:gd name="connsiteY1" fmla="*/ 62860 h 324948"/>
                <a:gd name="connsiteX2" fmla="*/ 73716 w 76112"/>
                <a:gd name="connsiteY2" fmla="*/ 324948 h 324948"/>
                <a:gd name="connsiteX3" fmla="*/ 0 w 76112"/>
                <a:gd name="connsiteY3" fmla="*/ 256347 h 324948"/>
                <a:gd name="connsiteX4" fmla="*/ 6647 w 76112"/>
                <a:gd name="connsiteY4" fmla="*/ 0 h 324948"/>
                <a:gd name="connsiteX0" fmla="*/ 6647 w 76112"/>
                <a:gd name="connsiteY0" fmla="*/ 0 h 333027"/>
                <a:gd name="connsiteX1" fmla="*/ 76112 w 76112"/>
                <a:gd name="connsiteY1" fmla="*/ 62860 h 333027"/>
                <a:gd name="connsiteX2" fmla="*/ 70808 w 76112"/>
                <a:gd name="connsiteY2" fmla="*/ 333027 h 333027"/>
                <a:gd name="connsiteX3" fmla="*/ 0 w 76112"/>
                <a:gd name="connsiteY3" fmla="*/ 256347 h 333027"/>
                <a:gd name="connsiteX4" fmla="*/ 6647 w 76112"/>
                <a:gd name="connsiteY4" fmla="*/ 0 h 333027"/>
                <a:gd name="connsiteX0" fmla="*/ 8 w 69473"/>
                <a:gd name="connsiteY0" fmla="*/ 0 h 333027"/>
                <a:gd name="connsiteX1" fmla="*/ 69473 w 69473"/>
                <a:gd name="connsiteY1" fmla="*/ 62860 h 333027"/>
                <a:gd name="connsiteX2" fmla="*/ 64169 w 69473"/>
                <a:gd name="connsiteY2" fmla="*/ 333027 h 333027"/>
                <a:gd name="connsiteX3" fmla="*/ 58848 w 69473"/>
                <a:gd name="connsiteY3" fmla="*/ 216737 h 333027"/>
                <a:gd name="connsiteX4" fmla="*/ 8 w 69473"/>
                <a:gd name="connsiteY4" fmla="*/ 0 h 333027"/>
                <a:gd name="connsiteX0" fmla="*/ 1475 w 70940"/>
                <a:gd name="connsiteY0" fmla="*/ 0 h 333027"/>
                <a:gd name="connsiteX1" fmla="*/ 70940 w 70940"/>
                <a:gd name="connsiteY1" fmla="*/ 62860 h 333027"/>
                <a:gd name="connsiteX2" fmla="*/ 65636 w 70940"/>
                <a:gd name="connsiteY2" fmla="*/ 333027 h 333027"/>
                <a:gd name="connsiteX3" fmla="*/ 0 w 70940"/>
                <a:gd name="connsiteY3" fmla="*/ 267332 h 333027"/>
                <a:gd name="connsiteX4" fmla="*/ 1475 w 70940"/>
                <a:gd name="connsiteY4" fmla="*/ 0 h 333027"/>
                <a:gd name="connsiteX0" fmla="*/ 1475 w 78628"/>
                <a:gd name="connsiteY0" fmla="*/ 0 h 314531"/>
                <a:gd name="connsiteX1" fmla="*/ 70940 w 78628"/>
                <a:gd name="connsiteY1" fmla="*/ 62860 h 314531"/>
                <a:gd name="connsiteX2" fmla="*/ 78606 w 78628"/>
                <a:gd name="connsiteY2" fmla="*/ 314531 h 314531"/>
                <a:gd name="connsiteX3" fmla="*/ 0 w 78628"/>
                <a:gd name="connsiteY3" fmla="*/ 267332 h 314531"/>
                <a:gd name="connsiteX4" fmla="*/ 1475 w 78628"/>
                <a:gd name="connsiteY4" fmla="*/ 0 h 314531"/>
                <a:gd name="connsiteX0" fmla="*/ 1475 w 72855"/>
                <a:gd name="connsiteY0" fmla="*/ 0 h 330689"/>
                <a:gd name="connsiteX1" fmla="*/ 70940 w 72855"/>
                <a:gd name="connsiteY1" fmla="*/ 62860 h 330689"/>
                <a:gd name="connsiteX2" fmla="*/ 72793 w 72855"/>
                <a:gd name="connsiteY2" fmla="*/ 330689 h 330689"/>
                <a:gd name="connsiteX3" fmla="*/ 0 w 72855"/>
                <a:gd name="connsiteY3" fmla="*/ 267332 h 330689"/>
                <a:gd name="connsiteX4" fmla="*/ 1475 w 72855"/>
                <a:gd name="connsiteY4" fmla="*/ 0 h 330689"/>
                <a:gd name="connsiteX0" fmla="*/ 1475 w 74888"/>
                <a:gd name="connsiteY0" fmla="*/ 0 h 306601"/>
                <a:gd name="connsiteX1" fmla="*/ 70940 w 74888"/>
                <a:gd name="connsiteY1" fmla="*/ 62860 h 306601"/>
                <a:gd name="connsiteX2" fmla="*/ 74850 w 74888"/>
                <a:gd name="connsiteY2" fmla="*/ 306601 h 306601"/>
                <a:gd name="connsiteX3" fmla="*/ 0 w 74888"/>
                <a:gd name="connsiteY3" fmla="*/ 267332 h 306601"/>
                <a:gd name="connsiteX4" fmla="*/ 1475 w 74888"/>
                <a:gd name="connsiteY4" fmla="*/ 0 h 306601"/>
                <a:gd name="connsiteX0" fmla="*/ 1475 w 70940"/>
                <a:gd name="connsiteY0" fmla="*/ 0 h 313367"/>
                <a:gd name="connsiteX1" fmla="*/ 70940 w 70940"/>
                <a:gd name="connsiteY1" fmla="*/ 62860 h 313367"/>
                <a:gd name="connsiteX2" fmla="*/ 65282 w 70940"/>
                <a:gd name="connsiteY2" fmla="*/ 313367 h 313367"/>
                <a:gd name="connsiteX3" fmla="*/ 0 w 70940"/>
                <a:gd name="connsiteY3" fmla="*/ 267332 h 313367"/>
                <a:gd name="connsiteX4" fmla="*/ 1475 w 70940"/>
                <a:gd name="connsiteY4" fmla="*/ 0 h 31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40" h="313367">
                  <a:moveTo>
                    <a:pt x="1475" y="0"/>
                  </a:moveTo>
                  <a:lnTo>
                    <a:pt x="70940" y="62860"/>
                  </a:lnTo>
                  <a:cubicBezTo>
                    <a:pt x="70422" y="182610"/>
                    <a:pt x="65800" y="193617"/>
                    <a:pt x="65282" y="313367"/>
                  </a:cubicBezTo>
                  <a:lnTo>
                    <a:pt x="0" y="267332"/>
                  </a:lnTo>
                  <a:cubicBezTo>
                    <a:pt x="803" y="126628"/>
                    <a:pt x="672" y="140704"/>
                    <a:pt x="1475" y="0"/>
                  </a:cubicBezTo>
                  <a:close/>
                </a:path>
              </a:pathLst>
            </a:custGeom>
            <a:solidFill>
              <a:srgbClr val="6C1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1" name="Rectangle 17"/>
            <p:cNvSpPr/>
            <p:nvPr/>
          </p:nvSpPr>
          <p:spPr>
            <a:xfrm rot="18391416">
              <a:off x="7805389" y="4774435"/>
              <a:ext cx="107854" cy="554832"/>
            </a:xfrm>
            <a:custGeom>
              <a:avLst/>
              <a:gdLst>
                <a:gd name="connsiteX0" fmla="*/ 0 w 70320"/>
                <a:gd name="connsiteY0" fmla="*/ 0 h 417364"/>
                <a:gd name="connsiteX1" fmla="*/ 70320 w 70320"/>
                <a:gd name="connsiteY1" fmla="*/ 0 h 417364"/>
                <a:gd name="connsiteX2" fmla="*/ 70320 w 70320"/>
                <a:gd name="connsiteY2" fmla="*/ 417364 h 417364"/>
                <a:gd name="connsiteX3" fmla="*/ 0 w 70320"/>
                <a:gd name="connsiteY3" fmla="*/ 417364 h 417364"/>
                <a:gd name="connsiteX4" fmla="*/ 0 w 70320"/>
                <a:gd name="connsiteY4" fmla="*/ 0 h 417364"/>
                <a:gd name="connsiteX0" fmla="*/ 0 w 71875"/>
                <a:gd name="connsiteY0" fmla="*/ 0 h 417364"/>
                <a:gd name="connsiteX1" fmla="*/ 71875 w 71875"/>
                <a:gd name="connsiteY1" fmla="*/ 58113 h 417364"/>
                <a:gd name="connsiteX2" fmla="*/ 70320 w 71875"/>
                <a:gd name="connsiteY2" fmla="*/ 417364 h 417364"/>
                <a:gd name="connsiteX3" fmla="*/ 0 w 71875"/>
                <a:gd name="connsiteY3" fmla="*/ 417364 h 417364"/>
                <a:gd name="connsiteX4" fmla="*/ 0 w 71875"/>
                <a:gd name="connsiteY4" fmla="*/ 0 h 417364"/>
                <a:gd name="connsiteX0" fmla="*/ 2410 w 71875"/>
                <a:gd name="connsiteY0" fmla="*/ 0 h 422111"/>
                <a:gd name="connsiteX1" fmla="*/ 71875 w 71875"/>
                <a:gd name="connsiteY1" fmla="*/ 62860 h 422111"/>
                <a:gd name="connsiteX2" fmla="*/ 70320 w 71875"/>
                <a:gd name="connsiteY2" fmla="*/ 422111 h 422111"/>
                <a:gd name="connsiteX3" fmla="*/ 0 w 71875"/>
                <a:gd name="connsiteY3" fmla="*/ 422111 h 422111"/>
                <a:gd name="connsiteX4" fmla="*/ 2410 w 71875"/>
                <a:gd name="connsiteY4" fmla="*/ 0 h 422111"/>
                <a:gd name="connsiteX0" fmla="*/ 2410 w 71875"/>
                <a:gd name="connsiteY0" fmla="*/ 0 h 422111"/>
                <a:gd name="connsiteX1" fmla="*/ 71875 w 71875"/>
                <a:gd name="connsiteY1" fmla="*/ 62860 h 422111"/>
                <a:gd name="connsiteX2" fmla="*/ 69479 w 71875"/>
                <a:gd name="connsiteY2" fmla="*/ 324948 h 422111"/>
                <a:gd name="connsiteX3" fmla="*/ 0 w 71875"/>
                <a:gd name="connsiteY3" fmla="*/ 422111 h 422111"/>
                <a:gd name="connsiteX4" fmla="*/ 2410 w 71875"/>
                <a:gd name="connsiteY4" fmla="*/ 0 h 422111"/>
                <a:gd name="connsiteX0" fmla="*/ 6647 w 76112"/>
                <a:gd name="connsiteY0" fmla="*/ 0 h 324948"/>
                <a:gd name="connsiteX1" fmla="*/ 76112 w 76112"/>
                <a:gd name="connsiteY1" fmla="*/ 62860 h 324948"/>
                <a:gd name="connsiteX2" fmla="*/ 73716 w 76112"/>
                <a:gd name="connsiteY2" fmla="*/ 324948 h 324948"/>
                <a:gd name="connsiteX3" fmla="*/ 0 w 76112"/>
                <a:gd name="connsiteY3" fmla="*/ 256347 h 324948"/>
                <a:gd name="connsiteX4" fmla="*/ 6647 w 76112"/>
                <a:gd name="connsiteY4" fmla="*/ 0 h 324948"/>
                <a:gd name="connsiteX0" fmla="*/ 6647 w 76112"/>
                <a:gd name="connsiteY0" fmla="*/ 0 h 333027"/>
                <a:gd name="connsiteX1" fmla="*/ 76112 w 76112"/>
                <a:gd name="connsiteY1" fmla="*/ 62860 h 333027"/>
                <a:gd name="connsiteX2" fmla="*/ 70808 w 76112"/>
                <a:gd name="connsiteY2" fmla="*/ 333027 h 333027"/>
                <a:gd name="connsiteX3" fmla="*/ 0 w 76112"/>
                <a:gd name="connsiteY3" fmla="*/ 256347 h 333027"/>
                <a:gd name="connsiteX4" fmla="*/ 6647 w 76112"/>
                <a:gd name="connsiteY4" fmla="*/ 0 h 333027"/>
                <a:gd name="connsiteX0" fmla="*/ 8 w 69473"/>
                <a:gd name="connsiteY0" fmla="*/ 0 h 333027"/>
                <a:gd name="connsiteX1" fmla="*/ 69473 w 69473"/>
                <a:gd name="connsiteY1" fmla="*/ 62860 h 333027"/>
                <a:gd name="connsiteX2" fmla="*/ 64169 w 69473"/>
                <a:gd name="connsiteY2" fmla="*/ 333027 h 333027"/>
                <a:gd name="connsiteX3" fmla="*/ 58848 w 69473"/>
                <a:gd name="connsiteY3" fmla="*/ 216737 h 333027"/>
                <a:gd name="connsiteX4" fmla="*/ 8 w 69473"/>
                <a:gd name="connsiteY4" fmla="*/ 0 h 333027"/>
                <a:gd name="connsiteX0" fmla="*/ 1475 w 70940"/>
                <a:gd name="connsiteY0" fmla="*/ 0 h 333027"/>
                <a:gd name="connsiteX1" fmla="*/ 70940 w 70940"/>
                <a:gd name="connsiteY1" fmla="*/ 62860 h 333027"/>
                <a:gd name="connsiteX2" fmla="*/ 65636 w 70940"/>
                <a:gd name="connsiteY2" fmla="*/ 333027 h 333027"/>
                <a:gd name="connsiteX3" fmla="*/ 0 w 70940"/>
                <a:gd name="connsiteY3" fmla="*/ 267332 h 333027"/>
                <a:gd name="connsiteX4" fmla="*/ 1475 w 70940"/>
                <a:gd name="connsiteY4" fmla="*/ 0 h 333027"/>
                <a:gd name="connsiteX0" fmla="*/ 1475 w 78628"/>
                <a:gd name="connsiteY0" fmla="*/ 0 h 314531"/>
                <a:gd name="connsiteX1" fmla="*/ 70940 w 78628"/>
                <a:gd name="connsiteY1" fmla="*/ 62860 h 314531"/>
                <a:gd name="connsiteX2" fmla="*/ 78606 w 78628"/>
                <a:gd name="connsiteY2" fmla="*/ 314531 h 314531"/>
                <a:gd name="connsiteX3" fmla="*/ 0 w 78628"/>
                <a:gd name="connsiteY3" fmla="*/ 267332 h 314531"/>
                <a:gd name="connsiteX4" fmla="*/ 1475 w 78628"/>
                <a:gd name="connsiteY4" fmla="*/ 0 h 314531"/>
                <a:gd name="connsiteX0" fmla="*/ 1475 w 72855"/>
                <a:gd name="connsiteY0" fmla="*/ 0 h 330689"/>
                <a:gd name="connsiteX1" fmla="*/ 70940 w 72855"/>
                <a:gd name="connsiteY1" fmla="*/ 62860 h 330689"/>
                <a:gd name="connsiteX2" fmla="*/ 72793 w 72855"/>
                <a:gd name="connsiteY2" fmla="*/ 330689 h 330689"/>
                <a:gd name="connsiteX3" fmla="*/ 0 w 72855"/>
                <a:gd name="connsiteY3" fmla="*/ 267332 h 330689"/>
                <a:gd name="connsiteX4" fmla="*/ 1475 w 72855"/>
                <a:gd name="connsiteY4" fmla="*/ 0 h 330689"/>
                <a:gd name="connsiteX0" fmla="*/ 1475 w 74888"/>
                <a:gd name="connsiteY0" fmla="*/ 0 h 306601"/>
                <a:gd name="connsiteX1" fmla="*/ 70940 w 74888"/>
                <a:gd name="connsiteY1" fmla="*/ 62860 h 306601"/>
                <a:gd name="connsiteX2" fmla="*/ 74850 w 74888"/>
                <a:gd name="connsiteY2" fmla="*/ 306601 h 306601"/>
                <a:gd name="connsiteX3" fmla="*/ 0 w 74888"/>
                <a:gd name="connsiteY3" fmla="*/ 267332 h 306601"/>
                <a:gd name="connsiteX4" fmla="*/ 1475 w 74888"/>
                <a:gd name="connsiteY4" fmla="*/ 0 h 306601"/>
                <a:gd name="connsiteX0" fmla="*/ 1475 w 70940"/>
                <a:gd name="connsiteY0" fmla="*/ 0 h 313367"/>
                <a:gd name="connsiteX1" fmla="*/ 70940 w 70940"/>
                <a:gd name="connsiteY1" fmla="*/ 62860 h 313367"/>
                <a:gd name="connsiteX2" fmla="*/ 65282 w 70940"/>
                <a:gd name="connsiteY2" fmla="*/ 313367 h 313367"/>
                <a:gd name="connsiteX3" fmla="*/ 0 w 70940"/>
                <a:gd name="connsiteY3" fmla="*/ 267332 h 313367"/>
                <a:gd name="connsiteX4" fmla="*/ 1475 w 70940"/>
                <a:gd name="connsiteY4" fmla="*/ 0 h 313367"/>
                <a:gd name="connsiteX0" fmla="*/ 230 w 71184"/>
                <a:gd name="connsiteY0" fmla="*/ 0 h 304271"/>
                <a:gd name="connsiteX1" fmla="*/ 71184 w 71184"/>
                <a:gd name="connsiteY1" fmla="*/ 53764 h 304271"/>
                <a:gd name="connsiteX2" fmla="*/ 65526 w 71184"/>
                <a:gd name="connsiteY2" fmla="*/ 304271 h 304271"/>
                <a:gd name="connsiteX3" fmla="*/ 244 w 71184"/>
                <a:gd name="connsiteY3" fmla="*/ 258236 h 304271"/>
                <a:gd name="connsiteX4" fmla="*/ 230 w 71184"/>
                <a:gd name="connsiteY4" fmla="*/ 0 h 30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84" h="304271">
                  <a:moveTo>
                    <a:pt x="230" y="0"/>
                  </a:moveTo>
                  <a:lnTo>
                    <a:pt x="71184" y="53764"/>
                  </a:lnTo>
                  <a:cubicBezTo>
                    <a:pt x="70666" y="173514"/>
                    <a:pt x="66044" y="184521"/>
                    <a:pt x="65526" y="304271"/>
                  </a:cubicBezTo>
                  <a:lnTo>
                    <a:pt x="244" y="258236"/>
                  </a:lnTo>
                  <a:cubicBezTo>
                    <a:pt x="1047" y="117532"/>
                    <a:pt x="-573" y="140704"/>
                    <a:pt x="230" y="0"/>
                  </a:cubicBezTo>
                  <a:close/>
                </a:path>
              </a:pathLst>
            </a:custGeom>
            <a:solidFill>
              <a:srgbClr val="6C1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2" name="Rectangle 45"/>
            <p:cNvSpPr/>
            <p:nvPr/>
          </p:nvSpPr>
          <p:spPr>
            <a:xfrm rot="20896431">
              <a:off x="6848326" y="2659003"/>
              <a:ext cx="767148" cy="107177"/>
            </a:xfrm>
            <a:custGeom>
              <a:avLst/>
              <a:gdLst>
                <a:gd name="connsiteX0" fmla="*/ 0 w 458139"/>
                <a:gd name="connsiteY0" fmla="*/ 0 h 45719"/>
                <a:gd name="connsiteX1" fmla="*/ 458139 w 458139"/>
                <a:gd name="connsiteY1" fmla="*/ 0 h 45719"/>
                <a:gd name="connsiteX2" fmla="*/ 458139 w 458139"/>
                <a:gd name="connsiteY2" fmla="*/ 45719 h 45719"/>
                <a:gd name="connsiteX3" fmla="*/ 0 w 458139"/>
                <a:gd name="connsiteY3" fmla="*/ 45719 h 45719"/>
                <a:gd name="connsiteX4" fmla="*/ 0 w 458139"/>
                <a:gd name="connsiteY4" fmla="*/ 0 h 45719"/>
                <a:gd name="connsiteX0" fmla="*/ 0 w 466585"/>
                <a:gd name="connsiteY0" fmla="*/ 5542 h 51261"/>
                <a:gd name="connsiteX1" fmla="*/ 466585 w 466585"/>
                <a:gd name="connsiteY1" fmla="*/ 0 h 51261"/>
                <a:gd name="connsiteX2" fmla="*/ 458139 w 466585"/>
                <a:gd name="connsiteY2" fmla="*/ 51261 h 51261"/>
                <a:gd name="connsiteX3" fmla="*/ 0 w 466585"/>
                <a:gd name="connsiteY3" fmla="*/ 51261 h 51261"/>
                <a:gd name="connsiteX4" fmla="*/ 0 w 466585"/>
                <a:gd name="connsiteY4" fmla="*/ 5542 h 51261"/>
                <a:gd name="connsiteX0" fmla="*/ 0 w 466585"/>
                <a:gd name="connsiteY0" fmla="*/ 5542 h 53592"/>
                <a:gd name="connsiteX1" fmla="*/ 466585 w 466585"/>
                <a:gd name="connsiteY1" fmla="*/ 0 h 53592"/>
                <a:gd name="connsiteX2" fmla="*/ 457655 w 466585"/>
                <a:gd name="connsiteY2" fmla="*/ 53592 h 53592"/>
                <a:gd name="connsiteX3" fmla="*/ 0 w 466585"/>
                <a:gd name="connsiteY3" fmla="*/ 51261 h 53592"/>
                <a:gd name="connsiteX4" fmla="*/ 0 w 466585"/>
                <a:gd name="connsiteY4" fmla="*/ 5542 h 53592"/>
                <a:gd name="connsiteX0" fmla="*/ 12626 w 466585"/>
                <a:gd name="connsiteY0" fmla="*/ 3299 h 53592"/>
                <a:gd name="connsiteX1" fmla="*/ 466585 w 466585"/>
                <a:gd name="connsiteY1" fmla="*/ 0 h 53592"/>
                <a:gd name="connsiteX2" fmla="*/ 457655 w 466585"/>
                <a:gd name="connsiteY2" fmla="*/ 53592 h 53592"/>
                <a:gd name="connsiteX3" fmla="*/ 0 w 466585"/>
                <a:gd name="connsiteY3" fmla="*/ 51261 h 53592"/>
                <a:gd name="connsiteX4" fmla="*/ 12626 w 466585"/>
                <a:gd name="connsiteY4" fmla="*/ 3299 h 5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585" h="53592">
                  <a:moveTo>
                    <a:pt x="12626" y="3299"/>
                  </a:moveTo>
                  <a:lnTo>
                    <a:pt x="466585" y="0"/>
                  </a:lnTo>
                  <a:lnTo>
                    <a:pt x="457655" y="53592"/>
                  </a:lnTo>
                  <a:lnTo>
                    <a:pt x="0" y="51261"/>
                  </a:lnTo>
                  <a:lnTo>
                    <a:pt x="12626" y="3299"/>
                  </a:lnTo>
                  <a:close/>
                </a:path>
              </a:pathLst>
            </a:custGeom>
            <a:solidFill>
              <a:srgbClr val="693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3" name="Rectangle 45"/>
            <p:cNvSpPr/>
            <p:nvPr/>
          </p:nvSpPr>
          <p:spPr>
            <a:xfrm rot="20896431">
              <a:off x="6856652" y="2735835"/>
              <a:ext cx="760050" cy="73240"/>
            </a:xfrm>
            <a:custGeom>
              <a:avLst/>
              <a:gdLst>
                <a:gd name="connsiteX0" fmla="*/ 0 w 458139"/>
                <a:gd name="connsiteY0" fmla="*/ 0 h 45719"/>
                <a:gd name="connsiteX1" fmla="*/ 458139 w 458139"/>
                <a:gd name="connsiteY1" fmla="*/ 0 h 45719"/>
                <a:gd name="connsiteX2" fmla="*/ 458139 w 458139"/>
                <a:gd name="connsiteY2" fmla="*/ 45719 h 45719"/>
                <a:gd name="connsiteX3" fmla="*/ 0 w 458139"/>
                <a:gd name="connsiteY3" fmla="*/ 45719 h 45719"/>
                <a:gd name="connsiteX4" fmla="*/ 0 w 458139"/>
                <a:gd name="connsiteY4" fmla="*/ 0 h 45719"/>
                <a:gd name="connsiteX0" fmla="*/ 0 w 466585"/>
                <a:gd name="connsiteY0" fmla="*/ 5542 h 51261"/>
                <a:gd name="connsiteX1" fmla="*/ 466585 w 466585"/>
                <a:gd name="connsiteY1" fmla="*/ 0 h 51261"/>
                <a:gd name="connsiteX2" fmla="*/ 458139 w 466585"/>
                <a:gd name="connsiteY2" fmla="*/ 51261 h 51261"/>
                <a:gd name="connsiteX3" fmla="*/ 0 w 466585"/>
                <a:gd name="connsiteY3" fmla="*/ 51261 h 51261"/>
                <a:gd name="connsiteX4" fmla="*/ 0 w 466585"/>
                <a:gd name="connsiteY4" fmla="*/ 5542 h 51261"/>
                <a:gd name="connsiteX0" fmla="*/ 0 w 466585"/>
                <a:gd name="connsiteY0" fmla="*/ 5542 h 53592"/>
                <a:gd name="connsiteX1" fmla="*/ 466585 w 466585"/>
                <a:gd name="connsiteY1" fmla="*/ 0 h 53592"/>
                <a:gd name="connsiteX2" fmla="*/ 457655 w 466585"/>
                <a:gd name="connsiteY2" fmla="*/ 53592 h 53592"/>
                <a:gd name="connsiteX3" fmla="*/ 0 w 466585"/>
                <a:gd name="connsiteY3" fmla="*/ 51261 h 53592"/>
                <a:gd name="connsiteX4" fmla="*/ 0 w 466585"/>
                <a:gd name="connsiteY4" fmla="*/ 5542 h 53592"/>
                <a:gd name="connsiteX0" fmla="*/ 0 w 470765"/>
                <a:gd name="connsiteY0" fmla="*/ 2242 h 53592"/>
                <a:gd name="connsiteX1" fmla="*/ 470765 w 470765"/>
                <a:gd name="connsiteY1" fmla="*/ 0 h 53592"/>
                <a:gd name="connsiteX2" fmla="*/ 461835 w 470765"/>
                <a:gd name="connsiteY2" fmla="*/ 53592 h 53592"/>
                <a:gd name="connsiteX3" fmla="*/ 4180 w 470765"/>
                <a:gd name="connsiteY3" fmla="*/ 51261 h 53592"/>
                <a:gd name="connsiteX4" fmla="*/ 0 w 470765"/>
                <a:gd name="connsiteY4" fmla="*/ 2242 h 53592"/>
                <a:gd name="connsiteX0" fmla="*/ 4651 w 466585"/>
                <a:gd name="connsiteY0" fmla="*/ 0 h 60580"/>
                <a:gd name="connsiteX1" fmla="*/ 466585 w 466585"/>
                <a:gd name="connsiteY1" fmla="*/ 6988 h 60580"/>
                <a:gd name="connsiteX2" fmla="*/ 457655 w 466585"/>
                <a:gd name="connsiteY2" fmla="*/ 60580 h 60580"/>
                <a:gd name="connsiteX3" fmla="*/ 0 w 466585"/>
                <a:gd name="connsiteY3" fmla="*/ 58249 h 60580"/>
                <a:gd name="connsiteX4" fmla="*/ 4651 w 466585"/>
                <a:gd name="connsiteY4" fmla="*/ 0 h 60580"/>
                <a:gd name="connsiteX0" fmla="*/ 9263 w 466585"/>
                <a:gd name="connsiteY0" fmla="*/ 0 h 59446"/>
                <a:gd name="connsiteX1" fmla="*/ 466585 w 466585"/>
                <a:gd name="connsiteY1" fmla="*/ 5854 h 59446"/>
                <a:gd name="connsiteX2" fmla="*/ 457655 w 466585"/>
                <a:gd name="connsiteY2" fmla="*/ 59446 h 59446"/>
                <a:gd name="connsiteX3" fmla="*/ 0 w 466585"/>
                <a:gd name="connsiteY3" fmla="*/ 57115 h 59446"/>
                <a:gd name="connsiteX4" fmla="*/ 9263 w 466585"/>
                <a:gd name="connsiteY4" fmla="*/ 0 h 59446"/>
                <a:gd name="connsiteX0" fmla="*/ 0 w 457322"/>
                <a:gd name="connsiteY0" fmla="*/ 0 h 153599"/>
                <a:gd name="connsiteX1" fmla="*/ 457322 w 457322"/>
                <a:gd name="connsiteY1" fmla="*/ 5854 h 153599"/>
                <a:gd name="connsiteX2" fmla="*/ 448392 w 457322"/>
                <a:gd name="connsiteY2" fmla="*/ 59446 h 153599"/>
                <a:gd name="connsiteX3" fmla="*/ 70030 w 457322"/>
                <a:gd name="connsiteY3" fmla="*/ 153599 h 153599"/>
                <a:gd name="connsiteX4" fmla="*/ 0 w 457322"/>
                <a:gd name="connsiteY4" fmla="*/ 0 h 153599"/>
                <a:gd name="connsiteX0" fmla="*/ 9174 w 466496"/>
                <a:gd name="connsiteY0" fmla="*/ 0 h 59446"/>
                <a:gd name="connsiteX1" fmla="*/ 466496 w 466496"/>
                <a:gd name="connsiteY1" fmla="*/ 5854 h 59446"/>
                <a:gd name="connsiteX2" fmla="*/ 457566 w 466496"/>
                <a:gd name="connsiteY2" fmla="*/ 59446 h 59446"/>
                <a:gd name="connsiteX3" fmla="*/ 0 w 466496"/>
                <a:gd name="connsiteY3" fmla="*/ 42882 h 59446"/>
                <a:gd name="connsiteX4" fmla="*/ 9174 w 466496"/>
                <a:gd name="connsiteY4" fmla="*/ 0 h 59446"/>
                <a:gd name="connsiteX0" fmla="*/ 9174 w 466496"/>
                <a:gd name="connsiteY0" fmla="*/ 83447 h 126328"/>
                <a:gd name="connsiteX1" fmla="*/ 466496 w 466496"/>
                <a:gd name="connsiteY1" fmla="*/ 89301 h 126328"/>
                <a:gd name="connsiteX2" fmla="*/ 456133 w 466496"/>
                <a:gd name="connsiteY2" fmla="*/ 0 h 126328"/>
                <a:gd name="connsiteX3" fmla="*/ 0 w 466496"/>
                <a:gd name="connsiteY3" fmla="*/ 126329 h 126328"/>
                <a:gd name="connsiteX4" fmla="*/ 9174 w 466496"/>
                <a:gd name="connsiteY4" fmla="*/ 83447 h 126328"/>
                <a:gd name="connsiteX0" fmla="*/ 9174 w 466496"/>
                <a:gd name="connsiteY0" fmla="*/ 0 h 47378"/>
                <a:gd name="connsiteX1" fmla="*/ 466496 w 466496"/>
                <a:gd name="connsiteY1" fmla="*/ 5854 h 47378"/>
                <a:gd name="connsiteX2" fmla="*/ 454869 w 466496"/>
                <a:gd name="connsiteY2" fmla="*/ 47378 h 47378"/>
                <a:gd name="connsiteX3" fmla="*/ 0 w 466496"/>
                <a:gd name="connsiteY3" fmla="*/ 42882 h 47378"/>
                <a:gd name="connsiteX4" fmla="*/ 9174 w 466496"/>
                <a:gd name="connsiteY4" fmla="*/ 0 h 47378"/>
                <a:gd name="connsiteX0" fmla="*/ 9174 w 466496"/>
                <a:gd name="connsiteY0" fmla="*/ 0 h 46346"/>
                <a:gd name="connsiteX1" fmla="*/ 466496 w 466496"/>
                <a:gd name="connsiteY1" fmla="*/ 5854 h 46346"/>
                <a:gd name="connsiteX2" fmla="*/ 462264 w 466496"/>
                <a:gd name="connsiteY2" fmla="*/ 46347 h 46346"/>
                <a:gd name="connsiteX3" fmla="*/ 0 w 466496"/>
                <a:gd name="connsiteY3" fmla="*/ 42882 h 46346"/>
                <a:gd name="connsiteX4" fmla="*/ 9174 w 466496"/>
                <a:gd name="connsiteY4" fmla="*/ 0 h 46346"/>
                <a:gd name="connsiteX0" fmla="*/ 9174 w 466496"/>
                <a:gd name="connsiteY0" fmla="*/ 0 h 116528"/>
                <a:gd name="connsiteX1" fmla="*/ 466496 w 466496"/>
                <a:gd name="connsiteY1" fmla="*/ 5854 h 116528"/>
                <a:gd name="connsiteX2" fmla="*/ 411502 w 466496"/>
                <a:gd name="connsiteY2" fmla="*/ 116528 h 116528"/>
                <a:gd name="connsiteX3" fmla="*/ 0 w 466496"/>
                <a:gd name="connsiteY3" fmla="*/ 42882 h 116528"/>
                <a:gd name="connsiteX4" fmla="*/ 9174 w 466496"/>
                <a:gd name="connsiteY4" fmla="*/ 0 h 116528"/>
                <a:gd name="connsiteX0" fmla="*/ 9174 w 466496"/>
                <a:gd name="connsiteY0" fmla="*/ 0 h 44646"/>
                <a:gd name="connsiteX1" fmla="*/ 466496 w 466496"/>
                <a:gd name="connsiteY1" fmla="*/ 5854 h 44646"/>
                <a:gd name="connsiteX2" fmla="*/ 455347 w 466496"/>
                <a:gd name="connsiteY2" fmla="*/ 44646 h 44646"/>
                <a:gd name="connsiteX3" fmla="*/ 0 w 466496"/>
                <a:gd name="connsiteY3" fmla="*/ 42882 h 44646"/>
                <a:gd name="connsiteX4" fmla="*/ 9174 w 466496"/>
                <a:gd name="connsiteY4" fmla="*/ 0 h 44646"/>
                <a:gd name="connsiteX0" fmla="*/ 9174 w 466496"/>
                <a:gd name="connsiteY0" fmla="*/ 0 h 48513"/>
                <a:gd name="connsiteX1" fmla="*/ 466496 w 466496"/>
                <a:gd name="connsiteY1" fmla="*/ 5854 h 48513"/>
                <a:gd name="connsiteX2" fmla="*/ 459480 w 466496"/>
                <a:gd name="connsiteY2" fmla="*/ 48513 h 48513"/>
                <a:gd name="connsiteX3" fmla="*/ 0 w 466496"/>
                <a:gd name="connsiteY3" fmla="*/ 42882 h 48513"/>
                <a:gd name="connsiteX4" fmla="*/ 9174 w 466496"/>
                <a:gd name="connsiteY4" fmla="*/ 0 h 48513"/>
                <a:gd name="connsiteX0" fmla="*/ 5434 w 462756"/>
                <a:gd name="connsiteY0" fmla="*/ 0 h 48513"/>
                <a:gd name="connsiteX1" fmla="*/ 462756 w 462756"/>
                <a:gd name="connsiteY1" fmla="*/ 5854 h 48513"/>
                <a:gd name="connsiteX2" fmla="*/ 455740 w 462756"/>
                <a:gd name="connsiteY2" fmla="*/ 48513 h 48513"/>
                <a:gd name="connsiteX3" fmla="*/ 0 w 462756"/>
                <a:gd name="connsiteY3" fmla="*/ 35249 h 48513"/>
                <a:gd name="connsiteX4" fmla="*/ 5434 w 462756"/>
                <a:gd name="connsiteY4" fmla="*/ 0 h 4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756" h="48513">
                  <a:moveTo>
                    <a:pt x="5434" y="0"/>
                  </a:moveTo>
                  <a:lnTo>
                    <a:pt x="462756" y="5854"/>
                  </a:lnTo>
                  <a:lnTo>
                    <a:pt x="455740" y="48513"/>
                  </a:lnTo>
                  <a:lnTo>
                    <a:pt x="0" y="35249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rgbClr val="763A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4" name="Rectangle 47"/>
            <p:cNvSpPr/>
            <p:nvPr/>
          </p:nvSpPr>
          <p:spPr>
            <a:xfrm rot="21310514">
              <a:off x="7426853" y="2344761"/>
              <a:ext cx="186248" cy="264737"/>
            </a:xfrm>
            <a:custGeom>
              <a:avLst/>
              <a:gdLst>
                <a:gd name="connsiteX0" fmla="*/ 0 w 84006"/>
                <a:gd name="connsiteY0" fmla="*/ 0 h 117076"/>
                <a:gd name="connsiteX1" fmla="*/ 84006 w 84006"/>
                <a:gd name="connsiteY1" fmla="*/ 0 h 117076"/>
                <a:gd name="connsiteX2" fmla="*/ 84006 w 84006"/>
                <a:gd name="connsiteY2" fmla="*/ 117076 h 117076"/>
                <a:gd name="connsiteX3" fmla="*/ 0 w 84006"/>
                <a:gd name="connsiteY3" fmla="*/ 117076 h 117076"/>
                <a:gd name="connsiteX4" fmla="*/ 0 w 84006"/>
                <a:gd name="connsiteY4" fmla="*/ 0 h 117076"/>
                <a:gd name="connsiteX0" fmla="*/ 24550 w 108556"/>
                <a:gd name="connsiteY0" fmla="*/ 0 h 143681"/>
                <a:gd name="connsiteX1" fmla="*/ 108556 w 108556"/>
                <a:gd name="connsiteY1" fmla="*/ 0 h 143681"/>
                <a:gd name="connsiteX2" fmla="*/ 108556 w 108556"/>
                <a:gd name="connsiteY2" fmla="*/ 117076 h 143681"/>
                <a:gd name="connsiteX3" fmla="*/ 0 w 108556"/>
                <a:gd name="connsiteY3" fmla="*/ 143681 h 143681"/>
                <a:gd name="connsiteX4" fmla="*/ 24550 w 108556"/>
                <a:gd name="connsiteY4" fmla="*/ 0 h 143681"/>
                <a:gd name="connsiteX0" fmla="*/ 24550 w 108556"/>
                <a:gd name="connsiteY0" fmla="*/ 0 h 143681"/>
                <a:gd name="connsiteX1" fmla="*/ 108556 w 108556"/>
                <a:gd name="connsiteY1" fmla="*/ 0 h 143681"/>
                <a:gd name="connsiteX2" fmla="*/ 100894 w 108556"/>
                <a:gd name="connsiteY2" fmla="*/ 132361 h 143681"/>
                <a:gd name="connsiteX3" fmla="*/ 0 w 108556"/>
                <a:gd name="connsiteY3" fmla="*/ 143681 h 143681"/>
                <a:gd name="connsiteX4" fmla="*/ 24550 w 108556"/>
                <a:gd name="connsiteY4" fmla="*/ 0 h 143681"/>
                <a:gd name="connsiteX0" fmla="*/ 24550 w 111339"/>
                <a:gd name="connsiteY0" fmla="*/ 4240 h 147921"/>
                <a:gd name="connsiteX1" fmla="*/ 111339 w 111339"/>
                <a:gd name="connsiteY1" fmla="*/ 0 h 147921"/>
                <a:gd name="connsiteX2" fmla="*/ 100894 w 111339"/>
                <a:gd name="connsiteY2" fmla="*/ 136601 h 147921"/>
                <a:gd name="connsiteX3" fmla="*/ 0 w 111339"/>
                <a:gd name="connsiteY3" fmla="*/ 147921 h 147921"/>
                <a:gd name="connsiteX4" fmla="*/ 24550 w 111339"/>
                <a:gd name="connsiteY4" fmla="*/ 4240 h 147921"/>
                <a:gd name="connsiteX0" fmla="*/ 24550 w 116705"/>
                <a:gd name="connsiteY0" fmla="*/ 10508 h 154189"/>
                <a:gd name="connsiteX1" fmla="*/ 116705 w 116705"/>
                <a:gd name="connsiteY1" fmla="*/ 0 h 154189"/>
                <a:gd name="connsiteX2" fmla="*/ 100894 w 116705"/>
                <a:gd name="connsiteY2" fmla="*/ 142869 h 154189"/>
                <a:gd name="connsiteX3" fmla="*/ 0 w 116705"/>
                <a:gd name="connsiteY3" fmla="*/ 154189 h 154189"/>
                <a:gd name="connsiteX4" fmla="*/ 24550 w 116705"/>
                <a:gd name="connsiteY4" fmla="*/ 10508 h 1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705" h="154189">
                  <a:moveTo>
                    <a:pt x="24550" y="10508"/>
                  </a:moveTo>
                  <a:lnTo>
                    <a:pt x="116705" y="0"/>
                  </a:lnTo>
                  <a:lnTo>
                    <a:pt x="100894" y="142869"/>
                  </a:lnTo>
                  <a:lnTo>
                    <a:pt x="0" y="154189"/>
                  </a:lnTo>
                  <a:lnTo>
                    <a:pt x="24550" y="105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5" name="Rectangle 53"/>
            <p:cNvSpPr/>
            <p:nvPr/>
          </p:nvSpPr>
          <p:spPr>
            <a:xfrm>
              <a:off x="7681143" y="1882142"/>
              <a:ext cx="2466803" cy="2912959"/>
            </a:xfrm>
            <a:custGeom>
              <a:avLst/>
              <a:gdLst>
                <a:gd name="connsiteX0" fmla="*/ 0 w 2009775"/>
                <a:gd name="connsiteY0" fmla="*/ 0 h 1627883"/>
                <a:gd name="connsiteX1" fmla="*/ 2009775 w 2009775"/>
                <a:gd name="connsiteY1" fmla="*/ 0 h 1627883"/>
                <a:gd name="connsiteX2" fmla="*/ 2009775 w 2009775"/>
                <a:gd name="connsiteY2" fmla="*/ 1627883 h 1627883"/>
                <a:gd name="connsiteX3" fmla="*/ 0 w 2009775"/>
                <a:gd name="connsiteY3" fmla="*/ 1627883 h 1627883"/>
                <a:gd name="connsiteX4" fmla="*/ 0 w 2009775"/>
                <a:gd name="connsiteY4" fmla="*/ 0 h 1627883"/>
                <a:gd name="connsiteX0" fmla="*/ 0 w 2009775"/>
                <a:gd name="connsiteY0" fmla="*/ 292100 h 1919983"/>
                <a:gd name="connsiteX1" fmla="*/ 1457325 w 2009775"/>
                <a:gd name="connsiteY1" fmla="*/ 0 h 1919983"/>
                <a:gd name="connsiteX2" fmla="*/ 2009775 w 2009775"/>
                <a:gd name="connsiteY2" fmla="*/ 1919983 h 1919983"/>
                <a:gd name="connsiteX3" fmla="*/ 0 w 2009775"/>
                <a:gd name="connsiteY3" fmla="*/ 1919983 h 1919983"/>
                <a:gd name="connsiteX4" fmla="*/ 0 w 2009775"/>
                <a:gd name="connsiteY4" fmla="*/ 292100 h 1919983"/>
                <a:gd name="connsiteX0" fmla="*/ 0 w 1457325"/>
                <a:gd name="connsiteY0" fmla="*/ 292100 h 1919983"/>
                <a:gd name="connsiteX1" fmla="*/ 1457325 w 1457325"/>
                <a:gd name="connsiteY1" fmla="*/ 0 h 1919983"/>
                <a:gd name="connsiteX2" fmla="*/ 1069975 w 1457325"/>
                <a:gd name="connsiteY2" fmla="*/ 1062733 h 1919983"/>
                <a:gd name="connsiteX3" fmla="*/ 0 w 1457325"/>
                <a:gd name="connsiteY3" fmla="*/ 1919983 h 1919983"/>
                <a:gd name="connsiteX4" fmla="*/ 0 w 1457325"/>
                <a:gd name="connsiteY4" fmla="*/ 292100 h 1919983"/>
                <a:gd name="connsiteX0" fmla="*/ 0 w 1539875"/>
                <a:gd name="connsiteY0" fmla="*/ 292100 h 1919983"/>
                <a:gd name="connsiteX1" fmla="*/ 1457325 w 1539875"/>
                <a:gd name="connsiteY1" fmla="*/ 0 h 1919983"/>
                <a:gd name="connsiteX2" fmla="*/ 1539875 w 1539875"/>
                <a:gd name="connsiteY2" fmla="*/ 1500883 h 1919983"/>
                <a:gd name="connsiteX3" fmla="*/ 0 w 1539875"/>
                <a:gd name="connsiteY3" fmla="*/ 1919983 h 1919983"/>
                <a:gd name="connsiteX4" fmla="*/ 0 w 1539875"/>
                <a:gd name="connsiteY4" fmla="*/ 292100 h 1919983"/>
                <a:gd name="connsiteX0" fmla="*/ 0 w 1539875"/>
                <a:gd name="connsiteY0" fmla="*/ 292100 h 1507233"/>
                <a:gd name="connsiteX1" fmla="*/ 1457325 w 1539875"/>
                <a:gd name="connsiteY1" fmla="*/ 0 h 1507233"/>
                <a:gd name="connsiteX2" fmla="*/ 1539875 w 1539875"/>
                <a:gd name="connsiteY2" fmla="*/ 1500883 h 1507233"/>
                <a:gd name="connsiteX3" fmla="*/ 355600 w 1539875"/>
                <a:gd name="connsiteY3" fmla="*/ 1507233 h 1507233"/>
                <a:gd name="connsiteX4" fmla="*/ 0 w 1539875"/>
                <a:gd name="connsiteY4" fmla="*/ 292100 h 1507233"/>
                <a:gd name="connsiteX0" fmla="*/ 0 w 1539875"/>
                <a:gd name="connsiteY0" fmla="*/ 292100 h 1786633"/>
                <a:gd name="connsiteX1" fmla="*/ 1457325 w 1539875"/>
                <a:gd name="connsiteY1" fmla="*/ 0 h 1786633"/>
                <a:gd name="connsiteX2" fmla="*/ 1539875 w 1539875"/>
                <a:gd name="connsiteY2" fmla="*/ 1500883 h 1786633"/>
                <a:gd name="connsiteX3" fmla="*/ 25400 w 1539875"/>
                <a:gd name="connsiteY3" fmla="*/ 1786633 h 1786633"/>
                <a:gd name="connsiteX4" fmla="*/ 0 w 1539875"/>
                <a:gd name="connsiteY4" fmla="*/ 292100 h 1786633"/>
                <a:gd name="connsiteX0" fmla="*/ 0 w 1539875"/>
                <a:gd name="connsiteY0" fmla="*/ 292100 h 1786633"/>
                <a:gd name="connsiteX1" fmla="*/ 1457325 w 1539875"/>
                <a:gd name="connsiteY1" fmla="*/ 0 h 1786633"/>
                <a:gd name="connsiteX2" fmla="*/ 1539875 w 1539875"/>
                <a:gd name="connsiteY2" fmla="*/ 1500883 h 1786633"/>
                <a:gd name="connsiteX3" fmla="*/ 6350 w 1539875"/>
                <a:gd name="connsiteY3" fmla="*/ 1786633 h 1786633"/>
                <a:gd name="connsiteX4" fmla="*/ 0 w 1539875"/>
                <a:gd name="connsiteY4" fmla="*/ 292100 h 1786633"/>
                <a:gd name="connsiteX0" fmla="*/ 0 w 1539875"/>
                <a:gd name="connsiteY0" fmla="*/ 298450 h 1792983"/>
                <a:gd name="connsiteX1" fmla="*/ 1457325 w 1539875"/>
                <a:gd name="connsiteY1" fmla="*/ 0 h 1792983"/>
                <a:gd name="connsiteX2" fmla="*/ 1539875 w 1539875"/>
                <a:gd name="connsiteY2" fmla="*/ 1507233 h 1792983"/>
                <a:gd name="connsiteX3" fmla="*/ 6350 w 1539875"/>
                <a:gd name="connsiteY3" fmla="*/ 1792983 h 1792983"/>
                <a:gd name="connsiteX4" fmla="*/ 0 w 1539875"/>
                <a:gd name="connsiteY4" fmla="*/ 298450 h 1792983"/>
                <a:gd name="connsiteX0" fmla="*/ 0 w 1539875"/>
                <a:gd name="connsiteY0" fmla="*/ 311150 h 1805683"/>
                <a:gd name="connsiteX1" fmla="*/ 1457325 w 1539875"/>
                <a:gd name="connsiteY1" fmla="*/ 0 h 1805683"/>
                <a:gd name="connsiteX2" fmla="*/ 1539875 w 1539875"/>
                <a:gd name="connsiteY2" fmla="*/ 1519933 h 1805683"/>
                <a:gd name="connsiteX3" fmla="*/ 6350 w 1539875"/>
                <a:gd name="connsiteY3" fmla="*/ 1805683 h 1805683"/>
                <a:gd name="connsiteX4" fmla="*/ 0 w 1539875"/>
                <a:gd name="connsiteY4" fmla="*/ 311150 h 1805683"/>
                <a:gd name="connsiteX0" fmla="*/ 0 w 1539875"/>
                <a:gd name="connsiteY0" fmla="*/ 323850 h 1818383"/>
                <a:gd name="connsiteX1" fmla="*/ 1463675 w 1539875"/>
                <a:gd name="connsiteY1" fmla="*/ 0 h 1818383"/>
                <a:gd name="connsiteX2" fmla="*/ 1539875 w 1539875"/>
                <a:gd name="connsiteY2" fmla="*/ 1532633 h 1818383"/>
                <a:gd name="connsiteX3" fmla="*/ 6350 w 1539875"/>
                <a:gd name="connsiteY3" fmla="*/ 1818383 h 1818383"/>
                <a:gd name="connsiteX4" fmla="*/ 0 w 1539875"/>
                <a:gd name="connsiteY4" fmla="*/ 323850 h 181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9875" h="1818383">
                  <a:moveTo>
                    <a:pt x="0" y="323850"/>
                  </a:moveTo>
                  <a:lnTo>
                    <a:pt x="1463675" y="0"/>
                  </a:lnTo>
                  <a:lnTo>
                    <a:pt x="1539875" y="1532633"/>
                  </a:lnTo>
                  <a:lnTo>
                    <a:pt x="6350" y="1818383"/>
                  </a:lnTo>
                  <a:cubicBezTo>
                    <a:pt x="4233" y="1320205"/>
                    <a:pt x="2117" y="822028"/>
                    <a:pt x="0" y="323850"/>
                  </a:cubicBezTo>
                  <a:close/>
                </a:path>
              </a:pathLst>
            </a:custGeom>
            <a:solidFill>
              <a:srgbClr val="B485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6" name="Rectangle 20"/>
            <p:cNvSpPr/>
            <p:nvPr/>
          </p:nvSpPr>
          <p:spPr>
            <a:xfrm>
              <a:off x="9982028" y="1775314"/>
              <a:ext cx="161254" cy="164809"/>
            </a:xfrm>
            <a:custGeom>
              <a:avLst/>
              <a:gdLst>
                <a:gd name="connsiteX0" fmla="*/ 0 w 45719"/>
                <a:gd name="connsiteY0" fmla="*/ 0 h 56031"/>
                <a:gd name="connsiteX1" fmla="*/ 45719 w 45719"/>
                <a:gd name="connsiteY1" fmla="*/ 0 h 56031"/>
                <a:gd name="connsiteX2" fmla="*/ 45719 w 45719"/>
                <a:gd name="connsiteY2" fmla="*/ 56031 h 56031"/>
                <a:gd name="connsiteX3" fmla="*/ 0 w 45719"/>
                <a:gd name="connsiteY3" fmla="*/ 56031 h 56031"/>
                <a:gd name="connsiteX4" fmla="*/ 0 w 45719"/>
                <a:gd name="connsiteY4" fmla="*/ 0 h 56031"/>
                <a:gd name="connsiteX0" fmla="*/ 0 w 45719"/>
                <a:gd name="connsiteY0" fmla="*/ 16280 h 72311"/>
                <a:gd name="connsiteX1" fmla="*/ 45719 w 45719"/>
                <a:gd name="connsiteY1" fmla="*/ 0 h 72311"/>
                <a:gd name="connsiteX2" fmla="*/ 45719 w 45719"/>
                <a:gd name="connsiteY2" fmla="*/ 72311 h 72311"/>
                <a:gd name="connsiteX3" fmla="*/ 0 w 45719"/>
                <a:gd name="connsiteY3" fmla="*/ 72311 h 72311"/>
                <a:gd name="connsiteX4" fmla="*/ 0 w 45719"/>
                <a:gd name="connsiteY4" fmla="*/ 16280 h 72311"/>
                <a:gd name="connsiteX0" fmla="*/ 8548 w 54267"/>
                <a:gd name="connsiteY0" fmla="*/ 16280 h 107584"/>
                <a:gd name="connsiteX1" fmla="*/ 54267 w 54267"/>
                <a:gd name="connsiteY1" fmla="*/ 0 h 107584"/>
                <a:gd name="connsiteX2" fmla="*/ 0 w 54267"/>
                <a:gd name="connsiteY2" fmla="*/ 107584 h 107584"/>
                <a:gd name="connsiteX3" fmla="*/ 8548 w 54267"/>
                <a:gd name="connsiteY3" fmla="*/ 72311 h 107584"/>
                <a:gd name="connsiteX4" fmla="*/ 8548 w 54267"/>
                <a:gd name="connsiteY4" fmla="*/ 16280 h 107584"/>
                <a:gd name="connsiteX0" fmla="*/ 0 w 45719"/>
                <a:gd name="connsiteY0" fmla="*/ 16280 h 126577"/>
                <a:gd name="connsiteX1" fmla="*/ 45719 w 45719"/>
                <a:gd name="connsiteY1" fmla="*/ 0 h 126577"/>
                <a:gd name="connsiteX2" fmla="*/ 24012 w 45719"/>
                <a:gd name="connsiteY2" fmla="*/ 126577 h 126577"/>
                <a:gd name="connsiteX3" fmla="*/ 0 w 45719"/>
                <a:gd name="connsiteY3" fmla="*/ 72311 h 126577"/>
                <a:gd name="connsiteX4" fmla="*/ 0 w 45719"/>
                <a:gd name="connsiteY4" fmla="*/ 16280 h 126577"/>
                <a:gd name="connsiteX0" fmla="*/ 0 w 34866"/>
                <a:gd name="connsiteY0" fmla="*/ 13567 h 123864"/>
                <a:gd name="connsiteX1" fmla="*/ 34866 w 34866"/>
                <a:gd name="connsiteY1" fmla="*/ 0 h 123864"/>
                <a:gd name="connsiteX2" fmla="*/ 24012 w 34866"/>
                <a:gd name="connsiteY2" fmla="*/ 123864 h 123864"/>
                <a:gd name="connsiteX3" fmla="*/ 0 w 34866"/>
                <a:gd name="connsiteY3" fmla="*/ 69598 h 123864"/>
                <a:gd name="connsiteX4" fmla="*/ 0 w 34866"/>
                <a:gd name="connsiteY4" fmla="*/ 13567 h 123864"/>
                <a:gd name="connsiteX0" fmla="*/ 0 w 37579"/>
                <a:gd name="connsiteY0" fmla="*/ 13567 h 69598"/>
                <a:gd name="connsiteX1" fmla="*/ 34866 w 37579"/>
                <a:gd name="connsiteY1" fmla="*/ 0 h 69598"/>
                <a:gd name="connsiteX2" fmla="*/ 37579 w 37579"/>
                <a:gd name="connsiteY2" fmla="*/ 66884 h 69598"/>
                <a:gd name="connsiteX3" fmla="*/ 0 w 37579"/>
                <a:gd name="connsiteY3" fmla="*/ 69598 h 69598"/>
                <a:gd name="connsiteX4" fmla="*/ 0 w 37579"/>
                <a:gd name="connsiteY4" fmla="*/ 13567 h 69598"/>
                <a:gd name="connsiteX0" fmla="*/ 0 w 45719"/>
                <a:gd name="connsiteY0" fmla="*/ 13567 h 75024"/>
                <a:gd name="connsiteX1" fmla="*/ 34866 w 45719"/>
                <a:gd name="connsiteY1" fmla="*/ 0 h 75024"/>
                <a:gd name="connsiteX2" fmla="*/ 45719 w 45719"/>
                <a:gd name="connsiteY2" fmla="*/ 75024 h 75024"/>
                <a:gd name="connsiteX3" fmla="*/ 0 w 45719"/>
                <a:gd name="connsiteY3" fmla="*/ 69598 h 75024"/>
                <a:gd name="connsiteX4" fmla="*/ 0 w 45719"/>
                <a:gd name="connsiteY4" fmla="*/ 13567 h 75024"/>
                <a:gd name="connsiteX0" fmla="*/ 0 w 45719"/>
                <a:gd name="connsiteY0" fmla="*/ 13567 h 75024"/>
                <a:gd name="connsiteX1" fmla="*/ 37580 w 45719"/>
                <a:gd name="connsiteY1" fmla="*/ 0 h 75024"/>
                <a:gd name="connsiteX2" fmla="*/ 45719 w 45719"/>
                <a:gd name="connsiteY2" fmla="*/ 75024 h 75024"/>
                <a:gd name="connsiteX3" fmla="*/ 0 w 45719"/>
                <a:gd name="connsiteY3" fmla="*/ 69598 h 75024"/>
                <a:gd name="connsiteX4" fmla="*/ 0 w 45719"/>
                <a:gd name="connsiteY4" fmla="*/ 13567 h 75024"/>
                <a:gd name="connsiteX0" fmla="*/ 0 w 37580"/>
                <a:gd name="connsiteY0" fmla="*/ 13567 h 69598"/>
                <a:gd name="connsiteX1" fmla="*/ 37580 w 37580"/>
                <a:gd name="connsiteY1" fmla="*/ 0 h 69598"/>
                <a:gd name="connsiteX2" fmla="*/ 26725 w 37580"/>
                <a:gd name="connsiteY2" fmla="*/ 47890 h 69598"/>
                <a:gd name="connsiteX3" fmla="*/ 0 w 37580"/>
                <a:gd name="connsiteY3" fmla="*/ 69598 h 69598"/>
                <a:gd name="connsiteX4" fmla="*/ 0 w 37580"/>
                <a:gd name="connsiteY4" fmla="*/ 13567 h 69598"/>
                <a:gd name="connsiteX0" fmla="*/ 0 w 37580"/>
                <a:gd name="connsiteY0" fmla="*/ 13567 h 69598"/>
                <a:gd name="connsiteX1" fmla="*/ 37580 w 37580"/>
                <a:gd name="connsiteY1" fmla="*/ 0 h 69598"/>
                <a:gd name="connsiteX2" fmla="*/ 37578 w 37580"/>
                <a:gd name="connsiteY2" fmla="*/ 69596 h 69598"/>
                <a:gd name="connsiteX3" fmla="*/ 0 w 37580"/>
                <a:gd name="connsiteY3" fmla="*/ 69598 h 69598"/>
                <a:gd name="connsiteX4" fmla="*/ 0 w 37580"/>
                <a:gd name="connsiteY4" fmla="*/ 13567 h 69598"/>
                <a:gd name="connsiteX0" fmla="*/ 0 w 37580"/>
                <a:gd name="connsiteY0" fmla="*/ 13567 h 69596"/>
                <a:gd name="connsiteX1" fmla="*/ 37580 w 37580"/>
                <a:gd name="connsiteY1" fmla="*/ 0 h 69596"/>
                <a:gd name="connsiteX2" fmla="*/ 37578 w 37580"/>
                <a:gd name="connsiteY2" fmla="*/ 69596 h 69596"/>
                <a:gd name="connsiteX3" fmla="*/ 3759 w 37580"/>
                <a:gd name="connsiteY3" fmla="*/ 47014 h 69596"/>
                <a:gd name="connsiteX4" fmla="*/ 0 w 37580"/>
                <a:gd name="connsiteY4" fmla="*/ 13567 h 69596"/>
                <a:gd name="connsiteX0" fmla="*/ 0 w 40084"/>
                <a:gd name="connsiteY0" fmla="*/ 13567 h 47014"/>
                <a:gd name="connsiteX1" fmla="*/ 37580 w 40084"/>
                <a:gd name="connsiteY1" fmla="*/ 0 h 47014"/>
                <a:gd name="connsiteX2" fmla="*/ 40084 w 40084"/>
                <a:gd name="connsiteY2" fmla="*/ 42495 h 47014"/>
                <a:gd name="connsiteX3" fmla="*/ 3759 w 40084"/>
                <a:gd name="connsiteY3" fmla="*/ 47014 h 47014"/>
                <a:gd name="connsiteX4" fmla="*/ 0 w 40084"/>
                <a:gd name="connsiteY4" fmla="*/ 13567 h 47014"/>
                <a:gd name="connsiteX0" fmla="*/ 0 w 40084"/>
                <a:gd name="connsiteY0" fmla="*/ 4534 h 47014"/>
                <a:gd name="connsiteX1" fmla="*/ 37580 w 40084"/>
                <a:gd name="connsiteY1" fmla="*/ 0 h 47014"/>
                <a:gd name="connsiteX2" fmla="*/ 40084 w 40084"/>
                <a:gd name="connsiteY2" fmla="*/ 42495 h 47014"/>
                <a:gd name="connsiteX3" fmla="*/ 3759 w 40084"/>
                <a:gd name="connsiteY3" fmla="*/ 47014 h 47014"/>
                <a:gd name="connsiteX4" fmla="*/ 0 w 40084"/>
                <a:gd name="connsiteY4" fmla="*/ 4534 h 47014"/>
                <a:gd name="connsiteX0" fmla="*/ 0 w 40084"/>
                <a:gd name="connsiteY0" fmla="*/ 4534 h 42495"/>
                <a:gd name="connsiteX1" fmla="*/ 37580 w 40084"/>
                <a:gd name="connsiteY1" fmla="*/ 0 h 42495"/>
                <a:gd name="connsiteX2" fmla="*/ 40084 w 40084"/>
                <a:gd name="connsiteY2" fmla="*/ 42495 h 42495"/>
                <a:gd name="connsiteX3" fmla="*/ 2506 w 40084"/>
                <a:gd name="connsiteY3" fmla="*/ 31205 h 42495"/>
                <a:gd name="connsiteX4" fmla="*/ 0 w 40084"/>
                <a:gd name="connsiteY4" fmla="*/ 4534 h 42495"/>
                <a:gd name="connsiteX0" fmla="*/ 0 w 109007"/>
                <a:gd name="connsiteY0" fmla="*/ 4534 h 189290"/>
                <a:gd name="connsiteX1" fmla="*/ 37580 w 109007"/>
                <a:gd name="connsiteY1" fmla="*/ 0 h 189290"/>
                <a:gd name="connsiteX2" fmla="*/ 109007 w 109007"/>
                <a:gd name="connsiteY2" fmla="*/ 189290 h 189290"/>
                <a:gd name="connsiteX3" fmla="*/ 2506 w 109007"/>
                <a:gd name="connsiteY3" fmla="*/ 31205 h 189290"/>
                <a:gd name="connsiteX4" fmla="*/ 0 w 109007"/>
                <a:gd name="connsiteY4" fmla="*/ 4534 h 189290"/>
                <a:gd name="connsiteX0" fmla="*/ 8772 w 117779"/>
                <a:gd name="connsiteY0" fmla="*/ 4534 h 189290"/>
                <a:gd name="connsiteX1" fmla="*/ 46352 w 117779"/>
                <a:gd name="connsiteY1" fmla="*/ 0 h 189290"/>
                <a:gd name="connsiteX2" fmla="*/ 117779 w 117779"/>
                <a:gd name="connsiteY2" fmla="*/ 189290 h 189290"/>
                <a:gd name="connsiteX3" fmla="*/ 0 w 117779"/>
                <a:gd name="connsiteY3" fmla="*/ 175742 h 189290"/>
                <a:gd name="connsiteX4" fmla="*/ 8772 w 117779"/>
                <a:gd name="connsiteY4" fmla="*/ 4534 h 189290"/>
                <a:gd name="connsiteX0" fmla="*/ 0 w 109007"/>
                <a:gd name="connsiteY0" fmla="*/ 4534 h 189290"/>
                <a:gd name="connsiteX1" fmla="*/ 37580 w 109007"/>
                <a:gd name="connsiteY1" fmla="*/ 0 h 189290"/>
                <a:gd name="connsiteX2" fmla="*/ 109007 w 109007"/>
                <a:gd name="connsiteY2" fmla="*/ 189290 h 189290"/>
                <a:gd name="connsiteX3" fmla="*/ 7519 w 109007"/>
                <a:gd name="connsiteY3" fmla="*/ 47013 h 189290"/>
                <a:gd name="connsiteX4" fmla="*/ 0 w 109007"/>
                <a:gd name="connsiteY4" fmla="*/ 4534 h 189290"/>
                <a:gd name="connsiteX0" fmla="*/ 0 w 42591"/>
                <a:gd name="connsiteY0" fmla="*/ 4534 h 47013"/>
                <a:gd name="connsiteX1" fmla="*/ 37580 w 42591"/>
                <a:gd name="connsiteY1" fmla="*/ 0 h 47013"/>
                <a:gd name="connsiteX2" fmla="*/ 42591 w 42591"/>
                <a:gd name="connsiteY2" fmla="*/ 37978 h 47013"/>
                <a:gd name="connsiteX3" fmla="*/ 7519 w 42591"/>
                <a:gd name="connsiteY3" fmla="*/ 47013 h 47013"/>
                <a:gd name="connsiteX4" fmla="*/ 0 w 42591"/>
                <a:gd name="connsiteY4" fmla="*/ 4534 h 47013"/>
                <a:gd name="connsiteX0" fmla="*/ 101504 w 144095"/>
                <a:gd name="connsiteY0" fmla="*/ 4534 h 281887"/>
                <a:gd name="connsiteX1" fmla="*/ 139084 w 144095"/>
                <a:gd name="connsiteY1" fmla="*/ 0 h 281887"/>
                <a:gd name="connsiteX2" fmla="*/ 144095 w 144095"/>
                <a:gd name="connsiteY2" fmla="*/ 37978 h 281887"/>
                <a:gd name="connsiteX3" fmla="*/ 0 w 144095"/>
                <a:gd name="connsiteY3" fmla="*/ 281887 h 281887"/>
                <a:gd name="connsiteX4" fmla="*/ 101504 w 144095"/>
                <a:gd name="connsiteY4" fmla="*/ 4534 h 281887"/>
                <a:gd name="connsiteX0" fmla="*/ 0 w 42591"/>
                <a:gd name="connsiteY0" fmla="*/ 4534 h 51531"/>
                <a:gd name="connsiteX1" fmla="*/ 37580 w 42591"/>
                <a:gd name="connsiteY1" fmla="*/ 0 h 51531"/>
                <a:gd name="connsiteX2" fmla="*/ 42591 w 42591"/>
                <a:gd name="connsiteY2" fmla="*/ 37978 h 51531"/>
                <a:gd name="connsiteX3" fmla="*/ 5012 w 42591"/>
                <a:gd name="connsiteY3" fmla="*/ 51531 h 51531"/>
                <a:gd name="connsiteX4" fmla="*/ 0 w 42591"/>
                <a:gd name="connsiteY4" fmla="*/ 4534 h 51531"/>
                <a:gd name="connsiteX0" fmla="*/ 0 w 146602"/>
                <a:gd name="connsiteY0" fmla="*/ 51961 h 98958"/>
                <a:gd name="connsiteX1" fmla="*/ 146602 w 146602"/>
                <a:gd name="connsiteY1" fmla="*/ 0 h 98958"/>
                <a:gd name="connsiteX2" fmla="*/ 42591 w 146602"/>
                <a:gd name="connsiteY2" fmla="*/ 85405 h 98958"/>
                <a:gd name="connsiteX3" fmla="*/ 5012 w 146602"/>
                <a:gd name="connsiteY3" fmla="*/ 98958 h 98958"/>
                <a:gd name="connsiteX4" fmla="*/ 0 w 146602"/>
                <a:gd name="connsiteY4" fmla="*/ 51961 h 98958"/>
                <a:gd name="connsiteX0" fmla="*/ 0 w 43845"/>
                <a:gd name="connsiteY0" fmla="*/ 79062 h 126059"/>
                <a:gd name="connsiteX1" fmla="*/ 43845 w 43845"/>
                <a:gd name="connsiteY1" fmla="*/ 0 h 126059"/>
                <a:gd name="connsiteX2" fmla="*/ 42591 w 43845"/>
                <a:gd name="connsiteY2" fmla="*/ 112506 h 126059"/>
                <a:gd name="connsiteX3" fmla="*/ 5012 w 43845"/>
                <a:gd name="connsiteY3" fmla="*/ 126059 h 126059"/>
                <a:gd name="connsiteX4" fmla="*/ 0 w 43845"/>
                <a:gd name="connsiteY4" fmla="*/ 79062 h 126059"/>
                <a:gd name="connsiteX0" fmla="*/ 0 w 42591"/>
                <a:gd name="connsiteY0" fmla="*/ 14842 h 61839"/>
                <a:gd name="connsiteX1" fmla="*/ 40971 w 42591"/>
                <a:gd name="connsiteY1" fmla="*/ 0 h 61839"/>
                <a:gd name="connsiteX2" fmla="*/ 42591 w 42591"/>
                <a:gd name="connsiteY2" fmla="*/ 48286 h 61839"/>
                <a:gd name="connsiteX3" fmla="*/ 5012 w 42591"/>
                <a:gd name="connsiteY3" fmla="*/ 61839 h 61839"/>
                <a:gd name="connsiteX4" fmla="*/ 0 w 42591"/>
                <a:gd name="connsiteY4" fmla="*/ 14842 h 61839"/>
                <a:gd name="connsiteX0" fmla="*/ 0 w 42591"/>
                <a:gd name="connsiteY0" fmla="*/ 14842 h 48286"/>
                <a:gd name="connsiteX1" fmla="*/ 40971 w 42591"/>
                <a:gd name="connsiteY1" fmla="*/ 0 h 48286"/>
                <a:gd name="connsiteX2" fmla="*/ 42591 w 42591"/>
                <a:gd name="connsiteY2" fmla="*/ 48286 h 48286"/>
                <a:gd name="connsiteX3" fmla="*/ 9579 w 42591"/>
                <a:gd name="connsiteY3" fmla="*/ 28265 h 48286"/>
                <a:gd name="connsiteX4" fmla="*/ 0 w 42591"/>
                <a:gd name="connsiteY4" fmla="*/ 14842 h 48286"/>
                <a:gd name="connsiteX0" fmla="*/ 0 w 42591"/>
                <a:gd name="connsiteY0" fmla="*/ 14842 h 57042"/>
                <a:gd name="connsiteX1" fmla="*/ 40971 w 42591"/>
                <a:gd name="connsiteY1" fmla="*/ 0 h 57042"/>
                <a:gd name="connsiteX2" fmla="*/ 42591 w 42591"/>
                <a:gd name="connsiteY2" fmla="*/ 48286 h 57042"/>
                <a:gd name="connsiteX3" fmla="*/ 3870 w 42591"/>
                <a:gd name="connsiteY3" fmla="*/ 57042 h 57042"/>
                <a:gd name="connsiteX4" fmla="*/ 0 w 42591"/>
                <a:gd name="connsiteY4" fmla="*/ 14842 h 57042"/>
                <a:gd name="connsiteX0" fmla="*/ 0 w 42591"/>
                <a:gd name="connsiteY0" fmla="*/ 14842 h 57042"/>
                <a:gd name="connsiteX1" fmla="*/ 40971 w 42591"/>
                <a:gd name="connsiteY1" fmla="*/ 0 h 57042"/>
                <a:gd name="connsiteX2" fmla="*/ 42591 w 42591"/>
                <a:gd name="connsiteY2" fmla="*/ 35496 h 57042"/>
                <a:gd name="connsiteX3" fmla="*/ 3870 w 42591"/>
                <a:gd name="connsiteY3" fmla="*/ 57042 h 57042"/>
                <a:gd name="connsiteX4" fmla="*/ 0 w 42591"/>
                <a:gd name="connsiteY4" fmla="*/ 14842 h 57042"/>
                <a:gd name="connsiteX0" fmla="*/ 0 w 48299"/>
                <a:gd name="connsiteY0" fmla="*/ 100454 h 142654"/>
                <a:gd name="connsiteX1" fmla="*/ 40971 w 48299"/>
                <a:gd name="connsiteY1" fmla="*/ 85612 h 142654"/>
                <a:gd name="connsiteX2" fmla="*/ 48299 w 48299"/>
                <a:gd name="connsiteY2" fmla="*/ 2801 h 142654"/>
                <a:gd name="connsiteX3" fmla="*/ 3870 w 48299"/>
                <a:gd name="connsiteY3" fmla="*/ 142654 h 142654"/>
                <a:gd name="connsiteX4" fmla="*/ 0 w 48299"/>
                <a:gd name="connsiteY4" fmla="*/ 100454 h 142654"/>
                <a:gd name="connsiteX0" fmla="*/ 0 w 41449"/>
                <a:gd name="connsiteY0" fmla="*/ 14842 h 57042"/>
                <a:gd name="connsiteX1" fmla="*/ 40971 w 41449"/>
                <a:gd name="connsiteY1" fmla="*/ 0 h 57042"/>
                <a:gd name="connsiteX2" fmla="*/ 41449 w 41449"/>
                <a:gd name="connsiteY2" fmla="*/ 37095 h 57042"/>
                <a:gd name="connsiteX3" fmla="*/ 3870 w 41449"/>
                <a:gd name="connsiteY3" fmla="*/ 57042 h 57042"/>
                <a:gd name="connsiteX4" fmla="*/ 0 w 41449"/>
                <a:gd name="connsiteY4" fmla="*/ 14842 h 57042"/>
                <a:gd name="connsiteX0" fmla="*/ 16680 w 58129"/>
                <a:gd name="connsiteY0" fmla="*/ 84101 h 106354"/>
                <a:gd name="connsiteX1" fmla="*/ 57651 w 58129"/>
                <a:gd name="connsiteY1" fmla="*/ 69259 h 106354"/>
                <a:gd name="connsiteX2" fmla="*/ 58129 w 58129"/>
                <a:gd name="connsiteY2" fmla="*/ 106354 h 106354"/>
                <a:gd name="connsiteX3" fmla="*/ 0 w 58129"/>
                <a:gd name="connsiteY3" fmla="*/ 0 h 106354"/>
                <a:gd name="connsiteX4" fmla="*/ 16680 w 58129"/>
                <a:gd name="connsiteY4" fmla="*/ 84101 h 106354"/>
                <a:gd name="connsiteX0" fmla="*/ 0 w 41449"/>
                <a:gd name="connsiteY0" fmla="*/ 14842 h 53844"/>
                <a:gd name="connsiteX1" fmla="*/ 40971 w 41449"/>
                <a:gd name="connsiteY1" fmla="*/ 0 h 53844"/>
                <a:gd name="connsiteX2" fmla="*/ 41449 w 41449"/>
                <a:gd name="connsiteY2" fmla="*/ 37095 h 53844"/>
                <a:gd name="connsiteX3" fmla="*/ 2728 w 41449"/>
                <a:gd name="connsiteY3" fmla="*/ 53844 h 53844"/>
                <a:gd name="connsiteX4" fmla="*/ 0 w 41449"/>
                <a:gd name="connsiteY4" fmla="*/ 14842 h 53844"/>
                <a:gd name="connsiteX0" fmla="*/ 0 w 40971"/>
                <a:gd name="connsiteY0" fmla="*/ 14842 h 53844"/>
                <a:gd name="connsiteX1" fmla="*/ 40971 w 40971"/>
                <a:gd name="connsiteY1" fmla="*/ 0 h 53844"/>
                <a:gd name="connsiteX2" fmla="*/ 40307 w 40971"/>
                <a:gd name="connsiteY2" fmla="*/ 45089 h 53844"/>
                <a:gd name="connsiteX3" fmla="*/ 2728 w 40971"/>
                <a:gd name="connsiteY3" fmla="*/ 53844 h 53844"/>
                <a:gd name="connsiteX4" fmla="*/ 0 w 40971"/>
                <a:gd name="connsiteY4" fmla="*/ 14842 h 53844"/>
                <a:gd name="connsiteX0" fmla="*/ 0 w 40971"/>
                <a:gd name="connsiteY0" fmla="*/ 14842 h 45089"/>
                <a:gd name="connsiteX1" fmla="*/ 40971 w 40971"/>
                <a:gd name="connsiteY1" fmla="*/ 0 h 45089"/>
                <a:gd name="connsiteX2" fmla="*/ 40307 w 40971"/>
                <a:gd name="connsiteY2" fmla="*/ 45089 h 45089"/>
                <a:gd name="connsiteX3" fmla="*/ 22136 w 40971"/>
                <a:gd name="connsiteY3" fmla="*/ 29863 h 45089"/>
                <a:gd name="connsiteX4" fmla="*/ 0 w 40971"/>
                <a:gd name="connsiteY4" fmla="*/ 14842 h 45089"/>
                <a:gd name="connsiteX0" fmla="*/ 0 w 40971"/>
                <a:gd name="connsiteY0" fmla="*/ 14842 h 58640"/>
                <a:gd name="connsiteX1" fmla="*/ 40971 w 40971"/>
                <a:gd name="connsiteY1" fmla="*/ 0 h 58640"/>
                <a:gd name="connsiteX2" fmla="*/ 40307 w 40971"/>
                <a:gd name="connsiteY2" fmla="*/ 45089 h 58640"/>
                <a:gd name="connsiteX3" fmla="*/ 1586 w 40971"/>
                <a:gd name="connsiteY3" fmla="*/ 58640 h 58640"/>
                <a:gd name="connsiteX4" fmla="*/ 0 w 40971"/>
                <a:gd name="connsiteY4" fmla="*/ 14842 h 5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71" h="58640">
                  <a:moveTo>
                    <a:pt x="0" y="14842"/>
                  </a:moveTo>
                  <a:lnTo>
                    <a:pt x="40971" y="0"/>
                  </a:lnTo>
                  <a:cubicBezTo>
                    <a:pt x="40970" y="23199"/>
                    <a:pt x="40308" y="21890"/>
                    <a:pt x="40307" y="45089"/>
                  </a:cubicBezTo>
                  <a:lnTo>
                    <a:pt x="1586" y="58640"/>
                  </a:lnTo>
                  <a:cubicBezTo>
                    <a:pt x="1057" y="44041"/>
                    <a:pt x="529" y="29441"/>
                    <a:pt x="0" y="14842"/>
                  </a:cubicBezTo>
                  <a:close/>
                </a:path>
              </a:pathLst>
            </a:custGeom>
            <a:solidFill>
              <a:srgbClr val="853F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1935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-1" y="791904"/>
            <a:ext cx="12192000" cy="473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-1" y="842704"/>
            <a:ext cx="12192000" cy="473293"/>
          </a:xfrm>
          <a:prstGeom prst="rect">
            <a:avLst/>
          </a:prstGeom>
          <a:solidFill>
            <a:srgbClr val="AB7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-1139537" y="-606398"/>
            <a:ext cx="14165202" cy="1922395"/>
            <a:chOff x="-1139537" y="-606398"/>
            <a:chExt cx="14165202" cy="1922395"/>
          </a:xfrm>
        </p:grpSpPr>
        <p:grpSp>
          <p:nvGrpSpPr>
            <p:cNvPr id="98" name="Group 97"/>
            <p:cNvGrpSpPr/>
            <p:nvPr/>
          </p:nvGrpSpPr>
          <p:grpSpPr>
            <a:xfrm>
              <a:off x="-1139537" y="-606398"/>
              <a:ext cx="14165202" cy="1786048"/>
              <a:chOff x="3982405" y="2551609"/>
              <a:chExt cx="3423980" cy="470262"/>
            </a:xfrm>
          </p:grpSpPr>
          <p:sp>
            <p:nvSpPr>
              <p:cNvPr id="100" name="Rectangle 36"/>
              <p:cNvSpPr/>
              <p:nvPr/>
            </p:nvSpPr>
            <p:spPr>
              <a:xfrm rot="19184740">
                <a:off x="7285246" y="2804314"/>
                <a:ext cx="88498" cy="217557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  <a:gd name="connsiteX0" fmla="*/ 2741 w 69703"/>
                  <a:gd name="connsiteY0" fmla="*/ 54075 h 168367"/>
                  <a:gd name="connsiteX1" fmla="*/ 42909 w 69703"/>
                  <a:gd name="connsiteY1" fmla="*/ 5356 h 168367"/>
                  <a:gd name="connsiteX2" fmla="*/ 69696 w 69703"/>
                  <a:gd name="connsiteY2" fmla="*/ 168367 h 168367"/>
                  <a:gd name="connsiteX3" fmla="*/ 0 w 69703"/>
                  <a:gd name="connsiteY3" fmla="*/ 159414 h 168367"/>
                  <a:gd name="connsiteX4" fmla="*/ 2741 w 69703"/>
                  <a:gd name="connsiteY4" fmla="*/ 54075 h 168367"/>
                  <a:gd name="connsiteX0" fmla="*/ 21 w 72670"/>
                  <a:gd name="connsiteY0" fmla="*/ 44511 h 186906"/>
                  <a:gd name="connsiteX1" fmla="*/ 45876 w 72670"/>
                  <a:gd name="connsiteY1" fmla="*/ 23895 h 186906"/>
                  <a:gd name="connsiteX2" fmla="*/ 72663 w 72670"/>
                  <a:gd name="connsiteY2" fmla="*/ 186906 h 186906"/>
                  <a:gd name="connsiteX3" fmla="*/ 2967 w 72670"/>
                  <a:gd name="connsiteY3" fmla="*/ 177953 h 186906"/>
                  <a:gd name="connsiteX4" fmla="*/ 21 w 72670"/>
                  <a:gd name="connsiteY4" fmla="*/ 44511 h 186906"/>
                  <a:gd name="connsiteX0" fmla="*/ 21 w 91190"/>
                  <a:gd name="connsiteY0" fmla="*/ 44511 h 199383"/>
                  <a:gd name="connsiteX1" fmla="*/ 45876 w 91190"/>
                  <a:gd name="connsiteY1" fmla="*/ 23895 h 199383"/>
                  <a:gd name="connsiteX2" fmla="*/ 91186 w 91190"/>
                  <a:gd name="connsiteY2" fmla="*/ 199383 h 199383"/>
                  <a:gd name="connsiteX3" fmla="*/ 2967 w 91190"/>
                  <a:gd name="connsiteY3" fmla="*/ 177953 h 199383"/>
                  <a:gd name="connsiteX4" fmla="*/ 21 w 91190"/>
                  <a:gd name="connsiteY4" fmla="*/ 44511 h 199383"/>
                  <a:gd name="connsiteX0" fmla="*/ 13 w 91182"/>
                  <a:gd name="connsiteY0" fmla="*/ 44511 h 199383"/>
                  <a:gd name="connsiteX1" fmla="*/ 45868 w 91182"/>
                  <a:gd name="connsiteY1" fmla="*/ 23895 h 199383"/>
                  <a:gd name="connsiteX2" fmla="*/ 91178 w 91182"/>
                  <a:gd name="connsiteY2" fmla="*/ 199383 h 199383"/>
                  <a:gd name="connsiteX3" fmla="*/ 5431 w 91182"/>
                  <a:gd name="connsiteY3" fmla="*/ 144454 h 199383"/>
                  <a:gd name="connsiteX4" fmla="*/ 13 w 91182"/>
                  <a:gd name="connsiteY4" fmla="*/ 44511 h 199383"/>
                  <a:gd name="connsiteX0" fmla="*/ 13 w 91608"/>
                  <a:gd name="connsiteY0" fmla="*/ 44511 h 225632"/>
                  <a:gd name="connsiteX1" fmla="*/ 45868 w 91608"/>
                  <a:gd name="connsiteY1" fmla="*/ 23895 h 225632"/>
                  <a:gd name="connsiteX2" fmla="*/ 91604 w 91608"/>
                  <a:gd name="connsiteY2" fmla="*/ 225632 h 225632"/>
                  <a:gd name="connsiteX3" fmla="*/ 5431 w 91608"/>
                  <a:gd name="connsiteY3" fmla="*/ 144454 h 225632"/>
                  <a:gd name="connsiteX4" fmla="*/ 13 w 91608"/>
                  <a:gd name="connsiteY4" fmla="*/ 44511 h 225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608" h="225632">
                    <a:moveTo>
                      <a:pt x="13" y="44511"/>
                    </a:moveTo>
                    <a:cubicBezTo>
                      <a:pt x="31872" y="-53445"/>
                      <a:pt x="30957" y="43800"/>
                      <a:pt x="45868" y="23895"/>
                    </a:cubicBezTo>
                    <a:cubicBezTo>
                      <a:pt x="45323" y="70414"/>
                      <a:pt x="92149" y="179113"/>
                      <a:pt x="91604" y="225632"/>
                    </a:cubicBezTo>
                    <a:lnTo>
                      <a:pt x="5431" y="144454"/>
                    </a:lnTo>
                    <a:cubicBezTo>
                      <a:pt x="5759" y="85685"/>
                      <a:pt x="-315" y="103280"/>
                      <a:pt x="13" y="44511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1" name="Rectangle 33"/>
              <p:cNvSpPr/>
              <p:nvPr/>
            </p:nvSpPr>
            <p:spPr>
              <a:xfrm>
                <a:off x="7112333" y="2863720"/>
                <a:ext cx="294052" cy="100116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306005"/>
                  <a:gd name="connsiteY0" fmla="*/ 3401 h 45660"/>
                  <a:gd name="connsiteX1" fmla="*/ 143060 w 306005"/>
                  <a:gd name="connsiteY1" fmla="*/ 0 h 45660"/>
                  <a:gd name="connsiteX2" fmla="*/ 306005 w 306005"/>
                  <a:gd name="connsiteY2" fmla="*/ 25984 h 45660"/>
                  <a:gd name="connsiteX3" fmla="*/ 11936 w 306005"/>
                  <a:gd name="connsiteY3" fmla="*/ 45660 h 45660"/>
                  <a:gd name="connsiteX4" fmla="*/ 0 w 306005"/>
                  <a:gd name="connsiteY4" fmla="*/ 3401 h 45660"/>
                  <a:gd name="connsiteX0" fmla="*/ 0 w 306005"/>
                  <a:gd name="connsiteY0" fmla="*/ 70663 h 93246"/>
                  <a:gd name="connsiteX1" fmla="*/ 143060 w 306005"/>
                  <a:gd name="connsiteY1" fmla="*/ 67262 h 93246"/>
                  <a:gd name="connsiteX2" fmla="*/ 306005 w 306005"/>
                  <a:gd name="connsiteY2" fmla="*/ 93246 h 93246"/>
                  <a:gd name="connsiteX3" fmla="*/ 127277 w 306005"/>
                  <a:gd name="connsiteY3" fmla="*/ 0 h 93246"/>
                  <a:gd name="connsiteX4" fmla="*/ 0 w 306005"/>
                  <a:gd name="connsiteY4" fmla="*/ 70663 h 93246"/>
                  <a:gd name="connsiteX0" fmla="*/ 0 w 306005"/>
                  <a:gd name="connsiteY0" fmla="*/ 3401 h 32193"/>
                  <a:gd name="connsiteX1" fmla="*/ 143060 w 306005"/>
                  <a:gd name="connsiteY1" fmla="*/ 0 h 32193"/>
                  <a:gd name="connsiteX2" fmla="*/ 306005 w 306005"/>
                  <a:gd name="connsiteY2" fmla="*/ 25984 h 32193"/>
                  <a:gd name="connsiteX3" fmla="*/ 6572 w 306005"/>
                  <a:gd name="connsiteY3" fmla="*/ 32193 h 32193"/>
                  <a:gd name="connsiteX4" fmla="*/ 0 w 306005"/>
                  <a:gd name="connsiteY4" fmla="*/ 3401 h 32193"/>
                  <a:gd name="connsiteX0" fmla="*/ 0 w 143060"/>
                  <a:gd name="connsiteY0" fmla="*/ 57188 h 85980"/>
                  <a:gd name="connsiteX1" fmla="*/ 143060 w 143060"/>
                  <a:gd name="connsiteY1" fmla="*/ 53787 h 85980"/>
                  <a:gd name="connsiteX2" fmla="*/ 72640 w 143060"/>
                  <a:gd name="connsiteY2" fmla="*/ 0 h 85980"/>
                  <a:gd name="connsiteX3" fmla="*/ 6572 w 143060"/>
                  <a:gd name="connsiteY3" fmla="*/ 85980 h 85980"/>
                  <a:gd name="connsiteX4" fmla="*/ 0 w 143060"/>
                  <a:gd name="connsiteY4" fmla="*/ 57188 h 85980"/>
                  <a:gd name="connsiteX0" fmla="*/ 0 w 308687"/>
                  <a:gd name="connsiteY0" fmla="*/ 3401 h 32193"/>
                  <a:gd name="connsiteX1" fmla="*/ 143060 w 308687"/>
                  <a:gd name="connsiteY1" fmla="*/ 0 h 32193"/>
                  <a:gd name="connsiteX2" fmla="*/ 308687 w 308687"/>
                  <a:gd name="connsiteY2" fmla="*/ 28056 h 32193"/>
                  <a:gd name="connsiteX3" fmla="*/ 6572 w 308687"/>
                  <a:gd name="connsiteY3" fmla="*/ 32193 h 32193"/>
                  <a:gd name="connsiteX4" fmla="*/ 0 w 308687"/>
                  <a:gd name="connsiteY4" fmla="*/ 3401 h 32193"/>
                  <a:gd name="connsiteX0" fmla="*/ 0 w 308687"/>
                  <a:gd name="connsiteY0" fmla="*/ 0 h 28792"/>
                  <a:gd name="connsiteX1" fmla="*/ 148424 w 308687"/>
                  <a:gd name="connsiteY1" fmla="*/ 12139 h 28792"/>
                  <a:gd name="connsiteX2" fmla="*/ 308687 w 308687"/>
                  <a:gd name="connsiteY2" fmla="*/ 24655 h 28792"/>
                  <a:gd name="connsiteX3" fmla="*/ 6572 w 308687"/>
                  <a:gd name="connsiteY3" fmla="*/ 28792 h 28792"/>
                  <a:gd name="connsiteX4" fmla="*/ 0 w 308687"/>
                  <a:gd name="connsiteY4" fmla="*/ 0 h 28792"/>
                  <a:gd name="connsiteX0" fmla="*/ 0 w 308687"/>
                  <a:gd name="connsiteY0" fmla="*/ 0 h 28792"/>
                  <a:gd name="connsiteX1" fmla="*/ 148424 w 308687"/>
                  <a:gd name="connsiteY1" fmla="*/ 6959 h 28792"/>
                  <a:gd name="connsiteX2" fmla="*/ 308687 w 308687"/>
                  <a:gd name="connsiteY2" fmla="*/ 24655 h 28792"/>
                  <a:gd name="connsiteX3" fmla="*/ 6572 w 308687"/>
                  <a:gd name="connsiteY3" fmla="*/ 28792 h 28792"/>
                  <a:gd name="connsiteX4" fmla="*/ 0 w 308687"/>
                  <a:gd name="connsiteY4" fmla="*/ 0 h 28792"/>
                  <a:gd name="connsiteX0" fmla="*/ 0 w 308687"/>
                  <a:gd name="connsiteY0" fmla="*/ 0 h 28792"/>
                  <a:gd name="connsiteX1" fmla="*/ 148424 w 308687"/>
                  <a:gd name="connsiteY1" fmla="*/ 6959 h 28792"/>
                  <a:gd name="connsiteX2" fmla="*/ 308687 w 308687"/>
                  <a:gd name="connsiteY2" fmla="*/ 28079 h 28792"/>
                  <a:gd name="connsiteX3" fmla="*/ 6572 w 308687"/>
                  <a:gd name="connsiteY3" fmla="*/ 28792 h 28792"/>
                  <a:gd name="connsiteX4" fmla="*/ 0 w 308687"/>
                  <a:gd name="connsiteY4" fmla="*/ 0 h 28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87" h="28792">
                    <a:moveTo>
                      <a:pt x="0" y="0"/>
                    </a:moveTo>
                    <a:lnTo>
                      <a:pt x="148424" y="6959"/>
                    </a:lnTo>
                    <a:lnTo>
                      <a:pt x="308687" y="28079"/>
                    </a:lnTo>
                    <a:lnTo>
                      <a:pt x="6572" y="287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2" name="Rectangle 36"/>
              <p:cNvSpPr/>
              <p:nvPr/>
            </p:nvSpPr>
            <p:spPr>
              <a:xfrm rot="20949243">
                <a:off x="7062505" y="2840884"/>
                <a:ext cx="63141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3" name="Rectangle 33"/>
              <p:cNvSpPr/>
              <p:nvPr/>
            </p:nvSpPr>
            <p:spPr>
              <a:xfrm>
                <a:off x="6941641" y="2875689"/>
                <a:ext cx="150211" cy="85501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05" h="45660">
                    <a:moveTo>
                      <a:pt x="0" y="3401"/>
                    </a:moveTo>
                    <a:lnTo>
                      <a:pt x="143060" y="0"/>
                    </a:lnTo>
                    <a:lnTo>
                      <a:pt x="169205" y="44632"/>
                    </a:lnTo>
                    <a:lnTo>
                      <a:pt x="11936" y="45660"/>
                    </a:lnTo>
                    <a:lnTo>
                      <a:pt x="0" y="340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023962" y="2790826"/>
                <a:ext cx="55244" cy="126206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5" name="Rectangle 4"/>
              <p:cNvSpPr/>
              <p:nvPr/>
            </p:nvSpPr>
            <p:spPr>
              <a:xfrm>
                <a:off x="4162426" y="2551609"/>
                <a:ext cx="876300" cy="402703"/>
              </a:xfrm>
              <a:custGeom>
                <a:avLst/>
                <a:gdLst>
                  <a:gd name="connsiteX0" fmla="*/ 0 w 876300"/>
                  <a:gd name="connsiteY0" fmla="*/ 0 h 45719"/>
                  <a:gd name="connsiteX1" fmla="*/ 876300 w 876300"/>
                  <a:gd name="connsiteY1" fmla="*/ 0 h 45719"/>
                  <a:gd name="connsiteX2" fmla="*/ 876300 w 876300"/>
                  <a:gd name="connsiteY2" fmla="*/ 45719 h 45719"/>
                  <a:gd name="connsiteX3" fmla="*/ 0 w 876300"/>
                  <a:gd name="connsiteY3" fmla="*/ 45719 h 45719"/>
                  <a:gd name="connsiteX4" fmla="*/ 0 w 876300"/>
                  <a:gd name="connsiteY4" fmla="*/ 0 h 45719"/>
                  <a:gd name="connsiteX0" fmla="*/ 0 w 876300"/>
                  <a:gd name="connsiteY0" fmla="*/ 56598 h 102317"/>
                  <a:gd name="connsiteX1" fmla="*/ 726281 w 876300"/>
                  <a:gd name="connsiteY1" fmla="*/ 0 h 102317"/>
                  <a:gd name="connsiteX2" fmla="*/ 876300 w 876300"/>
                  <a:gd name="connsiteY2" fmla="*/ 56598 h 102317"/>
                  <a:gd name="connsiteX3" fmla="*/ 876300 w 876300"/>
                  <a:gd name="connsiteY3" fmla="*/ 102317 h 102317"/>
                  <a:gd name="connsiteX4" fmla="*/ 0 w 876300"/>
                  <a:gd name="connsiteY4" fmla="*/ 102317 h 102317"/>
                  <a:gd name="connsiteX5" fmla="*/ 0 w 876300"/>
                  <a:gd name="connsiteY5" fmla="*/ 56598 h 102317"/>
                  <a:gd name="connsiteX0" fmla="*/ 0 w 876300"/>
                  <a:gd name="connsiteY0" fmla="*/ 56598 h 102317"/>
                  <a:gd name="connsiteX1" fmla="*/ 719137 w 876300"/>
                  <a:gd name="connsiteY1" fmla="*/ 0 h 102317"/>
                  <a:gd name="connsiteX2" fmla="*/ 876300 w 876300"/>
                  <a:gd name="connsiteY2" fmla="*/ 56598 h 102317"/>
                  <a:gd name="connsiteX3" fmla="*/ 876300 w 876300"/>
                  <a:gd name="connsiteY3" fmla="*/ 102317 h 102317"/>
                  <a:gd name="connsiteX4" fmla="*/ 0 w 876300"/>
                  <a:gd name="connsiteY4" fmla="*/ 102317 h 102317"/>
                  <a:gd name="connsiteX5" fmla="*/ 0 w 876300"/>
                  <a:gd name="connsiteY5" fmla="*/ 56598 h 102317"/>
                  <a:gd name="connsiteX0" fmla="*/ 0 w 876300"/>
                  <a:gd name="connsiteY0" fmla="*/ 116240 h 161959"/>
                  <a:gd name="connsiteX1" fmla="*/ 719137 w 876300"/>
                  <a:gd name="connsiteY1" fmla="*/ 59642 h 161959"/>
                  <a:gd name="connsiteX2" fmla="*/ 766762 w 876300"/>
                  <a:gd name="connsiteY2" fmla="*/ 111 h 161959"/>
                  <a:gd name="connsiteX3" fmla="*/ 876300 w 876300"/>
                  <a:gd name="connsiteY3" fmla="*/ 116240 h 161959"/>
                  <a:gd name="connsiteX4" fmla="*/ 876300 w 876300"/>
                  <a:gd name="connsiteY4" fmla="*/ 161959 h 161959"/>
                  <a:gd name="connsiteX5" fmla="*/ 0 w 876300"/>
                  <a:gd name="connsiteY5" fmla="*/ 161959 h 161959"/>
                  <a:gd name="connsiteX6" fmla="*/ 0 w 876300"/>
                  <a:gd name="connsiteY6" fmla="*/ 116240 h 161959"/>
                  <a:gd name="connsiteX0" fmla="*/ 0 w 876300"/>
                  <a:gd name="connsiteY0" fmla="*/ 116240 h 161959"/>
                  <a:gd name="connsiteX1" fmla="*/ 719137 w 876300"/>
                  <a:gd name="connsiteY1" fmla="*/ 59642 h 161959"/>
                  <a:gd name="connsiteX2" fmla="*/ 766762 w 876300"/>
                  <a:gd name="connsiteY2" fmla="*/ 111 h 161959"/>
                  <a:gd name="connsiteX3" fmla="*/ 852487 w 876300"/>
                  <a:gd name="connsiteY3" fmla="*/ 16780 h 161959"/>
                  <a:gd name="connsiteX4" fmla="*/ 876300 w 876300"/>
                  <a:gd name="connsiteY4" fmla="*/ 116240 h 161959"/>
                  <a:gd name="connsiteX5" fmla="*/ 876300 w 876300"/>
                  <a:gd name="connsiteY5" fmla="*/ 161959 h 161959"/>
                  <a:gd name="connsiteX6" fmla="*/ 0 w 876300"/>
                  <a:gd name="connsiteY6" fmla="*/ 161959 h 161959"/>
                  <a:gd name="connsiteX7" fmla="*/ 0 w 876300"/>
                  <a:gd name="connsiteY7" fmla="*/ 116240 h 161959"/>
                  <a:gd name="connsiteX0" fmla="*/ 0 w 876300"/>
                  <a:gd name="connsiteY0" fmla="*/ 123373 h 169092"/>
                  <a:gd name="connsiteX1" fmla="*/ 719137 w 876300"/>
                  <a:gd name="connsiteY1" fmla="*/ 66775 h 169092"/>
                  <a:gd name="connsiteX2" fmla="*/ 766762 w 876300"/>
                  <a:gd name="connsiteY2" fmla="*/ 100 h 169092"/>
                  <a:gd name="connsiteX3" fmla="*/ 852487 w 876300"/>
                  <a:gd name="connsiteY3" fmla="*/ 23913 h 169092"/>
                  <a:gd name="connsiteX4" fmla="*/ 876300 w 876300"/>
                  <a:gd name="connsiteY4" fmla="*/ 123373 h 169092"/>
                  <a:gd name="connsiteX5" fmla="*/ 876300 w 876300"/>
                  <a:gd name="connsiteY5" fmla="*/ 169092 h 169092"/>
                  <a:gd name="connsiteX6" fmla="*/ 0 w 876300"/>
                  <a:gd name="connsiteY6" fmla="*/ 169092 h 169092"/>
                  <a:gd name="connsiteX7" fmla="*/ 0 w 876300"/>
                  <a:gd name="connsiteY7" fmla="*/ 123373 h 169092"/>
                  <a:gd name="connsiteX0" fmla="*/ 0 w 876300"/>
                  <a:gd name="connsiteY0" fmla="*/ 124848 h 170567"/>
                  <a:gd name="connsiteX1" fmla="*/ 719137 w 876300"/>
                  <a:gd name="connsiteY1" fmla="*/ 68250 h 170567"/>
                  <a:gd name="connsiteX2" fmla="*/ 766762 w 876300"/>
                  <a:gd name="connsiteY2" fmla="*/ 1575 h 170567"/>
                  <a:gd name="connsiteX3" fmla="*/ 823912 w 876300"/>
                  <a:gd name="connsiteY3" fmla="*/ 6338 h 170567"/>
                  <a:gd name="connsiteX4" fmla="*/ 876300 w 876300"/>
                  <a:gd name="connsiteY4" fmla="*/ 124848 h 170567"/>
                  <a:gd name="connsiteX5" fmla="*/ 876300 w 876300"/>
                  <a:gd name="connsiteY5" fmla="*/ 170567 h 170567"/>
                  <a:gd name="connsiteX6" fmla="*/ 0 w 876300"/>
                  <a:gd name="connsiteY6" fmla="*/ 170567 h 170567"/>
                  <a:gd name="connsiteX7" fmla="*/ 0 w 876300"/>
                  <a:gd name="connsiteY7" fmla="*/ 124848 h 170567"/>
                  <a:gd name="connsiteX0" fmla="*/ 0 w 876300"/>
                  <a:gd name="connsiteY0" fmla="*/ 225854 h 271573"/>
                  <a:gd name="connsiteX1" fmla="*/ 719137 w 876300"/>
                  <a:gd name="connsiteY1" fmla="*/ 169256 h 271573"/>
                  <a:gd name="connsiteX2" fmla="*/ 766762 w 876300"/>
                  <a:gd name="connsiteY2" fmla="*/ 102581 h 271573"/>
                  <a:gd name="connsiteX3" fmla="*/ 823912 w 876300"/>
                  <a:gd name="connsiteY3" fmla="*/ 107344 h 271573"/>
                  <a:gd name="connsiteX4" fmla="*/ 816769 w 876300"/>
                  <a:gd name="connsiteY4" fmla="*/ 189 h 271573"/>
                  <a:gd name="connsiteX5" fmla="*/ 876300 w 876300"/>
                  <a:gd name="connsiteY5" fmla="*/ 225854 h 271573"/>
                  <a:gd name="connsiteX6" fmla="*/ 876300 w 876300"/>
                  <a:gd name="connsiteY6" fmla="*/ 271573 h 271573"/>
                  <a:gd name="connsiteX7" fmla="*/ 0 w 876300"/>
                  <a:gd name="connsiteY7" fmla="*/ 271573 h 271573"/>
                  <a:gd name="connsiteX8" fmla="*/ 0 w 876300"/>
                  <a:gd name="connsiteY8" fmla="*/ 225854 h 271573"/>
                  <a:gd name="connsiteX0" fmla="*/ 0 w 876300"/>
                  <a:gd name="connsiteY0" fmla="*/ 227702 h 273421"/>
                  <a:gd name="connsiteX1" fmla="*/ 719137 w 876300"/>
                  <a:gd name="connsiteY1" fmla="*/ 171104 h 273421"/>
                  <a:gd name="connsiteX2" fmla="*/ 766762 w 876300"/>
                  <a:gd name="connsiteY2" fmla="*/ 104429 h 273421"/>
                  <a:gd name="connsiteX3" fmla="*/ 823912 w 876300"/>
                  <a:gd name="connsiteY3" fmla="*/ 109192 h 273421"/>
                  <a:gd name="connsiteX4" fmla="*/ 816769 w 876300"/>
                  <a:gd name="connsiteY4" fmla="*/ 2037 h 273421"/>
                  <a:gd name="connsiteX5" fmla="*/ 862012 w 876300"/>
                  <a:gd name="connsiteY5" fmla="*/ 4418 h 273421"/>
                  <a:gd name="connsiteX6" fmla="*/ 876300 w 876300"/>
                  <a:gd name="connsiteY6" fmla="*/ 227702 h 273421"/>
                  <a:gd name="connsiteX7" fmla="*/ 876300 w 876300"/>
                  <a:gd name="connsiteY7" fmla="*/ 273421 h 273421"/>
                  <a:gd name="connsiteX8" fmla="*/ 0 w 876300"/>
                  <a:gd name="connsiteY8" fmla="*/ 273421 h 273421"/>
                  <a:gd name="connsiteX9" fmla="*/ 0 w 876300"/>
                  <a:gd name="connsiteY9" fmla="*/ 227702 h 273421"/>
                  <a:gd name="connsiteX0" fmla="*/ 0 w 876300"/>
                  <a:gd name="connsiteY0" fmla="*/ 227702 h 273421"/>
                  <a:gd name="connsiteX1" fmla="*/ 719137 w 876300"/>
                  <a:gd name="connsiteY1" fmla="*/ 171104 h 273421"/>
                  <a:gd name="connsiteX2" fmla="*/ 766762 w 876300"/>
                  <a:gd name="connsiteY2" fmla="*/ 104429 h 273421"/>
                  <a:gd name="connsiteX3" fmla="*/ 826293 w 876300"/>
                  <a:gd name="connsiteY3" fmla="*/ 116335 h 273421"/>
                  <a:gd name="connsiteX4" fmla="*/ 816769 w 876300"/>
                  <a:gd name="connsiteY4" fmla="*/ 2037 h 273421"/>
                  <a:gd name="connsiteX5" fmla="*/ 862012 w 876300"/>
                  <a:gd name="connsiteY5" fmla="*/ 4418 h 273421"/>
                  <a:gd name="connsiteX6" fmla="*/ 876300 w 876300"/>
                  <a:gd name="connsiteY6" fmla="*/ 227702 h 273421"/>
                  <a:gd name="connsiteX7" fmla="*/ 876300 w 876300"/>
                  <a:gd name="connsiteY7" fmla="*/ 273421 h 273421"/>
                  <a:gd name="connsiteX8" fmla="*/ 0 w 876300"/>
                  <a:gd name="connsiteY8" fmla="*/ 273421 h 273421"/>
                  <a:gd name="connsiteX9" fmla="*/ 0 w 876300"/>
                  <a:gd name="connsiteY9" fmla="*/ 227702 h 273421"/>
                  <a:gd name="connsiteX0" fmla="*/ 0 w 876300"/>
                  <a:gd name="connsiteY0" fmla="*/ 227702 h 273421"/>
                  <a:gd name="connsiteX1" fmla="*/ 719137 w 876300"/>
                  <a:gd name="connsiteY1" fmla="*/ 171104 h 273421"/>
                  <a:gd name="connsiteX2" fmla="*/ 766762 w 876300"/>
                  <a:gd name="connsiteY2" fmla="*/ 104429 h 273421"/>
                  <a:gd name="connsiteX3" fmla="*/ 826293 w 876300"/>
                  <a:gd name="connsiteY3" fmla="*/ 116335 h 273421"/>
                  <a:gd name="connsiteX4" fmla="*/ 816769 w 876300"/>
                  <a:gd name="connsiteY4" fmla="*/ 2037 h 273421"/>
                  <a:gd name="connsiteX5" fmla="*/ 862012 w 876300"/>
                  <a:gd name="connsiteY5" fmla="*/ 4418 h 273421"/>
                  <a:gd name="connsiteX6" fmla="*/ 876300 w 876300"/>
                  <a:gd name="connsiteY6" fmla="*/ 227702 h 273421"/>
                  <a:gd name="connsiteX7" fmla="*/ 876300 w 876300"/>
                  <a:gd name="connsiteY7" fmla="*/ 273421 h 273421"/>
                  <a:gd name="connsiteX8" fmla="*/ 0 w 876300"/>
                  <a:gd name="connsiteY8" fmla="*/ 273421 h 273421"/>
                  <a:gd name="connsiteX9" fmla="*/ 0 w 876300"/>
                  <a:gd name="connsiteY9" fmla="*/ 227702 h 273421"/>
                  <a:gd name="connsiteX0" fmla="*/ 0 w 876300"/>
                  <a:gd name="connsiteY0" fmla="*/ 227702 h 273421"/>
                  <a:gd name="connsiteX1" fmla="*/ 719137 w 876300"/>
                  <a:gd name="connsiteY1" fmla="*/ 171104 h 273421"/>
                  <a:gd name="connsiteX2" fmla="*/ 766762 w 876300"/>
                  <a:gd name="connsiteY2" fmla="*/ 104429 h 273421"/>
                  <a:gd name="connsiteX3" fmla="*/ 826293 w 876300"/>
                  <a:gd name="connsiteY3" fmla="*/ 109191 h 273421"/>
                  <a:gd name="connsiteX4" fmla="*/ 816769 w 876300"/>
                  <a:gd name="connsiteY4" fmla="*/ 2037 h 273421"/>
                  <a:gd name="connsiteX5" fmla="*/ 862012 w 876300"/>
                  <a:gd name="connsiteY5" fmla="*/ 4418 h 273421"/>
                  <a:gd name="connsiteX6" fmla="*/ 876300 w 876300"/>
                  <a:gd name="connsiteY6" fmla="*/ 227702 h 273421"/>
                  <a:gd name="connsiteX7" fmla="*/ 876300 w 876300"/>
                  <a:gd name="connsiteY7" fmla="*/ 273421 h 273421"/>
                  <a:gd name="connsiteX8" fmla="*/ 0 w 876300"/>
                  <a:gd name="connsiteY8" fmla="*/ 273421 h 273421"/>
                  <a:gd name="connsiteX9" fmla="*/ 0 w 876300"/>
                  <a:gd name="connsiteY9" fmla="*/ 227702 h 273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6300" h="273421">
                    <a:moveTo>
                      <a:pt x="0" y="227702"/>
                    </a:moveTo>
                    <a:cubicBezTo>
                      <a:pt x="250825" y="227092"/>
                      <a:pt x="468312" y="171714"/>
                      <a:pt x="719137" y="171104"/>
                    </a:cubicBezTo>
                    <a:cubicBezTo>
                      <a:pt x="729456" y="174279"/>
                      <a:pt x="756443" y="101254"/>
                      <a:pt x="766762" y="104429"/>
                    </a:cubicBezTo>
                    <a:cubicBezTo>
                      <a:pt x="784225" y="124273"/>
                      <a:pt x="820737" y="103635"/>
                      <a:pt x="826293" y="109191"/>
                    </a:cubicBezTo>
                    <a:cubicBezTo>
                      <a:pt x="827881" y="114748"/>
                      <a:pt x="815181" y="-3520"/>
                      <a:pt x="816769" y="2037"/>
                    </a:cubicBezTo>
                    <a:cubicBezTo>
                      <a:pt x="821531" y="16324"/>
                      <a:pt x="857250" y="-9869"/>
                      <a:pt x="862012" y="4418"/>
                    </a:cubicBezTo>
                    <a:lnTo>
                      <a:pt x="876300" y="227702"/>
                    </a:lnTo>
                    <a:lnTo>
                      <a:pt x="876300" y="273421"/>
                    </a:lnTo>
                    <a:lnTo>
                      <a:pt x="0" y="273421"/>
                    </a:lnTo>
                    <a:lnTo>
                      <a:pt x="0" y="227702"/>
                    </a:lnTo>
                    <a:close/>
                  </a:path>
                </a:pathLst>
              </a:custGeom>
              <a:solidFill>
                <a:srgbClr val="E5D5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6" name="Rectangle 2"/>
              <p:cNvSpPr/>
              <p:nvPr/>
            </p:nvSpPr>
            <p:spPr>
              <a:xfrm>
                <a:off x="3982405" y="2641404"/>
                <a:ext cx="1011803" cy="189170"/>
              </a:xfrm>
              <a:custGeom>
                <a:avLst/>
                <a:gdLst>
                  <a:gd name="connsiteX0" fmla="*/ 0 w 1024680"/>
                  <a:gd name="connsiteY0" fmla="*/ 0 h 133255"/>
                  <a:gd name="connsiteX1" fmla="*/ 1024680 w 1024680"/>
                  <a:gd name="connsiteY1" fmla="*/ 0 h 133255"/>
                  <a:gd name="connsiteX2" fmla="*/ 1024680 w 1024680"/>
                  <a:gd name="connsiteY2" fmla="*/ 133255 h 133255"/>
                  <a:gd name="connsiteX3" fmla="*/ 0 w 1024680"/>
                  <a:gd name="connsiteY3" fmla="*/ 133255 h 133255"/>
                  <a:gd name="connsiteX4" fmla="*/ 0 w 1024680"/>
                  <a:gd name="connsiteY4" fmla="*/ 0 h 133255"/>
                  <a:gd name="connsiteX0" fmla="*/ 0 w 1024680"/>
                  <a:gd name="connsiteY0" fmla="*/ 55139 h 188394"/>
                  <a:gd name="connsiteX1" fmla="*/ 969541 w 1024680"/>
                  <a:gd name="connsiteY1" fmla="*/ 0 h 188394"/>
                  <a:gd name="connsiteX2" fmla="*/ 1024680 w 1024680"/>
                  <a:gd name="connsiteY2" fmla="*/ 188394 h 188394"/>
                  <a:gd name="connsiteX3" fmla="*/ 0 w 1024680"/>
                  <a:gd name="connsiteY3" fmla="*/ 188394 h 188394"/>
                  <a:gd name="connsiteX4" fmla="*/ 0 w 1024680"/>
                  <a:gd name="connsiteY4" fmla="*/ 55139 h 188394"/>
                  <a:gd name="connsiteX0" fmla="*/ 0 w 969541"/>
                  <a:gd name="connsiteY0" fmla="*/ 55139 h 188394"/>
                  <a:gd name="connsiteX1" fmla="*/ 969541 w 969541"/>
                  <a:gd name="connsiteY1" fmla="*/ 0 h 188394"/>
                  <a:gd name="connsiteX2" fmla="*/ 804121 w 969541"/>
                  <a:gd name="connsiteY2" fmla="*/ 119469 h 188394"/>
                  <a:gd name="connsiteX3" fmla="*/ 0 w 969541"/>
                  <a:gd name="connsiteY3" fmla="*/ 188394 h 188394"/>
                  <a:gd name="connsiteX4" fmla="*/ 0 w 969541"/>
                  <a:gd name="connsiteY4" fmla="*/ 55139 h 188394"/>
                  <a:gd name="connsiteX0" fmla="*/ 0 w 992515"/>
                  <a:gd name="connsiteY0" fmla="*/ 55139 h 188394"/>
                  <a:gd name="connsiteX1" fmla="*/ 969541 w 992515"/>
                  <a:gd name="connsiteY1" fmla="*/ 0 h 188394"/>
                  <a:gd name="connsiteX2" fmla="*/ 992515 w 992515"/>
                  <a:gd name="connsiteY2" fmla="*/ 101089 h 188394"/>
                  <a:gd name="connsiteX3" fmla="*/ 0 w 992515"/>
                  <a:gd name="connsiteY3" fmla="*/ 188394 h 188394"/>
                  <a:gd name="connsiteX4" fmla="*/ 0 w 992515"/>
                  <a:gd name="connsiteY4" fmla="*/ 55139 h 188394"/>
                  <a:gd name="connsiteX0" fmla="*/ 142444 w 992515"/>
                  <a:gd name="connsiteY0" fmla="*/ 101088 h 188394"/>
                  <a:gd name="connsiteX1" fmla="*/ 969541 w 992515"/>
                  <a:gd name="connsiteY1" fmla="*/ 0 h 188394"/>
                  <a:gd name="connsiteX2" fmla="*/ 992515 w 992515"/>
                  <a:gd name="connsiteY2" fmla="*/ 101089 h 188394"/>
                  <a:gd name="connsiteX3" fmla="*/ 0 w 992515"/>
                  <a:gd name="connsiteY3" fmla="*/ 188394 h 188394"/>
                  <a:gd name="connsiteX4" fmla="*/ 142444 w 992515"/>
                  <a:gd name="connsiteY4" fmla="*/ 101088 h 188394"/>
                  <a:gd name="connsiteX0" fmla="*/ 0 w 1001705"/>
                  <a:gd name="connsiteY0" fmla="*/ 55138 h 188394"/>
                  <a:gd name="connsiteX1" fmla="*/ 978731 w 1001705"/>
                  <a:gd name="connsiteY1" fmla="*/ 0 h 188394"/>
                  <a:gd name="connsiteX2" fmla="*/ 1001705 w 1001705"/>
                  <a:gd name="connsiteY2" fmla="*/ 101089 h 188394"/>
                  <a:gd name="connsiteX3" fmla="*/ 9190 w 1001705"/>
                  <a:gd name="connsiteY3" fmla="*/ 188394 h 188394"/>
                  <a:gd name="connsiteX4" fmla="*/ 0 w 1001705"/>
                  <a:gd name="connsiteY4" fmla="*/ 55138 h 188394"/>
                  <a:gd name="connsiteX0" fmla="*/ 0 w 1001705"/>
                  <a:gd name="connsiteY0" fmla="*/ 55138 h 151634"/>
                  <a:gd name="connsiteX1" fmla="*/ 978731 w 1001705"/>
                  <a:gd name="connsiteY1" fmla="*/ 0 h 151634"/>
                  <a:gd name="connsiteX2" fmla="*/ 1001705 w 1001705"/>
                  <a:gd name="connsiteY2" fmla="*/ 101089 h 151634"/>
                  <a:gd name="connsiteX3" fmla="*/ 321648 w 1001705"/>
                  <a:gd name="connsiteY3" fmla="*/ 151634 h 151634"/>
                  <a:gd name="connsiteX4" fmla="*/ 0 w 1001705"/>
                  <a:gd name="connsiteY4" fmla="*/ 55138 h 151634"/>
                  <a:gd name="connsiteX0" fmla="*/ 0 w 1001705"/>
                  <a:gd name="connsiteY0" fmla="*/ 55138 h 183799"/>
                  <a:gd name="connsiteX1" fmla="*/ 978731 w 1001705"/>
                  <a:gd name="connsiteY1" fmla="*/ 0 h 183799"/>
                  <a:gd name="connsiteX2" fmla="*/ 1001705 w 1001705"/>
                  <a:gd name="connsiteY2" fmla="*/ 101089 h 183799"/>
                  <a:gd name="connsiteX3" fmla="*/ 27569 w 1001705"/>
                  <a:gd name="connsiteY3" fmla="*/ 183799 h 183799"/>
                  <a:gd name="connsiteX4" fmla="*/ 0 w 1001705"/>
                  <a:gd name="connsiteY4" fmla="*/ 55138 h 183799"/>
                  <a:gd name="connsiteX0" fmla="*/ 0 w 1024680"/>
                  <a:gd name="connsiteY0" fmla="*/ 55138 h 183799"/>
                  <a:gd name="connsiteX1" fmla="*/ 978731 w 1024680"/>
                  <a:gd name="connsiteY1" fmla="*/ 0 h 183799"/>
                  <a:gd name="connsiteX2" fmla="*/ 1024680 w 1024680"/>
                  <a:gd name="connsiteY2" fmla="*/ 114874 h 183799"/>
                  <a:gd name="connsiteX3" fmla="*/ 27569 w 1024680"/>
                  <a:gd name="connsiteY3" fmla="*/ 183799 h 183799"/>
                  <a:gd name="connsiteX4" fmla="*/ 0 w 1024680"/>
                  <a:gd name="connsiteY4" fmla="*/ 55138 h 183799"/>
                  <a:gd name="connsiteX0" fmla="*/ 0 w 1240645"/>
                  <a:gd name="connsiteY0" fmla="*/ 0 h 298675"/>
                  <a:gd name="connsiteX1" fmla="*/ 1240645 w 1240645"/>
                  <a:gd name="connsiteY1" fmla="*/ 298675 h 298675"/>
                  <a:gd name="connsiteX2" fmla="*/ 1024680 w 1240645"/>
                  <a:gd name="connsiteY2" fmla="*/ 59736 h 298675"/>
                  <a:gd name="connsiteX3" fmla="*/ 27569 w 1240645"/>
                  <a:gd name="connsiteY3" fmla="*/ 128661 h 298675"/>
                  <a:gd name="connsiteX4" fmla="*/ 0 w 1240645"/>
                  <a:gd name="connsiteY4" fmla="*/ 0 h 298675"/>
                  <a:gd name="connsiteX0" fmla="*/ 0 w 1024680"/>
                  <a:gd name="connsiteY0" fmla="*/ 45948 h 174609"/>
                  <a:gd name="connsiteX1" fmla="*/ 983327 w 1024680"/>
                  <a:gd name="connsiteY1" fmla="*/ 0 h 174609"/>
                  <a:gd name="connsiteX2" fmla="*/ 1024680 w 1024680"/>
                  <a:gd name="connsiteY2" fmla="*/ 105684 h 174609"/>
                  <a:gd name="connsiteX3" fmla="*/ 27569 w 1024680"/>
                  <a:gd name="connsiteY3" fmla="*/ 174609 h 174609"/>
                  <a:gd name="connsiteX4" fmla="*/ 0 w 1024680"/>
                  <a:gd name="connsiteY4" fmla="*/ 45948 h 174609"/>
                  <a:gd name="connsiteX0" fmla="*/ 0 w 983327"/>
                  <a:gd name="connsiteY0" fmla="*/ 45948 h 206774"/>
                  <a:gd name="connsiteX1" fmla="*/ 983327 w 983327"/>
                  <a:gd name="connsiteY1" fmla="*/ 0 h 206774"/>
                  <a:gd name="connsiteX2" fmla="*/ 859261 w 983327"/>
                  <a:gd name="connsiteY2" fmla="*/ 206774 h 206774"/>
                  <a:gd name="connsiteX3" fmla="*/ 27569 w 983327"/>
                  <a:gd name="connsiteY3" fmla="*/ 174609 h 206774"/>
                  <a:gd name="connsiteX4" fmla="*/ 0 w 983327"/>
                  <a:gd name="connsiteY4" fmla="*/ 45948 h 206774"/>
                  <a:gd name="connsiteX0" fmla="*/ 0 w 1029275"/>
                  <a:gd name="connsiteY0" fmla="*/ 45948 h 174609"/>
                  <a:gd name="connsiteX1" fmla="*/ 983327 w 1029275"/>
                  <a:gd name="connsiteY1" fmla="*/ 0 h 174609"/>
                  <a:gd name="connsiteX2" fmla="*/ 1029275 w 1029275"/>
                  <a:gd name="connsiteY2" fmla="*/ 91899 h 174609"/>
                  <a:gd name="connsiteX3" fmla="*/ 27569 w 1029275"/>
                  <a:gd name="connsiteY3" fmla="*/ 174609 h 174609"/>
                  <a:gd name="connsiteX4" fmla="*/ 0 w 1029275"/>
                  <a:gd name="connsiteY4" fmla="*/ 45948 h 174609"/>
                  <a:gd name="connsiteX0" fmla="*/ 0 w 983327"/>
                  <a:gd name="connsiteY0" fmla="*/ 45948 h 174609"/>
                  <a:gd name="connsiteX1" fmla="*/ 983327 w 983327"/>
                  <a:gd name="connsiteY1" fmla="*/ 0 h 174609"/>
                  <a:gd name="connsiteX2" fmla="*/ 956473 w 983327"/>
                  <a:gd name="connsiteY2" fmla="*/ 109372 h 174609"/>
                  <a:gd name="connsiteX3" fmla="*/ 27569 w 983327"/>
                  <a:gd name="connsiteY3" fmla="*/ 174609 h 174609"/>
                  <a:gd name="connsiteX4" fmla="*/ 0 w 983327"/>
                  <a:gd name="connsiteY4" fmla="*/ 45948 h 174609"/>
                  <a:gd name="connsiteX0" fmla="*/ 0 w 1008891"/>
                  <a:gd name="connsiteY0" fmla="*/ 45948 h 174609"/>
                  <a:gd name="connsiteX1" fmla="*/ 983327 w 1008891"/>
                  <a:gd name="connsiteY1" fmla="*/ 0 h 174609"/>
                  <a:gd name="connsiteX2" fmla="*/ 1008891 w 1008891"/>
                  <a:gd name="connsiteY2" fmla="*/ 94812 h 174609"/>
                  <a:gd name="connsiteX3" fmla="*/ 27569 w 1008891"/>
                  <a:gd name="connsiteY3" fmla="*/ 174609 h 174609"/>
                  <a:gd name="connsiteX4" fmla="*/ 0 w 1008891"/>
                  <a:gd name="connsiteY4" fmla="*/ 45948 h 174609"/>
                  <a:gd name="connsiteX0" fmla="*/ 0 w 1008891"/>
                  <a:gd name="connsiteY0" fmla="*/ 54684 h 183345"/>
                  <a:gd name="connsiteX1" fmla="*/ 1003712 w 1008891"/>
                  <a:gd name="connsiteY1" fmla="*/ 0 h 183345"/>
                  <a:gd name="connsiteX2" fmla="*/ 1008891 w 1008891"/>
                  <a:gd name="connsiteY2" fmla="*/ 103548 h 183345"/>
                  <a:gd name="connsiteX3" fmla="*/ 27569 w 1008891"/>
                  <a:gd name="connsiteY3" fmla="*/ 183345 h 183345"/>
                  <a:gd name="connsiteX4" fmla="*/ 0 w 1008891"/>
                  <a:gd name="connsiteY4" fmla="*/ 54684 h 183345"/>
                  <a:gd name="connsiteX0" fmla="*/ 0 w 1011803"/>
                  <a:gd name="connsiteY0" fmla="*/ 54684 h 183345"/>
                  <a:gd name="connsiteX1" fmla="*/ 1003712 w 1011803"/>
                  <a:gd name="connsiteY1" fmla="*/ 0 h 183345"/>
                  <a:gd name="connsiteX2" fmla="*/ 1011803 w 1011803"/>
                  <a:gd name="connsiteY2" fmla="*/ 115197 h 183345"/>
                  <a:gd name="connsiteX3" fmla="*/ 27569 w 1011803"/>
                  <a:gd name="connsiteY3" fmla="*/ 183345 h 183345"/>
                  <a:gd name="connsiteX4" fmla="*/ 0 w 1011803"/>
                  <a:gd name="connsiteY4" fmla="*/ 54684 h 183345"/>
                  <a:gd name="connsiteX0" fmla="*/ 0 w 1011803"/>
                  <a:gd name="connsiteY0" fmla="*/ 54684 h 189170"/>
                  <a:gd name="connsiteX1" fmla="*/ 1003712 w 1011803"/>
                  <a:gd name="connsiteY1" fmla="*/ 0 h 189170"/>
                  <a:gd name="connsiteX2" fmla="*/ 1011803 w 1011803"/>
                  <a:gd name="connsiteY2" fmla="*/ 115197 h 189170"/>
                  <a:gd name="connsiteX3" fmla="*/ 4273 w 1011803"/>
                  <a:gd name="connsiteY3" fmla="*/ 189170 h 189170"/>
                  <a:gd name="connsiteX4" fmla="*/ 0 w 1011803"/>
                  <a:gd name="connsiteY4" fmla="*/ 54684 h 189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803" h="189170">
                    <a:moveTo>
                      <a:pt x="0" y="54684"/>
                    </a:moveTo>
                    <a:lnTo>
                      <a:pt x="1003712" y="0"/>
                    </a:lnTo>
                    <a:lnTo>
                      <a:pt x="1011803" y="115197"/>
                    </a:lnTo>
                    <a:lnTo>
                      <a:pt x="4273" y="189170"/>
                    </a:lnTo>
                    <a:lnTo>
                      <a:pt x="0" y="54684"/>
                    </a:lnTo>
                    <a:close/>
                  </a:path>
                </a:pathLst>
              </a:custGeom>
              <a:solidFill>
                <a:srgbClr val="F6CF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7" name="Rectangle 3"/>
              <p:cNvSpPr/>
              <p:nvPr/>
            </p:nvSpPr>
            <p:spPr>
              <a:xfrm>
                <a:off x="4160197" y="2738023"/>
                <a:ext cx="768942" cy="169354"/>
              </a:xfrm>
              <a:custGeom>
                <a:avLst/>
                <a:gdLst>
                  <a:gd name="connsiteX0" fmla="*/ 0 w 821481"/>
                  <a:gd name="connsiteY0" fmla="*/ 0 h 56873"/>
                  <a:gd name="connsiteX1" fmla="*/ 821481 w 821481"/>
                  <a:gd name="connsiteY1" fmla="*/ 0 h 56873"/>
                  <a:gd name="connsiteX2" fmla="*/ 821481 w 821481"/>
                  <a:gd name="connsiteY2" fmla="*/ 56873 h 56873"/>
                  <a:gd name="connsiteX3" fmla="*/ 0 w 821481"/>
                  <a:gd name="connsiteY3" fmla="*/ 56873 h 56873"/>
                  <a:gd name="connsiteX4" fmla="*/ 0 w 821481"/>
                  <a:gd name="connsiteY4" fmla="*/ 0 h 56873"/>
                  <a:gd name="connsiteX0" fmla="*/ 0 w 821481"/>
                  <a:gd name="connsiteY0" fmla="*/ 52387 h 109260"/>
                  <a:gd name="connsiteX1" fmla="*/ 759569 w 821481"/>
                  <a:gd name="connsiteY1" fmla="*/ 0 h 109260"/>
                  <a:gd name="connsiteX2" fmla="*/ 821481 w 821481"/>
                  <a:gd name="connsiteY2" fmla="*/ 109260 h 109260"/>
                  <a:gd name="connsiteX3" fmla="*/ 0 w 821481"/>
                  <a:gd name="connsiteY3" fmla="*/ 109260 h 109260"/>
                  <a:gd name="connsiteX4" fmla="*/ 0 w 821481"/>
                  <a:gd name="connsiteY4" fmla="*/ 52387 h 109260"/>
                  <a:gd name="connsiteX0" fmla="*/ 0 w 759569"/>
                  <a:gd name="connsiteY0" fmla="*/ 52387 h 109260"/>
                  <a:gd name="connsiteX1" fmla="*/ 759569 w 759569"/>
                  <a:gd name="connsiteY1" fmla="*/ 0 h 109260"/>
                  <a:gd name="connsiteX2" fmla="*/ 726231 w 759569"/>
                  <a:gd name="connsiteY2" fmla="*/ 64016 h 109260"/>
                  <a:gd name="connsiteX3" fmla="*/ 0 w 759569"/>
                  <a:gd name="connsiteY3" fmla="*/ 109260 h 109260"/>
                  <a:gd name="connsiteX4" fmla="*/ 0 w 759569"/>
                  <a:gd name="connsiteY4" fmla="*/ 52387 h 109260"/>
                  <a:gd name="connsiteX0" fmla="*/ 0 w 759569"/>
                  <a:gd name="connsiteY0" fmla="*/ 52387 h 109260"/>
                  <a:gd name="connsiteX1" fmla="*/ 759569 w 759569"/>
                  <a:gd name="connsiteY1" fmla="*/ 0 h 109260"/>
                  <a:gd name="connsiteX2" fmla="*/ 611931 w 759569"/>
                  <a:gd name="connsiteY2" fmla="*/ 33060 h 109260"/>
                  <a:gd name="connsiteX3" fmla="*/ 0 w 759569"/>
                  <a:gd name="connsiteY3" fmla="*/ 109260 h 109260"/>
                  <a:gd name="connsiteX4" fmla="*/ 0 w 759569"/>
                  <a:gd name="connsiteY4" fmla="*/ 52387 h 109260"/>
                  <a:gd name="connsiteX0" fmla="*/ 0 w 759569"/>
                  <a:gd name="connsiteY0" fmla="*/ 52387 h 109260"/>
                  <a:gd name="connsiteX1" fmla="*/ 759569 w 759569"/>
                  <a:gd name="connsiteY1" fmla="*/ 0 h 109260"/>
                  <a:gd name="connsiteX2" fmla="*/ 754806 w 759569"/>
                  <a:gd name="connsiteY2" fmla="*/ 56872 h 109260"/>
                  <a:gd name="connsiteX3" fmla="*/ 0 w 759569"/>
                  <a:gd name="connsiteY3" fmla="*/ 109260 h 109260"/>
                  <a:gd name="connsiteX4" fmla="*/ 0 w 759569"/>
                  <a:gd name="connsiteY4" fmla="*/ 52387 h 109260"/>
                  <a:gd name="connsiteX0" fmla="*/ 0 w 759569"/>
                  <a:gd name="connsiteY0" fmla="*/ 52387 h 111641"/>
                  <a:gd name="connsiteX1" fmla="*/ 759569 w 759569"/>
                  <a:gd name="connsiteY1" fmla="*/ 0 h 111641"/>
                  <a:gd name="connsiteX2" fmla="*/ 754806 w 759569"/>
                  <a:gd name="connsiteY2" fmla="*/ 56872 h 111641"/>
                  <a:gd name="connsiteX3" fmla="*/ 0 w 759569"/>
                  <a:gd name="connsiteY3" fmla="*/ 111641 h 111641"/>
                  <a:gd name="connsiteX4" fmla="*/ 0 w 759569"/>
                  <a:gd name="connsiteY4" fmla="*/ 52387 h 111641"/>
                  <a:gd name="connsiteX0" fmla="*/ 0 w 759569"/>
                  <a:gd name="connsiteY0" fmla="*/ 76478 h 135732"/>
                  <a:gd name="connsiteX1" fmla="*/ 759569 w 759569"/>
                  <a:gd name="connsiteY1" fmla="*/ 24091 h 135732"/>
                  <a:gd name="connsiteX2" fmla="*/ 554781 w 759569"/>
                  <a:gd name="connsiteY2" fmla="*/ 0 h 135732"/>
                  <a:gd name="connsiteX3" fmla="*/ 0 w 759569"/>
                  <a:gd name="connsiteY3" fmla="*/ 135732 h 135732"/>
                  <a:gd name="connsiteX4" fmla="*/ 0 w 759569"/>
                  <a:gd name="connsiteY4" fmla="*/ 76478 h 135732"/>
                  <a:gd name="connsiteX0" fmla="*/ 0 w 759569"/>
                  <a:gd name="connsiteY0" fmla="*/ 52387 h 111641"/>
                  <a:gd name="connsiteX1" fmla="*/ 759569 w 759569"/>
                  <a:gd name="connsiteY1" fmla="*/ 0 h 111641"/>
                  <a:gd name="connsiteX2" fmla="*/ 723850 w 759569"/>
                  <a:gd name="connsiteY2" fmla="*/ 49728 h 111641"/>
                  <a:gd name="connsiteX3" fmla="*/ 0 w 759569"/>
                  <a:gd name="connsiteY3" fmla="*/ 111641 h 111641"/>
                  <a:gd name="connsiteX4" fmla="*/ 0 w 759569"/>
                  <a:gd name="connsiteY4" fmla="*/ 52387 h 1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9569" h="111641">
                    <a:moveTo>
                      <a:pt x="0" y="52387"/>
                    </a:moveTo>
                    <a:lnTo>
                      <a:pt x="759569" y="0"/>
                    </a:lnTo>
                    <a:lnTo>
                      <a:pt x="723850" y="49728"/>
                    </a:lnTo>
                    <a:lnTo>
                      <a:pt x="0" y="111641"/>
                    </a:lnTo>
                    <a:lnTo>
                      <a:pt x="0" y="52387"/>
                    </a:lnTo>
                    <a:close/>
                  </a:path>
                </a:pathLst>
              </a:custGeom>
              <a:solidFill>
                <a:srgbClr val="DE9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8" name="Right Triangle 7"/>
              <p:cNvSpPr/>
              <p:nvPr/>
            </p:nvSpPr>
            <p:spPr>
              <a:xfrm>
                <a:off x="5071638" y="2794924"/>
                <a:ext cx="109538" cy="98961"/>
              </a:xfrm>
              <a:custGeom>
                <a:avLst/>
                <a:gdLst>
                  <a:gd name="connsiteX0" fmla="*/ 0 w 157163"/>
                  <a:gd name="connsiteY0" fmla="*/ 89436 h 89436"/>
                  <a:gd name="connsiteX1" fmla="*/ 0 w 157163"/>
                  <a:gd name="connsiteY1" fmla="*/ 0 h 89436"/>
                  <a:gd name="connsiteX2" fmla="*/ 157163 w 157163"/>
                  <a:gd name="connsiteY2" fmla="*/ 89436 h 89436"/>
                  <a:gd name="connsiteX3" fmla="*/ 0 w 157163"/>
                  <a:gd name="connsiteY3" fmla="*/ 89436 h 89436"/>
                  <a:gd name="connsiteX0" fmla="*/ 0 w 59532"/>
                  <a:gd name="connsiteY0" fmla="*/ 89436 h 160873"/>
                  <a:gd name="connsiteX1" fmla="*/ 0 w 59532"/>
                  <a:gd name="connsiteY1" fmla="*/ 0 h 160873"/>
                  <a:gd name="connsiteX2" fmla="*/ 59532 w 59532"/>
                  <a:gd name="connsiteY2" fmla="*/ 160873 h 160873"/>
                  <a:gd name="connsiteX3" fmla="*/ 0 w 59532"/>
                  <a:gd name="connsiteY3" fmla="*/ 89436 h 160873"/>
                  <a:gd name="connsiteX0" fmla="*/ 0 w 109538"/>
                  <a:gd name="connsiteY0" fmla="*/ 89436 h 89436"/>
                  <a:gd name="connsiteX1" fmla="*/ 0 w 109538"/>
                  <a:gd name="connsiteY1" fmla="*/ 0 h 89436"/>
                  <a:gd name="connsiteX2" fmla="*/ 109538 w 109538"/>
                  <a:gd name="connsiteY2" fmla="*/ 77529 h 89436"/>
                  <a:gd name="connsiteX3" fmla="*/ 0 w 109538"/>
                  <a:gd name="connsiteY3" fmla="*/ 89436 h 89436"/>
                  <a:gd name="connsiteX0" fmla="*/ 2382 w 109538"/>
                  <a:gd name="connsiteY0" fmla="*/ 98961 h 98961"/>
                  <a:gd name="connsiteX1" fmla="*/ 0 w 109538"/>
                  <a:gd name="connsiteY1" fmla="*/ 0 h 98961"/>
                  <a:gd name="connsiteX2" fmla="*/ 109538 w 109538"/>
                  <a:gd name="connsiteY2" fmla="*/ 77529 h 98961"/>
                  <a:gd name="connsiteX3" fmla="*/ 2382 w 109538"/>
                  <a:gd name="connsiteY3" fmla="*/ 98961 h 9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538" h="98961">
                    <a:moveTo>
                      <a:pt x="2382" y="98961"/>
                    </a:moveTo>
                    <a:lnTo>
                      <a:pt x="0" y="0"/>
                    </a:lnTo>
                    <a:lnTo>
                      <a:pt x="109538" y="77529"/>
                    </a:lnTo>
                    <a:lnTo>
                      <a:pt x="2382" y="98961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9" name="Freeform 108"/>
              <p:cNvSpPr/>
              <p:nvPr/>
            </p:nvSpPr>
            <p:spPr>
              <a:xfrm>
                <a:off x="4989336" y="2839760"/>
                <a:ext cx="257204" cy="105691"/>
              </a:xfrm>
              <a:custGeom>
                <a:avLst/>
                <a:gdLst>
                  <a:gd name="connsiteX0" fmla="*/ 221456 w 221456"/>
                  <a:gd name="connsiteY0" fmla="*/ 7144 h 61913"/>
                  <a:gd name="connsiteX1" fmla="*/ 71437 w 221456"/>
                  <a:gd name="connsiteY1" fmla="*/ 61913 h 61913"/>
                  <a:gd name="connsiteX2" fmla="*/ 0 w 221456"/>
                  <a:gd name="connsiteY2" fmla="*/ 52388 h 61913"/>
                  <a:gd name="connsiteX3" fmla="*/ 128587 w 221456"/>
                  <a:gd name="connsiteY3" fmla="*/ 0 h 61913"/>
                  <a:gd name="connsiteX4" fmla="*/ 221456 w 221456"/>
                  <a:gd name="connsiteY4" fmla="*/ 7144 h 61913"/>
                  <a:gd name="connsiteX0" fmla="*/ 221456 w 221456"/>
                  <a:gd name="connsiteY0" fmla="*/ 7144 h 55837"/>
                  <a:gd name="connsiteX1" fmla="*/ 80636 w 221456"/>
                  <a:gd name="connsiteY1" fmla="*/ 55837 h 55837"/>
                  <a:gd name="connsiteX2" fmla="*/ 0 w 221456"/>
                  <a:gd name="connsiteY2" fmla="*/ 52388 h 55837"/>
                  <a:gd name="connsiteX3" fmla="*/ 128587 w 221456"/>
                  <a:gd name="connsiteY3" fmla="*/ 0 h 55837"/>
                  <a:gd name="connsiteX4" fmla="*/ 221456 w 221456"/>
                  <a:gd name="connsiteY4" fmla="*/ 7144 h 55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55837">
                    <a:moveTo>
                      <a:pt x="221456" y="7144"/>
                    </a:moveTo>
                    <a:lnTo>
                      <a:pt x="80636" y="55837"/>
                    </a:lnTo>
                    <a:lnTo>
                      <a:pt x="0" y="52388"/>
                    </a:lnTo>
                    <a:lnTo>
                      <a:pt x="128587" y="0"/>
                    </a:lnTo>
                    <a:lnTo>
                      <a:pt x="221456" y="7144"/>
                    </a:lnTo>
                    <a:close/>
                  </a:path>
                </a:pathLst>
              </a:custGeom>
              <a:solidFill>
                <a:srgbClr val="D8BB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0" name="Rectangle 36"/>
              <p:cNvSpPr/>
              <p:nvPr/>
            </p:nvSpPr>
            <p:spPr>
              <a:xfrm rot="3321691">
                <a:off x="5552076" y="2796400"/>
                <a:ext cx="70403" cy="219122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71" h="194485">
                    <a:moveTo>
                      <a:pt x="6703" y="54075"/>
                    </a:moveTo>
                    <a:cubicBezTo>
                      <a:pt x="38562" y="-43881"/>
                      <a:pt x="31960" y="25261"/>
                      <a:pt x="46871" y="5356"/>
                    </a:cubicBezTo>
                    <a:lnTo>
                      <a:pt x="39593" y="122322"/>
                    </a:lnTo>
                    <a:lnTo>
                      <a:pt x="0" y="194485"/>
                    </a:lnTo>
                    <a:cubicBezTo>
                      <a:pt x="328" y="135716"/>
                      <a:pt x="6375" y="112844"/>
                      <a:pt x="6703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1" name="Rectangle 9"/>
              <p:cNvSpPr/>
              <p:nvPr/>
            </p:nvSpPr>
            <p:spPr>
              <a:xfrm>
                <a:off x="5164505" y="2706409"/>
                <a:ext cx="65815" cy="152545"/>
              </a:xfrm>
              <a:custGeom>
                <a:avLst/>
                <a:gdLst>
                  <a:gd name="connsiteX0" fmla="*/ 0 w 77721"/>
                  <a:gd name="connsiteY0" fmla="*/ 0 h 143019"/>
                  <a:gd name="connsiteX1" fmla="*/ 77721 w 77721"/>
                  <a:gd name="connsiteY1" fmla="*/ 0 h 143019"/>
                  <a:gd name="connsiteX2" fmla="*/ 77721 w 77721"/>
                  <a:gd name="connsiteY2" fmla="*/ 143019 h 143019"/>
                  <a:gd name="connsiteX3" fmla="*/ 0 w 77721"/>
                  <a:gd name="connsiteY3" fmla="*/ 143019 h 143019"/>
                  <a:gd name="connsiteX4" fmla="*/ 0 w 77721"/>
                  <a:gd name="connsiteY4" fmla="*/ 0 h 143019"/>
                  <a:gd name="connsiteX0" fmla="*/ 0 w 77721"/>
                  <a:gd name="connsiteY0" fmla="*/ 0 h 202550"/>
                  <a:gd name="connsiteX1" fmla="*/ 77721 w 77721"/>
                  <a:gd name="connsiteY1" fmla="*/ 0 h 202550"/>
                  <a:gd name="connsiteX2" fmla="*/ 37240 w 77721"/>
                  <a:gd name="connsiteY2" fmla="*/ 202550 h 202550"/>
                  <a:gd name="connsiteX3" fmla="*/ 0 w 77721"/>
                  <a:gd name="connsiteY3" fmla="*/ 143019 h 202550"/>
                  <a:gd name="connsiteX4" fmla="*/ 0 w 77721"/>
                  <a:gd name="connsiteY4" fmla="*/ 0 h 202550"/>
                  <a:gd name="connsiteX0" fmla="*/ 0 w 239646"/>
                  <a:gd name="connsiteY0" fmla="*/ 0 h 285750"/>
                  <a:gd name="connsiteX1" fmla="*/ 239646 w 239646"/>
                  <a:gd name="connsiteY1" fmla="*/ 285750 h 285750"/>
                  <a:gd name="connsiteX2" fmla="*/ 37240 w 239646"/>
                  <a:gd name="connsiteY2" fmla="*/ 202550 h 285750"/>
                  <a:gd name="connsiteX3" fmla="*/ 0 w 239646"/>
                  <a:gd name="connsiteY3" fmla="*/ 143019 h 285750"/>
                  <a:gd name="connsiteX4" fmla="*/ 0 w 239646"/>
                  <a:gd name="connsiteY4" fmla="*/ 0 h 285750"/>
                  <a:gd name="connsiteX0" fmla="*/ 0 w 272983"/>
                  <a:gd name="connsiteY0" fmla="*/ 142731 h 142731"/>
                  <a:gd name="connsiteX1" fmla="*/ 272983 w 272983"/>
                  <a:gd name="connsiteY1" fmla="*/ 142731 h 142731"/>
                  <a:gd name="connsiteX2" fmla="*/ 70577 w 272983"/>
                  <a:gd name="connsiteY2" fmla="*/ 59531 h 142731"/>
                  <a:gd name="connsiteX3" fmla="*/ 33337 w 272983"/>
                  <a:gd name="connsiteY3" fmla="*/ 0 h 142731"/>
                  <a:gd name="connsiteX4" fmla="*/ 0 w 272983"/>
                  <a:gd name="connsiteY4" fmla="*/ 142731 h 142731"/>
                  <a:gd name="connsiteX0" fmla="*/ 4763 w 239646"/>
                  <a:gd name="connsiteY0" fmla="*/ 0 h 235744"/>
                  <a:gd name="connsiteX1" fmla="*/ 239646 w 239646"/>
                  <a:gd name="connsiteY1" fmla="*/ 235744 h 235744"/>
                  <a:gd name="connsiteX2" fmla="*/ 37240 w 239646"/>
                  <a:gd name="connsiteY2" fmla="*/ 152544 h 235744"/>
                  <a:gd name="connsiteX3" fmla="*/ 0 w 239646"/>
                  <a:gd name="connsiteY3" fmla="*/ 93013 h 235744"/>
                  <a:gd name="connsiteX4" fmla="*/ 4763 w 239646"/>
                  <a:gd name="connsiteY4" fmla="*/ 0 h 235744"/>
                  <a:gd name="connsiteX0" fmla="*/ 4763 w 149159"/>
                  <a:gd name="connsiteY0" fmla="*/ 0 h 152544"/>
                  <a:gd name="connsiteX1" fmla="*/ 149159 w 149159"/>
                  <a:gd name="connsiteY1" fmla="*/ 4762 h 152544"/>
                  <a:gd name="connsiteX2" fmla="*/ 37240 w 149159"/>
                  <a:gd name="connsiteY2" fmla="*/ 152544 h 152544"/>
                  <a:gd name="connsiteX3" fmla="*/ 0 w 149159"/>
                  <a:gd name="connsiteY3" fmla="*/ 93013 h 152544"/>
                  <a:gd name="connsiteX4" fmla="*/ 4763 w 149159"/>
                  <a:gd name="connsiteY4" fmla="*/ 0 h 152544"/>
                  <a:gd name="connsiteX0" fmla="*/ 4763 w 80102"/>
                  <a:gd name="connsiteY0" fmla="*/ 0 h 152544"/>
                  <a:gd name="connsiteX1" fmla="*/ 80102 w 80102"/>
                  <a:gd name="connsiteY1" fmla="*/ 130969 h 152544"/>
                  <a:gd name="connsiteX2" fmla="*/ 37240 w 80102"/>
                  <a:gd name="connsiteY2" fmla="*/ 152544 h 152544"/>
                  <a:gd name="connsiteX3" fmla="*/ 0 w 80102"/>
                  <a:gd name="connsiteY3" fmla="*/ 93013 h 152544"/>
                  <a:gd name="connsiteX4" fmla="*/ 4763 w 80102"/>
                  <a:gd name="connsiteY4" fmla="*/ 0 h 152544"/>
                  <a:gd name="connsiteX0" fmla="*/ 4763 w 139634"/>
                  <a:gd name="connsiteY0" fmla="*/ 0 h 130969"/>
                  <a:gd name="connsiteX1" fmla="*/ 80102 w 139634"/>
                  <a:gd name="connsiteY1" fmla="*/ 130969 h 130969"/>
                  <a:gd name="connsiteX2" fmla="*/ 139634 w 139634"/>
                  <a:gd name="connsiteY2" fmla="*/ 50151 h 130969"/>
                  <a:gd name="connsiteX3" fmla="*/ 0 w 139634"/>
                  <a:gd name="connsiteY3" fmla="*/ 93013 h 130969"/>
                  <a:gd name="connsiteX4" fmla="*/ 4763 w 139634"/>
                  <a:gd name="connsiteY4" fmla="*/ 0 h 130969"/>
                  <a:gd name="connsiteX0" fmla="*/ 4763 w 80102"/>
                  <a:gd name="connsiteY0" fmla="*/ 0 h 152545"/>
                  <a:gd name="connsiteX1" fmla="*/ 80102 w 80102"/>
                  <a:gd name="connsiteY1" fmla="*/ 130969 h 152545"/>
                  <a:gd name="connsiteX2" fmla="*/ 34859 w 80102"/>
                  <a:gd name="connsiteY2" fmla="*/ 152545 h 152545"/>
                  <a:gd name="connsiteX3" fmla="*/ 0 w 80102"/>
                  <a:gd name="connsiteY3" fmla="*/ 93013 h 152545"/>
                  <a:gd name="connsiteX4" fmla="*/ 4763 w 80102"/>
                  <a:gd name="connsiteY4" fmla="*/ 0 h 152545"/>
                  <a:gd name="connsiteX0" fmla="*/ 4763 w 146777"/>
                  <a:gd name="connsiteY0" fmla="*/ 0 h 152545"/>
                  <a:gd name="connsiteX1" fmla="*/ 146777 w 146777"/>
                  <a:gd name="connsiteY1" fmla="*/ 1 h 152545"/>
                  <a:gd name="connsiteX2" fmla="*/ 34859 w 146777"/>
                  <a:gd name="connsiteY2" fmla="*/ 152545 h 152545"/>
                  <a:gd name="connsiteX3" fmla="*/ 0 w 146777"/>
                  <a:gd name="connsiteY3" fmla="*/ 93013 h 152545"/>
                  <a:gd name="connsiteX4" fmla="*/ 4763 w 146777"/>
                  <a:gd name="connsiteY4" fmla="*/ 0 h 152545"/>
                  <a:gd name="connsiteX0" fmla="*/ 4763 w 77721"/>
                  <a:gd name="connsiteY0" fmla="*/ 54768 h 207313"/>
                  <a:gd name="connsiteX1" fmla="*/ 77721 w 77721"/>
                  <a:gd name="connsiteY1" fmla="*/ 0 h 207313"/>
                  <a:gd name="connsiteX2" fmla="*/ 34859 w 77721"/>
                  <a:gd name="connsiteY2" fmla="*/ 207313 h 207313"/>
                  <a:gd name="connsiteX3" fmla="*/ 0 w 77721"/>
                  <a:gd name="connsiteY3" fmla="*/ 147781 h 207313"/>
                  <a:gd name="connsiteX4" fmla="*/ 4763 w 77721"/>
                  <a:gd name="connsiteY4" fmla="*/ 54768 h 207313"/>
                  <a:gd name="connsiteX0" fmla="*/ 4763 w 65815"/>
                  <a:gd name="connsiteY0" fmla="*/ 0 h 152545"/>
                  <a:gd name="connsiteX1" fmla="*/ 65815 w 65815"/>
                  <a:gd name="connsiteY1" fmla="*/ 114301 h 152545"/>
                  <a:gd name="connsiteX2" fmla="*/ 34859 w 65815"/>
                  <a:gd name="connsiteY2" fmla="*/ 152545 h 152545"/>
                  <a:gd name="connsiteX3" fmla="*/ 0 w 65815"/>
                  <a:gd name="connsiteY3" fmla="*/ 93013 h 152545"/>
                  <a:gd name="connsiteX4" fmla="*/ 4763 w 65815"/>
                  <a:gd name="connsiteY4" fmla="*/ 0 h 152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815" h="152545">
                    <a:moveTo>
                      <a:pt x="4763" y="0"/>
                    </a:moveTo>
                    <a:lnTo>
                      <a:pt x="65815" y="114301"/>
                    </a:lnTo>
                    <a:lnTo>
                      <a:pt x="34859" y="152545"/>
                    </a:lnTo>
                    <a:lnTo>
                      <a:pt x="0" y="93013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rgbClr val="AB7E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2" name="Rectangle 36"/>
              <p:cNvSpPr/>
              <p:nvPr/>
            </p:nvSpPr>
            <p:spPr>
              <a:xfrm rot="3321691">
                <a:off x="5725770" y="2802118"/>
                <a:ext cx="75438" cy="217508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71" h="194485">
                    <a:moveTo>
                      <a:pt x="6703" y="54075"/>
                    </a:moveTo>
                    <a:cubicBezTo>
                      <a:pt x="38562" y="-43881"/>
                      <a:pt x="31960" y="25261"/>
                      <a:pt x="46871" y="5356"/>
                    </a:cubicBezTo>
                    <a:lnTo>
                      <a:pt x="39593" y="122322"/>
                    </a:lnTo>
                    <a:lnTo>
                      <a:pt x="0" y="194485"/>
                    </a:lnTo>
                    <a:cubicBezTo>
                      <a:pt x="328" y="135716"/>
                      <a:pt x="6375" y="112844"/>
                      <a:pt x="6703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3" name="Rectangle 33"/>
              <p:cNvSpPr/>
              <p:nvPr/>
            </p:nvSpPr>
            <p:spPr>
              <a:xfrm>
                <a:off x="5548101" y="2851817"/>
                <a:ext cx="253193" cy="94106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100013 w 197971"/>
                  <a:gd name="connsiteY0" fmla="*/ 17071 h 64030"/>
                  <a:gd name="connsiteX1" fmla="*/ 197971 w 197971"/>
                  <a:gd name="connsiteY1" fmla="*/ 0 h 64030"/>
                  <a:gd name="connsiteX2" fmla="*/ 119833 w 197971"/>
                  <a:gd name="connsiteY2" fmla="*/ 64030 h 64030"/>
                  <a:gd name="connsiteX3" fmla="*/ 0 w 197971"/>
                  <a:gd name="connsiteY3" fmla="*/ 61650 h 64030"/>
                  <a:gd name="connsiteX4" fmla="*/ 100013 w 197971"/>
                  <a:gd name="connsiteY4" fmla="*/ 17071 h 64030"/>
                  <a:gd name="connsiteX0" fmla="*/ 100013 w 209184"/>
                  <a:gd name="connsiteY0" fmla="*/ 14581 h 61540"/>
                  <a:gd name="connsiteX1" fmla="*/ 209184 w 209184"/>
                  <a:gd name="connsiteY1" fmla="*/ 0 h 61540"/>
                  <a:gd name="connsiteX2" fmla="*/ 119833 w 209184"/>
                  <a:gd name="connsiteY2" fmla="*/ 61540 h 61540"/>
                  <a:gd name="connsiteX3" fmla="*/ 0 w 209184"/>
                  <a:gd name="connsiteY3" fmla="*/ 59160 h 61540"/>
                  <a:gd name="connsiteX4" fmla="*/ 100013 w 209184"/>
                  <a:gd name="connsiteY4" fmla="*/ 14581 h 6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184" h="61540">
                    <a:moveTo>
                      <a:pt x="100013" y="14581"/>
                    </a:moveTo>
                    <a:lnTo>
                      <a:pt x="209184" y="0"/>
                    </a:lnTo>
                    <a:lnTo>
                      <a:pt x="119833" y="61540"/>
                    </a:lnTo>
                    <a:lnTo>
                      <a:pt x="0" y="59160"/>
                    </a:lnTo>
                    <a:lnTo>
                      <a:pt x="100013" y="1458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4" name="Rectangle 33"/>
              <p:cNvSpPr/>
              <p:nvPr/>
            </p:nvSpPr>
            <p:spPr>
              <a:xfrm>
                <a:off x="5957742" y="2854196"/>
                <a:ext cx="214198" cy="101251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07" h="56404">
                    <a:moveTo>
                      <a:pt x="40327" y="9288"/>
                    </a:moveTo>
                    <a:lnTo>
                      <a:pt x="161107" y="0"/>
                    </a:lnTo>
                    <a:lnTo>
                      <a:pt x="135771" y="56404"/>
                    </a:lnTo>
                    <a:lnTo>
                      <a:pt x="0" y="54489"/>
                    </a:lnTo>
                    <a:lnTo>
                      <a:pt x="40327" y="9288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5" name="Rectangle 36"/>
              <p:cNvSpPr/>
              <p:nvPr/>
            </p:nvSpPr>
            <p:spPr>
              <a:xfrm rot="788887">
                <a:off x="6147422" y="2821579"/>
                <a:ext cx="67614" cy="142038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09" h="1594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1818" y="98394"/>
                      <a:pt x="41273" y="144913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6" name="Rectangle 36"/>
              <p:cNvSpPr/>
              <p:nvPr/>
            </p:nvSpPr>
            <p:spPr>
              <a:xfrm rot="21375165">
                <a:off x="6337880" y="2827810"/>
                <a:ext cx="73673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7" name="Rectangle 36"/>
              <p:cNvSpPr/>
              <p:nvPr/>
            </p:nvSpPr>
            <p:spPr>
              <a:xfrm rot="2254011">
                <a:off x="5954073" y="2831923"/>
                <a:ext cx="67614" cy="158388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09" h="1594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lnTo>
                      <a:pt x="36461" y="112239"/>
                    </a:ln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8" name="Rectangle 36"/>
              <p:cNvSpPr/>
              <p:nvPr/>
            </p:nvSpPr>
            <p:spPr>
              <a:xfrm rot="20949243">
                <a:off x="6699940" y="2832186"/>
                <a:ext cx="63141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9" name="Rectangle 36"/>
              <p:cNvSpPr/>
              <p:nvPr/>
            </p:nvSpPr>
            <p:spPr>
              <a:xfrm rot="20949243">
                <a:off x="6883870" y="2835068"/>
                <a:ext cx="63141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0" name="Rectangle 33"/>
              <p:cNvSpPr/>
              <p:nvPr/>
            </p:nvSpPr>
            <p:spPr>
              <a:xfrm>
                <a:off x="6758897" y="2870213"/>
                <a:ext cx="149232" cy="90978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05" h="45660">
                    <a:moveTo>
                      <a:pt x="0" y="3401"/>
                    </a:moveTo>
                    <a:lnTo>
                      <a:pt x="143060" y="0"/>
                    </a:lnTo>
                    <a:lnTo>
                      <a:pt x="169205" y="44632"/>
                    </a:lnTo>
                    <a:lnTo>
                      <a:pt x="11936" y="45660"/>
                    </a:lnTo>
                    <a:lnTo>
                      <a:pt x="0" y="340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1" name="Rectangle 36"/>
              <p:cNvSpPr/>
              <p:nvPr/>
            </p:nvSpPr>
            <p:spPr>
              <a:xfrm rot="21375165">
                <a:off x="6523448" y="2828189"/>
                <a:ext cx="63141" cy="126576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5631 w 42909"/>
                  <a:gd name="connsiteY2" fmla="*/ 122322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36461 w 42909"/>
                  <a:gd name="connsiteY2" fmla="*/ 112239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2909"/>
                  <a:gd name="connsiteY0" fmla="*/ 54075 h 159414"/>
                  <a:gd name="connsiteX1" fmla="*/ 42909 w 42909"/>
                  <a:gd name="connsiteY1" fmla="*/ 5356 h 159414"/>
                  <a:gd name="connsiteX2" fmla="*/ 41273 w 42909"/>
                  <a:gd name="connsiteY2" fmla="*/ 144913 h 159414"/>
                  <a:gd name="connsiteX3" fmla="*/ 0 w 42909"/>
                  <a:gd name="connsiteY3" fmla="*/ 159414 h 159414"/>
                  <a:gd name="connsiteX4" fmla="*/ 2741 w 42909"/>
                  <a:gd name="connsiteY4" fmla="*/ 54075 h 159414"/>
                  <a:gd name="connsiteX0" fmla="*/ 2741 w 46754"/>
                  <a:gd name="connsiteY0" fmla="*/ 54075 h 161614"/>
                  <a:gd name="connsiteX1" fmla="*/ 42909 w 46754"/>
                  <a:gd name="connsiteY1" fmla="*/ 5356 h 161614"/>
                  <a:gd name="connsiteX2" fmla="*/ 46712 w 46754"/>
                  <a:gd name="connsiteY2" fmla="*/ 161614 h 161614"/>
                  <a:gd name="connsiteX3" fmla="*/ 0 w 46754"/>
                  <a:gd name="connsiteY3" fmla="*/ 159414 h 161614"/>
                  <a:gd name="connsiteX4" fmla="*/ 2741 w 46754"/>
                  <a:gd name="connsiteY4" fmla="*/ 54075 h 16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754" h="161614">
                    <a:moveTo>
                      <a:pt x="2741" y="54075"/>
                    </a:moveTo>
                    <a:cubicBezTo>
                      <a:pt x="34600" y="-43881"/>
                      <a:pt x="27998" y="25261"/>
                      <a:pt x="42909" y="5356"/>
                    </a:cubicBezTo>
                    <a:cubicBezTo>
                      <a:pt x="42364" y="51875"/>
                      <a:pt x="47257" y="115095"/>
                      <a:pt x="46712" y="161614"/>
                    </a:cubicBezTo>
                    <a:lnTo>
                      <a:pt x="0" y="159414"/>
                    </a:lnTo>
                    <a:cubicBezTo>
                      <a:pt x="328" y="100645"/>
                      <a:pt x="2413" y="112844"/>
                      <a:pt x="2741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2" name="Rectangle 36"/>
              <p:cNvSpPr/>
              <p:nvPr/>
            </p:nvSpPr>
            <p:spPr>
              <a:xfrm rot="4046683">
                <a:off x="5337177" y="2775898"/>
                <a:ext cx="57683" cy="262793"/>
              </a:xfrm>
              <a:custGeom>
                <a:avLst/>
                <a:gdLst>
                  <a:gd name="connsiteX0" fmla="*/ 0 w 45719"/>
                  <a:gd name="connsiteY0" fmla="*/ 0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0 w 45719"/>
                  <a:gd name="connsiteY4" fmla="*/ 0 h 236020"/>
                  <a:gd name="connsiteX0" fmla="*/ 200900 w 200900"/>
                  <a:gd name="connsiteY0" fmla="*/ 124698 h 236020"/>
                  <a:gd name="connsiteX1" fmla="*/ 45719 w 200900"/>
                  <a:gd name="connsiteY1" fmla="*/ 0 h 236020"/>
                  <a:gd name="connsiteX2" fmla="*/ 45719 w 200900"/>
                  <a:gd name="connsiteY2" fmla="*/ 236020 h 236020"/>
                  <a:gd name="connsiteX3" fmla="*/ 0 w 200900"/>
                  <a:gd name="connsiteY3" fmla="*/ 236020 h 236020"/>
                  <a:gd name="connsiteX4" fmla="*/ 200900 w 200900"/>
                  <a:gd name="connsiteY4" fmla="*/ 124698 h 236020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9951 h 236257"/>
                  <a:gd name="connsiteX1" fmla="*/ 45719 w 45719"/>
                  <a:gd name="connsiteY1" fmla="*/ 237 h 236257"/>
                  <a:gd name="connsiteX2" fmla="*/ 45719 w 45719"/>
                  <a:gd name="connsiteY2" fmla="*/ 236257 h 236257"/>
                  <a:gd name="connsiteX3" fmla="*/ 0 w 45719"/>
                  <a:gd name="connsiteY3" fmla="*/ 236257 h 236257"/>
                  <a:gd name="connsiteX4" fmla="*/ 985 w 45719"/>
                  <a:gd name="connsiteY4" fmla="*/ 59951 h 236257"/>
                  <a:gd name="connsiteX0" fmla="*/ 985 w 45719"/>
                  <a:gd name="connsiteY0" fmla="*/ 59714 h 236020"/>
                  <a:gd name="connsiteX1" fmla="*/ 45719 w 45719"/>
                  <a:gd name="connsiteY1" fmla="*/ 0 h 236020"/>
                  <a:gd name="connsiteX2" fmla="*/ 45719 w 45719"/>
                  <a:gd name="connsiteY2" fmla="*/ 236020 h 236020"/>
                  <a:gd name="connsiteX3" fmla="*/ 0 w 45719"/>
                  <a:gd name="connsiteY3" fmla="*/ 236020 h 236020"/>
                  <a:gd name="connsiteX4" fmla="*/ 985 w 45719"/>
                  <a:gd name="connsiteY4" fmla="*/ 59714 h 236020"/>
                  <a:gd name="connsiteX0" fmla="*/ 985 w 45719"/>
                  <a:gd name="connsiteY0" fmla="*/ 54075 h 230381"/>
                  <a:gd name="connsiteX1" fmla="*/ 41153 w 45719"/>
                  <a:gd name="connsiteY1" fmla="*/ 5356 h 230381"/>
                  <a:gd name="connsiteX2" fmla="*/ 45719 w 45719"/>
                  <a:gd name="connsiteY2" fmla="*/ 230381 h 230381"/>
                  <a:gd name="connsiteX3" fmla="*/ 0 w 45719"/>
                  <a:gd name="connsiteY3" fmla="*/ 230381 h 230381"/>
                  <a:gd name="connsiteX4" fmla="*/ 985 w 45719"/>
                  <a:gd name="connsiteY4" fmla="*/ 54075 h 230381"/>
                  <a:gd name="connsiteX0" fmla="*/ 985 w 41153"/>
                  <a:gd name="connsiteY0" fmla="*/ 54075 h 230381"/>
                  <a:gd name="connsiteX1" fmla="*/ 41153 w 41153"/>
                  <a:gd name="connsiteY1" fmla="*/ 5356 h 230381"/>
                  <a:gd name="connsiteX2" fmla="*/ 33875 w 41153"/>
                  <a:gd name="connsiteY2" fmla="*/ 122322 h 230381"/>
                  <a:gd name="connsiteX3" fmla="*/ 0 w 41153"/>
                  <a:gd name="connsiteY3" fmla="*/ 230381 h 230381"/>
                  <a:gd name="connsiteX4" fmla="*/ 985 w 41153"/>
                  <a:gd name="connsiteY4" fmla="*/ 54075 h 230381"/>
                  <a:gd name="connsiteX0" fmla="*/ 60745 w 100913"/>
                  <a:gd name="connsiteY0" fmla="*/ 196402 h 264649"/>
                  <a:gd name="connsiteX1" fmla="*/ 100913 w 100913"/>
                  <a:gd name="connsiteY1" fmla="*/ 147683 h 264649"/>
                  <a:gd name="connsiteX2" fmla="*/ 93635 w 100913"/>
                  <a:gd name="connsiteY2" fmla="*/ 264649 h 264649"/>
                  <a:gd name="connsiteX3" fmla="*/ 0 w 100913"/>
                  <a:gd name="connsiteY3" fmla="*/ 7528 h 264649"/>
                  <a:gd name="connsiteX4" fmla="*/ 60745 w 100913"/>
                  <a:gd name="connsiteY4" fmla="*/ 196402 h 264649"/>
                  <a:gd name="connsiteX0" fmla="*/ 6703 w 46871"/>
                  <a:gd name="connsiteY0" fmla="*/ 54075 h 194485"/>
                  <a:gd name="connsiteX1" fmla="*/ 46871 w 46871"/>
                  <a:gd name="connsiteY1" fmla="*/ 5356 h 194485"/>
                  <a:gd name="connsiteX2" fmla="*/ 39593 w 46871"/>
                  <a:gd name="connsiteY2" fmla="*/ 122322 h 194485"/>
                  <a:gd name="connsiteX3" fmla="*/ 0 w 46871"/>
                  <a:gd name="connsiteY3" fmla="*/ 194485 h 194485"/>
                  <a:gd name="connsiteX4" fmla="*/ 6703 w 46871"/>
                  <a:gd name="connsiteY4" fmla="*/ 54075 h 19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71" h="194485">
                    <a:moveTo>
                      <a:pt x="6703" y="54075"/>
                    </a:moveTo>
                    <a:cubicBezTo>
                      <a:pt x="38562" y="-43881"/>
                      <a:pt x="31960" y="25261"/>
                      <a:pt x="46871" y="5356"/>
                    </a:cubicBezTo>
                    <a:lnTo>
                      <a:pt x="39593" y="122322"/>
                    </a:lnTo>
                    <a:lnTo>
                      <a:pt x="0" y="194485"/>
                    </a:lnTo>
                    <a:cubicBezTo>
                      <a:pt x="328" y="135716"/>
                      <a:pt x="6375" y="112844"/>
                      <a:pt x="6703" y="54075"/>
                    </a:cubicBez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144881" y="2823886"/>
                <a:ext cx="2210577" cy="45719"/>
              </a:xfrm>
              <a:prstGeom prst="rect">
                <a:avLst/>
              </a:prstGeom>
              <a:solidFill>
                <a:srgbClr val="D8BB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4" name="Rectangle 8"/>
              <p:cNvSpPr/>
              <p:nvPr/>
            </p:nvSpPr>
            <p:spPr>
              <a:xfrm>
                <a:off x="4985740" y="2595783"/>
                <a:ext cx="197409" cy="286037"/>
              </a:xfrm>
              <a:custGeom>
                <a:avLst/>
                <a:gdLst>
                  <a:gd name="connsiteX0" fmla="*/ 0 w 250507"/>
                  <a:gd name="connsiteY0" fmla="*/ 0 h 278607"/>
                  <a:gd name="connsiteX1" fmla="*/ 250507 w 250507"/>
                  <a:gd name="connsiteY1" fmla="*/ 0 h 278607"/>
                  <a:gd name="connsiteX2" fmla="*/ 250507 w 250507"/>
                  <a:gd name="connsiteY2" fmla="*/ 278607 h 278607"/>
                  <a:gd name="connsiteX3" fmla="*/ 0 w 250507"/>
                  <a:gd name="connsiteY3" fmla="*/ 278607 h 278607"/>
                  <a:gd name="connsiteX4" fmla="*/ 0 w 250507"/>
                  <a:gd name="connsiteY4" fmla="*/ 0 h 278607"/>
                  <a:gd name="connsiteX0" fmla="*/ 173356 w 423863"/>
                  <a:gd name="connsiteY0" fmla="*/ 0 h 300038"/>
                  <a:gd name="connsiteX1" fmla="*/ 0 w 423863"/>
                  <a:gd name="connsiteY1" fmla="*/ 300038 h 300038"/>
                  <a:gd name="connsiteX2" fmla="*/ 423863 w 423863"/>
                  <a:gd name="connsiteY2" fmla="*/ 278607 h 300038"/>
                  <a:gd name="connsiteX3" fmla="*/ 173356 w 423863"/>
                  <a:gd name="connsiteY3" fmla="*/ 278607 h 300038"/>
                  <a:gd name="connsiteX4" fmla="*/ 173356 w 423863"/>
                  <a:gd name="connsiteY4" fmla="*/ 0 h 300038"/>
                  <a:gd name="connsiteX0" fmla="*/ 0 w 250507"/>
                  <a:gd name="connsiteY0" fmla="*/ 0 h 278607"/>
                  <a:gd name="connsiteX1" fmla="*/ 205263 w 250507"/>
                  <a:gd name="connsiteY1" fmla="*/ 130969 h 278607"/>
                  <a:gd name="connsiteX2" fmla="*/ 250507 w 250507"/>
                  <a:gd name="connsiteY2" fmla="*/ 278607 h 278607"/>
                  <a:gd name="connsiteX3" fmla="*/ 0 w 250507"/>
                  <a:gd name="connsiteY3" fmla="*/ 278607 h 278607"/>
                  <a:gd name="connsiteX4" fmla="*/ 0 w 250507"/>
                  <a:gd name="connsiteY4" fmla="*/ 0 h 278607"/>
                  <a:gd name="connsiteX0" fmla="*/ 0 w 250507"/>
                  <a:gd name="connsiteY0" fmla="*/ 0 h 278607"/>
                  <a:gd name="connsiteX1" fmla="*/ 205263 w 250507"/>
                  <a:gd name="connsiteY1" fmla="*/ 130969 h 278607"/>
                  <a:gd name="connsiteX2" fmla="*/ 250507 w 250507"/>
                  <a:gd name="connsiteY2" fmla="*/ 278607 h 278607"/>
                  <a:gd name="connsiteX3" fmla="*/ 0 w 250507"/>
                  <a:gd name="connsiteY3" fmla="*/ 278607 h 278607"/>
                  <a:gd name="connsiteX4" fmla="*/ 0 w 250507"/>
                  <a:gd name="connsiteY4" fmla="*/ 0 h 278607"/>
                  <a:gd name="connsiteX0" fmla="*/ 7144 w 250507"/>
                  <a:gd name="connsiteY0" fmla="*/ 4393 h 268713"/>
                  <a:gd name="connsiteX1" fmla="*/ 205263 w 250507"/>
                  <a:gd name="connsiteY1" fmla="*/ 121075 h 268713"/>
                  <a:gd name="connsiteX2" fmla="*/ 250507 w 250507"/>
                  <a:gd name="connsiteY2" fmla="*/ 268713 h 268713"/>
                  <a:gd name="connsiteX3" fmla="*/ 0 w 250507"/>
                  <a:gd name="connsiteY3" fmla="*/ 268713 h 268713"/>
                  <a:gd name="connsiteX4" fmla="*/ 7144 w 250507"/>
                  <a:gd name="connsiteY4" fmla="*/ 4393 h 268713"/>
                  <a:gd name="connsiteX0" fmla="*/ 7144 w 250507"/>
                  <a:gd name="connsiteY0" fmla="*/ 49056 h 313376"/>
                  <a:gd name="connsiteX1" fmla="*/ 205263 w 250507"/>
                  <a:gd name="connsiteY1" fmla="*/ 165738 h 313376"/>
                  <a:gd name="connsiteX2" fmla="*/ 250507 w 250507"/>
                  <a:gd name="connsiteY2" fmla="*/ 313376 h 313376"/>
                  <a:gd name="connsiteX3" fmla="*/ 0 w 250507"/>
                  <a:gd name="connsiteY3" fmla="*/ 313376 h 313376"/>
                  <a:gd name="connsiteX4" fmla="*/ 7144 w 250507"/>
                  <a:gd name="connsiteY4" fmla="*/ 49056 h 313376"/>
                  <a:gd name="connsiteX0" fmla="*/ 313745 w 557108"/>
                  <a:gd name="connsiteY0" fmla="*/ 18982 h 283302"/>
                  <a:gd name="connsiteX1" fmla="*/ 64961 w 557108"/>
                  <a:gd name="connsiteY1" fmla="*/ 283302 h 283302"/>
                  <a:gd name="connsiteX2" fmla="*/ 557108 w 557108"/>
                  <a:gd name="connsiteY2" fmla="*/ 283302 h 283302"/>
                  <a:gd name="connsiteX3" fmla="*/ 306601 w 557108"/>
                  <a:gd name="connsiteY3" fmla="*/ 283302 h 283302"/>
                  <a:gd name="connsiteX4" fmla="*/ 313745 w 557108"/>
                  <a:gd name="connsiteY4" fmla="*/ 18982 h 283302"/>
                  <a:gd name="connsiteX0" fmla="*/ 8174 w 251537"/>
                  <a:gd name="connsiteY0" fmla="*/ 60822 h 325142"/>
                  <a:gd name="connsiteX1" fmla="*/ 174522 w 251537"/>
                  <a:gd name="connsiteY1" fmla="*/ 148930 h 325142"/>
                  <a:gd name="connsiteX2" fmla="*/ 251537 w 251537"/>
                  <a:gd name="connsiteY2" fmla="*/ 325142 h 325142"/>
                  <a:gd name="connsiteX3" fmla="*/ 1030 w 251537"/>
                  <a:gd name="connsiteY3" fmla="*/ 325142 h 325142"/>
                  <a:gd name="connsiteX4" fmla="*/ 8174 w 251537"/>
                  <a:gd name="connsiteY4" fmla="*/ 60822 h 325142"/>
                  <a:gd name="connsiteX0" fmla="*/ 8174 w 174522"/>
                  <a:gd name="connsiteY0" fmla="*/ 60822 h 325142"/>
                  <a:gd name="connsiteX1" fmla="*/ 174522 w 174522"/>
                  <a:gd name="connsiteY1" fmla="*/ 148930 h 325142"/>
                  <a:gd name="connsiteX2" fmla="*/ 128692 w 174522"/>
                  <a:gd name="connsiteY2" fmla="*/ 220367 h 325142"/>
                  <a:gd name="connsiteX3" fmla="*/ 1030 w 174522"/>
                  <a:gd name="connsiteY3" fmla="*/ 325142 h 325142"/>
                  <a:gd name="connsiteX4" fmla="*/ 8174 w 174522"/>
                  <a:gd name="connsiteY4" fmla="*/ 60822 h 325142"/>
                  <a:gd name="connsiteX0" fmla="*/ 8174 w 183761"/>
                  <a:gd name="connsiteY0" fmla="*/ 60822 h 325142"/>
                  <a:gd name="connsiteX1" fmla="*/ 174522 w 183761"/>
                  <a:gd name="connsiteY1" fmla="*/ 148930 h 325142"/>
                  <a:gd name="connsiteX2" fmla="*/ 183761 w 183761"/>
                  <a:gd name="connsiteY2" fmla="*/ 315617 h 325142"/>
                  <a:gd name="connsiteX3" fmla="*/ 1030 w 183761"/>
                  <a:gd name="connsiteY3" fmla="*/ 325142 h 325142"/>
                  <a:gd name="connsiteX4" fmla="*/ 8174 w 183761"/>
                  <a:gd name="connsiteY4" fmla="*/ 60822 h 325142"/>
                  <a:gd name="connsiteX0" fmla="*/ 8174 w 183761"/>
                  <a:gd name="connsiteY0" fmla="*/ 60822 h 315617"/>
                  <a:gd name="connsiteX1" fmla="*/ 174522 w 183761"/>
                  <a:gd name="connsiteY1" fmla="*/ 148930 h 315617"/>
                  <a:gd name="connsiteX2" fmla="*/ 183761 w 183761"/>
                  <a:gd name="connsiteY2" fmla="*/ 315617 h 315617"/>
                  <a:gd name="connsiteX3" fmla="*/ 178944 w 183761"/>
                  <a:gd name="connsiteY3" fmla="*/ 187030 h 315617"/>
                  <a:gd name="connsiteX4" fmla="*/ 8174 w 183761"/>
                  <a:gd name="connsiteY4" fmla="*/ 60822 h 315617"/>
                  <a:gd name="connsiteX0" fmla="*/ 8174 w 183761"/>
                  <a:gd name="connsiteY0" fmla="*/ 60822 h 315617"/>
                  <a:gd name="connsiteX1" fmla="*/ 174522 w 183761"/>
                  <a:gd name="connsiteY1" fmla="*/ 148930 h 315617"/>
                  <a:gd name="connsiteX2" fmla="*/ 183761 w 183761"/>
                  <a:gd name="connsiteY2" fmla="*/ 315617 h 315617"/>
                  <a:gd name="connsiteX3" fmla="*/ 17974 w 183761"/>
                  <a:gd name="connsiteY3" fmla="*/ 248943 h 315617"/>
                  <a:gd name="connsiteX4" fmla="*/ 8174 w 183761"/>
                  <a:gd name="connsiteY4" fmla="*/ 60822 h 315617"/>
                  <a:gd name="connsiteX0" fmla="*/ 0 w 175587"/>
                  <a:gd name="connsiteY0" fmla="*/ 31242 h 286037"/>
                  <a:gd name="connsiteX1" fmla="*/ 33679 w 175587"/>
                  <a:gd name="connsiteY1" fmla="*/ 7518 h 286037"/>
                  <a:gd name="connsiteX2" fmla="*/ 166348 w 175587"/>
                  <a:gd name="connsiteY2" fmla="*/ 119350 h 286037"/>
                  <a:gd name="connsiteX3" fmla="*/ 175587 w 175587"/>
                  <a:gd name="connsiteY3" fmla="*/ 286037 h 286037"/>
                  <a:gd name="connsiteX4" fmla="*/ 9800 w 175587"/>
                  <a:gd name="connsiteY4" fmla="*/ 219363 h 286037"/>
                  <a:gd name="connsiteX5" fmla="*/ 0 w 175587"/>
                  <a:gd name="connsiteY5" fmla="*/ 31242 h 28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587" h="286037">
                    <a:moveTo>
                      <a:pt x="0" y="31242"/>
                    </a:moveTo>
                    <a:cubicBezTo>
                      <a:pt x="9628" y="-890"/>
                      <a:pt x="5954" y="-7167"/>
                      <a:pt x="33679" y="7518"/>
                    </a:cubicBezTo>
                    <a:cubicBezTo>
                      <a:pt x="61404" y="22203"/>
                      <a:pt x="148345" y="76105"/>
                      <a:pt x="166348" y="119350"/>
                    </a:cubicBezTo>
                    <a:lnTo>
                      <a:pt x="175587" y="286037"/>
                    </a:lnTo>
                    <a:lnTo>
                      <a:pt x="9800" y="219363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rgbClr val="DE9E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5" name="Rectangle 33"/>
              <p:cNvSpPr/>
              <p:nvPr/>
            </p:nvSpPr>
            <p:spPr>
              <a:xfrm>
                <a:off x="5331906" y="2868309"/>
                <a:ext cx="286519" cy="70964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184" h="51579">
                    <a:moveTo>
                      <a:pt x="100013" y="4620"/>
                    </a:moveTo>
                    <a:lnTo>
                      <a:pt x="209184" y="0"/>
                    </a:lnTo>
                    <a:lnTo>
                      <a:pt x="119833" y="51579"/>
                    </a:lnTo>
                    <a:lnTo>
                      <a:pt x="0" y="49199"/>
                    </a:lnTo>
                    <a:lnTo>
                      <a:pt x="100013" y="4620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6" name="Right Triangle 10"/>
              <p:cNvSpPr/>
              <p:nvPr/>
            </p:nvSpPr>
            <p:spPr>
              <a:xfrm>
                <a:off x="5177698" y="2813310"/>
                <a:ext cx="24288" cy="58478"/>
              </a:xfrm>
              <a:custGeom>
                <a:avLst/>
                <a:gdLst>
                  <a:gd name="connsiteX0" fmla="*/ 0 w 45719"/>
                  <a:gd name="connsiteY0" fmla="*/ 58478 h 58478"/>
                  <a:gd name="connsiteX1" fmla="*/ 0 w 45719"/>
                  <a:gd name="connsiteY1" fmla="*/ 0 h 58478"/>
                  <a:gd name="connsiteX2" fmla="*/ 45719 w 45719"/>
                  <a:gd name="connsiteY2" fmla="*/ 58478 h 58478"/>
                  <a:gd name="connsiteX3" fmla="*/ 0 w 45719"/>
                  <a:gd name="connsiteY3" fmla="*/ 58478 h 58478"/>
                  <a:gd name="connsiteX0" fmla="*/ 0 w 24288"/>
                  <a:gd name="connsiteY0" fmla="*/ 58478 h 58478"/>
                  <a:gd name="connsiteX1" fmla="*/ 0 w 24288"/>
                  <a:gd name="connsiteY1" fmla="*/ 0 h 58478"/>
                  <a:gd name="connsiteX2" fmla="*/ 24288 w 24288"/>
                  <a:gd name="connsiteY2" fmla="*/ 44191 h 58478"/>
                  <a:gd name="connsiteX3" fmla="*/ 0 w 24288"/>
                  <a:gd name="connsiteY3" fmla="*/ 58478 h 5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88" h="58478">
                    <a:moveTo>
                      <a:pt x="0" y="58478"/>
                    </a:moveTo>
                    <a:lnTo>
                      <a:pt x="0" y="0"/>
                    </a:lnTo>
                    <a:lnTo>
                      <a:pt x="24288" y="44191"/>
                    </a:lnTo>
                    <a:lnTo>
                      <a:pt x="0" y="5847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5021861" y="2863040"/>
                <a:ext cx="338343" cy="117228"/>
              </a:xfrm>
              <a:custGeom>
                <a:avLst/>
                <a:gdLst>
                  <a:gd name="connsiteX0" fmla="*/ 221456 w 221456"/>
                  <a:gd name="connsiteY0" fmla="*/ 7144 h 61913"/>
                  <a:gd name="connsiteX1" fmla="*/ 71437 w 221456"/>
                  <a:gd name="connsiteY1" fmla="*/ 61913 h 61913"/>
                  <a:gd name="connsiteX2" fmla="*/ 0 w 221456"/>
                  <a:gd name="connsiteY2" fmla="*/ 52388 h 61913"/>
                  <a:gd name="connsiteX3" fmla="*/ 128587 w 221456"/>
                  <a:gd name="connsiteY3" fmla="*/ 0 h 61913"/>
                  <a:gd name="connsiteX4" fmla="*/ 221456 w 221456"/>
                  <a:gd name="connsiteY4" fmla="*/ 7144 h 61913"/>
                  <a:gd name="connsiteX0" fmla="*/ 221456 w 221456"/>
                  <a:gd name="connsiteY0" fmla="*/ 7144 h 55837"/>
                  <a:gd name="connsiteX1" fmla="*/ 80636 w 221456"/>
                  <a:gd name="connsiteY1" fmla="*/ 55837 h 55837"/>
                  <a:gd name="connsiteX2" fmla="*/ 0 w 221456"/>
                  <a:gd name="connsiteY2" fmla="*/ 52388 h 55837"/>
                  <a:gd name="connsiteX3" fmla="*/ 128587 w 221456"/>
                  <a:gd name="connsiteY3" fmla="*/ 0 h 55837"/>
                  <a:gd name="connsiteX4" fmla="*/ 221456 w 221456"/>
                  <a:gd name="connsiteY4" fmla="*/ 7144 h 55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55837">
                    <a:moveTo>
                      <a:pt x="221456" y="7144"/>
                    </a:moveTo>
                    <a:lnTo>
                      <a:pt x="80636" y="55837"/>
                    </a:lnTo>
                    <a:lnTo>
                      <a:pt x="0" y="52388"/>
                    </a:lnTo>
                    <a:lnTo>
                      <a:pt x="128587" y="0"/>
                    </a:lnTo>
                    <a:lnTo>
                      <a:pt x="221456" y="7144"/>
                    </a:lnTo>
                    <a:close/>
                  </a:path>
                </a:pathLst>
              </a:custGeom>
              <a:solidFill>
                <a:srgbClr val="F3DB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8" name="Rectangle 12"/>
              <p:cNvSpPr/>
              <p:nvPr/>
            </p:nvSpPr>
            <p:spPr>
              <a:xfrm>
                <a:off x="5478462" y="2868935"/>
                <a:ext cx="138113" cy="12382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12382">
                    <a:moveTo>
                      <a:pt x="0" y="0"/>
                    </a:moveTo>
                    <a:lnTo>
                      <a:pt x="138113" y="0"/>
                    </a:lnTo>
                    <a:lnTo>
                      <a:pt x="100013" y="10000"/>
                    </a:lnTo>
                    <a:lnTo>
                      <a:pt x="23813" y="12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9" name="Rectangle 12"/>
              <p:cNvSpPr/>
              <p:nvPr/>
            </p:nvSpPr>
            <p:spPr>
              <a:xfrm>
                <a:off x="5643737" y="2868516"/>
                <a:ext cx="145843" cy="18000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1238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12382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12382"/>
                    </a:lnTo>
                    <a:lnTo>
                      <a:pt x="23813" y="12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0" name="Rectangle 33"/>
              <p:cNvSpPr/>
              <p:nvPr/>
            </p:nvSpPr>
            <p:spPr>
              <a:xfrm rot="313294">
                <a:off x="5762804" y="2871182"/>
                <a:ext cx="220055" cy="83949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148" h="59159">
                    <a:moveTo>
                      <a:pt x="66372" y="4619"/>
                    </a:moveTo>
                    <a:lnTo>
                      <a:pt x="185148" y="0"/>
                    </a:lnTo>
                    <a:lnTo>
                      <a:pt x="137774" y="54069"/>
                    </a:lnTo>
                    <a:lnTo>
                      <a:pt x="0" y="59159"/>
                    </a:lnTo>
                    <a:lnTo>
                      <a:pt x="66372" y="4619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1" name="Rectangle 33"/>
              <p:cNvSpPr/>
              <p:nvPr/>
            </p:nvSpPr>
            <p:spPr>
              <a:xfrm>
                <a:off x="6183088" y="2866545"/>
                <a:ext cx="181431" cy="88184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719" h="54489">
                    <a:moveTo>
                      <a:pt x="20352" y="4873"/>
                    </a:moveTo>
                    <a:lnTo>
                      <a:pt x="161107" y="0"/>
                    </a:lnTo>
                    <a:lnTo>
                      <a:pt x="175719" y="53461"/>
                    </a:lnTo>
                    <a:lnTo>
                      <a:pt x="0" y="54489"/>
                    </a:lnTo>
                    <a:lnTo>
                      <a:pt x="20352" y="4873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2" name="Rectangle 12"/>
              <p:cNvSpPr/>
              <p:nvPr/>
            </p:nvSpPr>
            <p:spPr>
              <a:xfrm>
                <a:off x="5826606" y="2868817"/>
                <a:ext cx="173472" cy="18000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17144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17144"/>
                    </a:lnTo>
                    <a:lnTo>
                      <a:pt x="23813" y="12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3" name="Rectangle 12"/>
              <p:cNvSpPr/>
              <p:nvPr/>
            </p:nvSpPr>
            <p:spPr>
              <a:xfrm>
                <a:off x="6010180" y="2869563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4" name="Rectangle 12"/>
              <p:cNvSpPr/>
              <p:nvPr/>
            </p:nvSpPr>
            <p:spPr>
              <a:xfrm>
                <a:off x="6181041" y="2865342"/>
                <a:ext cx="191840" cy="25200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  <a:gd name="connsiteX0" fmla="*/ 0 w 10000"/>
                  <a:gd name="connsiteY0" fmla="*/ 1323 h 11323"/>
                  <a:gd name="connsiteX1" fmla="*/ 10000 w 10000"/>
                  <a:gd name="connsiteY1" fmla="*/ 0 h 11323"/>
                  <a:gd name="connsiteX2" fmla="*/ 8966 w 10000"/>
                  <a:gd name="connsiteY2" fmla="*/ 10571 h 11323"/>
                  <a:gd name="connsiteX3" fmla="*/ 1724 w 10000"/>
                  <a:gd name="connsiteY3" fmla="*/ 11323 h 11323"/>
                  <a:gd name="connsiteX4" fmla="*/ 0 w 10000"/>
                  <a:gd name="connsiteY4" fmla="*/ 1323 h 1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323">
                    <a:moveTo>
                      <a:pt x="0" y="1323"/>
                    </a:moveTo>
                    <a:lnTo>
                      <a:pt x="10000" y="0"/>
                    </a:lnTo>
                    <a:lnTo>
                      <a:pt x="8966" y="10571"/>
                    </a:lnTo>
                    <a:lnTo>
                      <a:pt x="1724" y="11323"/>
                    </a:lnTo>
                    <a:lnTo>
                      <a:pt x="0" y="1323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5" name="Rectangle 33"/>
              <p:cNvSpPr/>
              <p:nvPr/>
            </p:nvSpPr>
            <p:spPr>
              <a:xfrm>
                <a:off x="6396094" y="2879380"/>
                <a:ext cx="150211" cy="74932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05" h="45660">
                    <a:moveTo>
                      <a:pt x="0" y="3401"/>
                    </a:moveTo>
                    <a:lnTo>
                      <a:pt x="143060" y="0"/>
                    </a:lnTo>
                    <a:lnTo>
                      <a:pt x="169205" y="44632"/>
                    </a:lnTo>
                    <a:lnTo>
                      <a:pt x="11936" y="45660"/>
                    </a:lnTo>
                    <a:lnTo>
                      <a:pt x="0" y="340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6" name="Rectangle 12"/>
              <p:cNvSpPr/>
              <p:nvPr/>
            </p:nvSpPr>
            <p:spPr>
              <a:xfrm>
                <a:off x="6379147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7" name="Rectangle 12"/>
              <p:cNvSpPr/>
              <p:nvPr/>
            </p:nvSpPr>
            <p:spPr>
              <a:xfrm>
                <a:off x="6554551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8" name="Rectangle 12"/>
              <p:cNvSpPr/>
              <p:nvPr/>
            </p:nvSpPr>
            <p:spPr>
              <a:xfrm>
                <a:off x="6735622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9" name="Rectangle 12"/>
              <p:cNvSpPr/>
              <p:nvPr/>
            </p:nvSpPr>
            <p:spPr>
              <a:xfrm>
                <a:off x="6917835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0" name="Rectangle 12"/>
              <p:cNvSpPr/>
              <p:nvPr/>
            </p:nvSpPr>
            <p:spPr>
              <a:xfrm>
                <a:off x="7103716" y="2869101"/>
                <a:ext cx="159638" cy="21113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17144"/>
                  <a:gd name="connsiteX1" fmla="*/ 138113 w 138113"/>
                  <a:gd name="connsiteY1" fmla="*/ 0 h 17144"/>
                  <a:gd name="connsiteX2" fmla="*/ 123826 w 138113"/>
                  <a:gd name="connsiteY2" fmla="*/ 17144 h 17144"/>
                  <a:gd name="connsiteX3" fmla="*/ 23813 w 138113"/>
                  <a:gd name="connsiteY3" fmla="*/ 12382 h 17144"/>
                  <a:gd name="connsiteX4" fmla="*/ 0 w 138113"/>
                  <a:gd name="connsiteY4" fmla="*/ 0 h 17144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23826 w 138113"/>
                  <a:gd name="connsiteY2" fmla="*/ 7322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  <a:gd name="connsiteX0" fmla="*/ 0 w 138113"/>
                  <a:gd name="connsiteY0" fmla="*/ 0 h 7917"/>
                  <a:gd name="connsiteX1" fmla="*/ 138113 w 138113"/>
                  <a:gd name="connsiteY1" fmla="*/ 0 h 7917"/>
                  <a:gd name="connsiteX2" fmla="*/ 123826 w 138113"/>
                  <a:gd name="connsiteY2" fmla="*/ 7322 h 7917"/>
                  <a:gd name="connsiteX3" fmla="*/ 23813 w 138113"/>
                  <a:gd name="connsiteY3" fmla="*/ 7917 h 7917"/>
                  <a:gd name="connsiteX4" fmla="*/ 0 w 138113"/>
                  <a:gd name="connsiteY4" fmla="*/ 0 h 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7917">
                    <a:moveTo>
                      <a:pt x="0" y="0"/>
                    </a:moveTo>
                    <a:lnTo>
                      <a:pt x="138113" y="0"/>
                    </a:lnTo>
                    <a:lnTo>
                      <a:pt x="123826" y="7322"/>
                    </a:lnTo>
                    <a:lnTo>
                      <a:pt x="23813" y="79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1" name="Rectangle 33"/>
              <p:cNvSpPr/>
              <p:nvPr/>
            </p:nvSpPr>
            <p:spPr>
              <a:xfrm>
                <a:off x="5153330" y="2877863"/>
                <a:ext cx="250501" cy="68060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286" h="46959">
                    <a:moveTo>
                      <a:pt x="100013" y="0"/>
                    </a:moveTo>
                    <a:lnTo>
                      <a:pt x="211286" y="2382"/>
                    </a:lnTo>
                    <a:lnTo>
                      <a:pt x="94603" y="46959"/>
                    </a:lnTo>
                    <a:lnTo>
                      <a:pt x="0" y="44579"/>
                    </a:lnTo>
                    <a:lnTo>
                      <a:pt x="100013" y="0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2" name="Rectangle 12"/>
              <p:cNvSpPr/>
              <p:nvPr/>
            </p:nvSpPr>
            <p:spPr>
              <a:xfrm>
                <a:off x="5277181" y="2868309"/>
                <a:ext cx="138113" cy="12382"/>
              </a:xfrm>
              <a:custGeom>
                <a:avLst/>
                <a:gdLst>
                  <a:gd name="connsiteX0" fmla="*/ 0 w 90488"/>
                  <a:gd name="connsiteY0" fmla="*/ 0 h 45719"/>
                  <a:gd name="connsiteX1" fmla="*/ 90488 w 90488"/>
                  <a:gd name="connsiteY1" fmla="*/ 0 h 45719"/>
                  <a:gd name="connsiteX2" fmla="*/ 90488 w 90488"/>
                  <a:gd name="connsiteY2" fmla="*/ 45719 h 45719"/>
                  <a:gd name="connsiteX3" fmla="*/ 0 w 90488"/>
                  <a:gd name="connsiteY3" fmla="*/ 45719 h 45719"/>
                  <a:gd name="connsiteX4" fmla="*/ 0 w 90488"/>
                  <a:gd name="connsiteY4" fmla="*/ 0 h 45719"/>
                  <a:gd name="connsiteX0" fmla="*/ 0 w 111919"/>
                  <a:gd name="connsiteY0" fmla="*/ 0 h 45719"/>
                  <a:gd name="connsiteX1" fmla="*/ 111919 w 111919"/>
                  <a:gd name="connsiteY1" fmla="*/ 0 h 45719"/>
                  <a:gd name="connsiteX2" fmla="*/ 90488 w 111919"/>
                  <a:gd name="connsiteY2" fmla="*/ 45719 h 45719"/>
                  <a:gd name="connsiteX3" fmla="*/ 0 w 111919"/>
                  <a:gd name="connsiteY3" fmla="*/ 45719 h 45719"/>
                  <a:gd name="connsiteX4" fmla="*/ 0 w 111919"/>
                  <a:gd name="connsiteY4" fmla="*/ 0 h 45719"/>
                  <a:gd name="connsiteX0" fmla="*/ 0 w 111919"/>
                  <a:gd name="connsiteY0" fmla="*/ 113825 h 159544"/>
                  <a:gd name="connsiteX1" fmla="*/ 111919 w 111919"/>
                  <a:gd name="connsiteY1" fmla="*/ 113825 h 159544"/>
                  <a:gd name="connsiteX2" fmla="*/ 59532 w 111919"/>
                  <a:gd name="connsiteY2" fmla="*/ 0 h 159544"/>
                  <a:gd name="connsiteX3" fmla="*/ 0 w 111919"/>
                  <a:gd name="connsiteY3" fmla="*/ 159544 h 159544"/>
                  <a:gd name="connsiteX4" fmla="*/ 0 w 111919"/>
                  <a:gd name="connsiteY4" fmla="*/ 113825 h 159544"/>
                  <a:gd name="connsiteX0" fmla="*/ 0 w 111919"/>
                  <a:gd name="connsiteY0" fmla="*/ 113825 h 130969"/>
                  <a:gd name="connsiteX1" fmla="*/ 111919 w 111919"/>
                  <a:gd name="connsiteY1" fmla="*/ 113825 h 130969"/>
                  <a:gd name="connsiteX2" fmla="*/ 59532 w 111919"/>
                  <a:gd name="connsiteY2" fmla="*/ 0 h 130969"/>
                  <a:gd name="connsiteX3" fmla="*/ 0 w 111919"/>
                  <a:gd name="connsiteY3" fmla="*/ 130969 h 130969"/>
                  <a:gd name="connsiteX4" fmla="*/ 0 w 111919"/>
                  <a:gd name="connsiteY4" fmla="*/ 113825 h 130969"/>
                  <a:gd name="connsiteX0" fmla="*/ 16669 w 128588"/>
                  <a:gd name="connsiteY0" fmla="*/ 113825 h 113825"/>
                  <a:gd name="connsiteX1" fmla="*/ 128588 w 128588"/>
                  <a:gd name="connsiteY1" fmla="*/ 113825 h 113825"/>
                  <a:gd name="connsiteX2" fmla="*/ 76201 w 128588"/>
                  <a:gd name="connsiteY2" fmla="*/ 0 h 113825"/>
                  <a:gd name="connsiteX3" fmla="*/ 0 w 128588"/>
                  <a:gd name="connsiteY3" fmla="*/ 9525 h 113825"/>
                  <a:gd name="connsiteX4" fmla="*/ 16669 w 128588"/>
                  <a:gd name="connsiteY4" fmla="*/ 113825 h 113825"/>
                  <a:gd name="connsiteX0" fmla="*/ 16669 w 128588"/>
                  <a:gd name="connsiteY0" fmla="*/ 104300 h 114300"/>
                  <a:gd name="connsiteX1" fmla="*/ 128588 w 128588"/>
                  <a:gd name="connsiteY1" fmla="*/ 104300 h 114300"/>
                  <a:gd name="connsiteX2" fmla="*/ 90488 w 128588"/>
                  <a:gd name="connsiteY2" fmla="*/ 114300 h 114300"/>
                  <a:gd name="connsiteX3" fmla="*/ 0 w 128588"/>
                  <a:gd name="connsiteY3" fmla="*/ 0 h 114300"/>
                  <a:gd name="connsiteX4" fmla="*/ 16669 w 128588"/>
                  <a:gd name="connsiteY4" fmla="*/ 104300 h 114300"/>
                  <a:gd name="connsiteX0" fmla="*/ 2381 w 114300"/>
                  <a:gd name="connsiteY0" fmla="*/ 0 h 12382"/>
                  <a:gd name="connsiteX1" fmla="*/ 114300 w 114300"/>
                  <a:gd name="connsiteY1" fmla="*/ 0 h 12382"/>
                  <a:gd name="connsiteX2" fmla="*/ 76200 w 114300"/>
                  <a:gd name="connsiteY2" fmla="*/ 10000 h 12382"/>
                  <a:gd name="connsiteX3" fmla="*/ 0 w 114300"/>
                  <a:gd name="connsiteY3" fmla="*/ 12382 h 12382"/>
                  <a:gd name="connsiteX4" fmla="*/ 2381 w 114300"/>
                  <a:gd name="connsiteY4" fmla="*/ 0 h 12382"/>
                  <a:gd name="connsiteX0" fmla="*/ 0 w 138113"/>
                  <a:gd name="connsiteY0" fmla="*/ 0 h 12382"/>
                  <a:gd name="connsiteX1" fmla="*/ 138113 w 138113"/>
                  <a:gd name="connsiteY1" fmla="*/ 0 h 12382"/>
                  <a:gd name="connsiteX2" fmla="*/ 100013 w 138113"/>
                  <a:gd name="connsiteY2" fmla="*/ 10000 h 12382"/>
                  <a:gd name="connsiteX3" fmla="*/ 23813 w 138113"/>
                  <a:gd name="connsiteY3" fmla="*/ 12382 h 12382"/>
                  <a:gd name="connsiteX4" fmla="*/ 0 w 138113"/>
                  <a:gd name="connsiteY4" fmla="*/ 0 h 12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113" h="12382">
                    <a:moveTo>
                      <a:pt x="0" y="0"/>
                    </a:moveTo>
                    <a:lnTo>
                      <a:pt x="138113" y="0"/>
                    </a:lnTo>
                    <a:lnTo>
                      <a:pt x="100013" y="10000"/>
                    </a:lnTo>
                    <a:lnTo>
                      <a:pt x="23813" y="12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B43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43" name="Rectangle 33"/>
              <p:cNvSpPr/>
              <p:nvPr/>
            </p:nvSpPr>
            <p:spPr>
              <a:xfrm>
                <a:off x="6574967" y="2883377"/>
                <a:ext cx="150211" cy="74932"/>
              </a:xfrm>
              <a:custGeom>
                <a:avLst/>
                <a:gdLst>
                  <a:gd name="connsiteX0" fmla="*/ 0 w 192235"/>
                  <a:gd name="connsiteY0" fmla="*/ 0 h 149353"/>
                  <a:gd name="connsiteX1" fmla="*/ 192235 w 192235"/>
                  <a:gd name="connsiteY1" fmla="*/ 0 h 149353"/>
                  <a:gd name="connsiteX2" fmla="*/ 192235 w 192235"/>
                  <a:gd name="connsiteY2" fmla="*/ 149353 h 149353"/>
                  <a:gd name="connsiteX3" fmla="*/ 0 w 192235"/>
                  <a:gd name="connsiteY3" fmla="*/ 149353 h 149353"/>
                  <a:gd name="connsiteX4" fmla="*/ 0 w 192235"/>
                  <a:gd name="connsiteY4" fmla="*/ 0 h 149353"/>
                  <a:gd name="connsiteX0" fmla="*/ 7144 w 199379"/>
                  <a:gd name="connsiteY0" fmla="*/ 0 h 149353"/>
                  <a:gd name="connsiteX1" fmla="*/ 199379 w 199379"/>
                  <a:gd name="connsiteY1" fmla="*/ 0 h 149353"/>
                  <a:gd name="connsiteX2" fmla="*/ 199379 w 199379"/>
                  <a:gd name="connsiteY2" fmla="*/ 149353 h 149353"/>
                  <a:gd name="connsiteX3" fmla="*/ 0 w 199379"/>
                  <a:gd name="connsiteY3" fmla="*/ 142210 h 149353"/>
                  <a:gd name="connsiteX4" fmla="*/ 7144 w 199379"/>
                  <a:gd name="connsiteY4" fmla="*/ 0 h 149353"/>
                  <a:gd name="connsiteX0" fmla="*/ 100013 w 292248"/>
                  <a:gd name="connsiteY0" fmla="*/ 0 h 149353"/>
                  <a:gd name="connsiteX1" fmla="*/ 292248 w 292248"/>
                  <a:gd name="connsiteY1" fmla="*/ 0 h 149353"/>
                  <a:gd name="connsiteX2" fmla="*/ 292248 w 292248"/>
                  <a:gd name="connsiteY2" fmla="*/ 149353 h 149353"/>
                  <a:gd name="connsiteX3" fmla="*/ 0 w 292248"/>
                  <a:gd name="connsiteY3" fmla="*/ 44579 h 149353"/>
                  <a:gd name="connsiteX4" fmla="*/ 100013 w 292248"/>
                  <a:gd name="connsiteY4" fmla="*/ 0 h 149353"/>
                  <a:gd name="connsiteX0" fmla="*/ 114947 w 307182"/>
                  <a:gd name="connsiteY0" fmla="*/ 148303 h 192882"/>
                  <a:gd name="connsiteX1" fmla="*/ 307182 w 307182"/>
                  <a:gd name="connsiteY1" fmla="*/ 148303 h 192882"/>
                  <a:gd name="connsiteX2" fmla="*/ 0 w 307182"/>
                  <a:gd name="connsiteY2" fmla="*/ 0 h 192882"/>
                  <a:gd name="connsiteX3" fmla="*/ 14934 w 307182"/>
                  <a:gd name="connsiteY3" fmla="*/ 192882 h 192882"/>
                  <a:gd name="connsiteX4" fmla="*/ 114947 w 307182"/>
                  <a:gd name="connsiteY4" fmla="*/ 148303 h 192882"/>
                  <a:gd name="connsiteX0" fmla="*/ 100013 w 292248"/>
                  <a:gd name="connsiteY0" fmla="*/ 0 h 46959"/>
                  <a:gd name="connsiteX1" fmla="*/ 292248 w 292248"/>
                  <a:gd name="connsiteY1" fmla="*/ 0 h 46959"/>
                  <a:gd name="connsiteX2" fmla="*/ 94603 w 292248"/>
                  <a:gd name="connsiteY2" fmla="*/ 46959 h 46959"/>
                  <a:gd name="connsiteX3" fmla="*/ 0 w 292248"/>
                  <a:gd name="connsiteY3" fmla="*/ 44579 h 46959"/>
                  <a:gd name="connsiteX4" fmla="*/ 100013 w 292248"/>
                  <a:gd name="connsiteY4" fmla="*/ 0 h 46959"/>
                  <a:gd name="connsiteX0" fmla="*/ 100013 w 230336"/>
                  <a:gd name="connsiteY0" fmla="*/ 219075 h 266034"/>
                  <a:gd name="connsiteX1" fmla="*/ 230336 w 230336"/>
                  <a:gd name="connsiteY1" fmla="*/ 0 h 266034"/>
                  <a:gd name="connsiteX2" fmla="*/ 94603 w 230336"/>
                  <a:gd name="connsiteY2" fmla="*/ 266034 h 266034"/>
                  <a:gd name="connsiteX3" fmla="*/ 0 w 230336"/>
                  <a:gd name="connsiteY3" fmla="*/ 263654 h 266034"/>
                  <a:gd name="connsiteX4" fmla="*/ 100013 w 230336"/>
                  <a:gd name="connsiteY4" fmla="*/ 219075 h 266034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9460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211286"/>
                  <a:gd name="connsiteY0" fmla="*/ 0 h 46959"/>
                  <a:gd name="connsiteX1" fmla="*/ 211286 w 211286"/>
                  <a:gd name="connsiteY1" fmla="*/ 2382 h 46959"/>
                  <a:gd name="connsiteX2" fmla="*/ 119833 w 211286"/>
                  <a:gd name="connsiteY2" fmla="*/ 46959 h 46959"/>
                  <a:gd name="connsiteX3" fmla="*/ 0 w 211286"/>
                  <a:gd name="connsiteY3" fmla="*/ 44579 h 46959"/>
                  <a:gd name="connsiteX4" fmla="*/ 100013 w 211286"/>
                  <a:gd name="connsiteY4" fmla="*/ 0 h 46959"/>
                  <a:gd name="connsiteX0" fmla="*/ 100013 w 167134"/>
                  <a:gd name="connsiteY0" fmla="*/ 203055 h 250014"/>
                  <a:gd name="connsiteX1" fmla="*/ 167134 w 167134"/>
                  <a:gd name="connsiteY1" fmla="*/ 0 h 250014"/>
                  <a:gd name="connsiteX2" fmla="*/ 119833 w 167134"/>
                  <a:gd name="connsiteY2" fmla="*/ 250014 h 250014"/>
                  <a:gd name="connsiteX3" fmla="*/ 0 w 167134"/>
                  <a:gd name="connsiteY3" fmla="*/ 247634 h 250014"/>
                  <a:gd name="connsiteX4" fmla="*/ 100013 w 167134"/>
                  <a:gd name="connsiteY4" fmla="*/ 203055 h 250014"/>
                  <a:gd name="connsiteX0" fmla="*/ 100013 w 209184"/>
                  <a:gd name="connsiteY0" fmla="*/ 4620 h 51579"/>
                  <a:gd name="connsiteX1" fmla="*/ 209184 w 209184"/>
                  <a:gd name="connsiteY1" fmla="*/ 0 h 51579"/>
                  <a:gd name="connsiteX2" fmla="*/ 119833 w 209184"/>
                  <a:gd name="connsiteY2" fmla="*/ 51579 h 51579"/>
                  <a:gd name="connsiteX3" fmla="*/ 0 w 209184"/>
                  <a:gd name="connsiteY3" fmla="*/ 49199 h 51579"/>
                  <a:gd name="connsiteX4" fmla="*/ 100013 w 209184"/>
                  <a:gd name="connsiteY4" fmla="*/ 4620 h 51579"/>
                  <a:gd name="connsiteX0" fmla="*/ 82071 w 209184"/>
                  <a:gd name="connsiteY0" fmla="*/ 0 h 54429"/>
                  <a:gd name="connsiteX1" fmla="*/ 209184 w 209184"/>
                  <a:gd name="connsiteY1" fmla="*/ 2850 h 54429"/>
                  <a:gd name="connsiteX2" fmla="*/ 119833 w 209184"/>
                  <a:gd name="connsiteY2" fmla="*/ 54429 h 54429"/>
                  <a:gd name="connsiteX3" fmla="*/ 0 w 209184"/>
                  <a:gd name="connsiteY3" fmla="*/ 52049 h 54429"/>
                  <a:gd name="connsiteX4" fmla="*/ 82071 w 209184"/>
                  <a:gd name="connsiteY4" fmla="*/ 0 h 54429"/>
                  <a:gd name="connsiteX0" fmla="*/ 82071 w 189000"/>
                  <a:gd name="connsiteY0" fmla="*/ 7111 h 61540"/>
                  <a:gd name="connsiteX1" fmla="*/ 189000 w 189000"/>
                  <a:gd name="connsiteY1" fmla="*/ 0 h 61540"/>
                  <a:gd name="connsiteX2" fmla="*/ 119833 w 189000"/>
                  <a:gd name="connsiteY2" fmla="*/ 61540 h 61540"/>
                  <a:gd name="connsiteX3" fmla="*/ 0 w 189000"/>
                  <a:gd name="connsiteY3" fmla="*/ 59160 h 61540"/>
                  <a:gd name="connsiteX4" fmla="*/ 82071 w 189000"/>
                  <a:gd name="connsiteY4" fmla="*/ 7111 h 61540"/>
                  <a:gd name="connsiteX0" fmla="*/ 82071 w 202456"/>
                  <a:gd name="connsiteY0" fmla="*/ 0 h 54429"/>
                  <a:gd name="connsiteX1" fmla="*/ 202456 w 202456"/>
                  <a:gd name="connsiteY1" fmla="*/ 5340 h 54429"/>
                  <a:gd name="connsiteX2" fmla="*/ 119833 w 202456"/>
                  <a:gd name="connsiteY2" fmla="*/ 54429 h 54429"/>
                  <a:gd name="connsiteX3" fmla="*/ 0 w 202456"/>
                  <a:gd name="connsiteY3" fmla="*/ 52049 h 54429"/>
                  <a:gd name="connsiteX4" fmla="*/ 82071 w 202456"/>
                  <a:gd name="connsiteY4" fmla="*/ 0 h 54429"/>
                  <a:gd name="connsiteX0" fmla="*/ 82071 w 197971"/>
                  <a:gd name="connsiteY0" fmla="*/ 7111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82071 w 197971"/>
                  <a:gd name="connsiteY4" fmla="*/ 7111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19833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97971"/>
                  <a:gd name="connsiteY0" fmla="*/ 4620 h 61540"/>
                  <a:gd name="connsiteX1" fmla="*/ 197971 w 197971"/>
                  <a:gd name="connsiteY1" fmla="*/ 0 h 61540"/>
                  <a:gd name="connsiteX2" fmla="*/ 137774 w 197971"/>
                  <a:gd name="connsiteY2" fmla="*/ 61540 h 61540"/>
                  <a:gd name="connsiteX3" fmla="*/ 0 w 197971"/>
                  <a:gd name="connsiteY3" fmla="*/ 59160 h 61540"/>
                  <a:gd name="connsiteX4" fmla="*/ 66372 w 197971"/>
                  <a:gd name="connsiteY4" fmla="*/ 4620 h 61540"/>
                  <a:gd name="connsiteX0" fmla="*/ 66372 w 183011"/>
                  <a:gd name="connsiteY0" fmla="*/ 12090 h 69010"/>
                  <a:gd name="connsiteX1" fmla="*/ 183011 w 183011"/>
                  <a:gd name="connsiteY1" fmla="*/ 0 h 69010"/>
                  <a:gd name="connsiteX2" fmla="*/ 137774 w 183011"/>
                  <a:gd name="connsiteY2" fmla="*/ 69010 h 69010"/>
                  <a:gd name="connsiteX3" fmla="*/ 0 w 183011"/>
                  <a:gd name="connsiteY3" fmla="*/ 66630 h 69010"/>
                  <a:gd name="connsiteX4" fmla="*/ 66372 w 183011"/>
                  <a:gd name="connsiteY4" fmla="*/ 12090 h 6901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65113 w 183011"/>
                  <a:gd name="connsiteY2" fmla="*/ 46599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83011"/>
                  <a:gd name="connsiteY0" fmla="*/ 12090 h 66630"/>
                  <a:gd name="connsiteX1" fmla="*/ 183011 w 183011"/>
                  <a:gd name="connsiteY1" fmla="*/ 0 h 66630"/>
                  <a:gd name="connsiteX2" fmla="*/ 142048 w 183011"/>
                  <a:gd name="connsiteY2" fmla="*/ 56560 h 66630"/>
                  <a:gd name="connsiteX3" fmla="*/ 0 w 183011"/>
                  <a:gd name="connsiteY3" fmla="*/ 66630 h 66630"/>
                  <a:gd name="connsiteX4" fmla="*/ 66372 w 183011"/>
                  <a:gd name="connsiteY4" fmla="*/ 12090 h 66630"/>
                  <a:gd name="connsiteX0" fmla="*/ 66372 w 176600"/>
                  <a:gd name="connsiteY0" fmla="*/ 2129 h 56669"/>
                  <a:gd name="connsiteX1" fmla="*/ 176600 w 176600"/>
                  <a:gd name="connsiteY1" fmla="*/ 0 h 56669"/>
                  <a:gd name="connsiteX2" fmla="*/ 142048 w 176600"/>
                  <a:gd name="connsiteY2" fmla="*/ 46599 h 56669"/>
                  <a:gd name="connsiteX3" fmla="*/ 0 w 176600"/>
                  <a:gd name="connsiteY3" fmla="*/ 56669 h 56669"/>
                  <a:gd name="connsiteX4" fmla="*/ 66372 w 176600"/>
                  <a:gd name="connsiteY4" fmla="*/ 2129 h 5666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2048 w 178737"/>
                  <a:gd name="connsiteY2" fmla="*/ 4908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78737"/>
                  <a:gd name="connsiteY0" fmla="*/ 4619 h 59159"/>
                  <a:gd name="connsiteX1" fmla="*/ 178737 w 178737"/>
                  <a:gd name="connsiteY1" fmla="*/ 0 h 59159"/>
                  <a:gd name="connsiteX2" fmla="*/ 146322 w 178737"/>
                  <a:gd name="connsiteY2" fmla="*/ 56559 h 59159"/>
                  <a:gd name="connsiteX3" fmla="*/ 0 w 178737"/>
                  <a:gd name="connsiteY3" fmla="*/ 59159 h 59159"/>
                  <a:gd name="connsiteX4" fmla="*/ 66372 w 178737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46322 w 185148"/>
                  <a:gd name="connsiteY2" fmla="*/ 5655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37774 w 185148"/>
                  <a:gd name="connsiteY2" fmla="*/ 54069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66372 w 185148"/>
                  <a:gd name="connsiteY0" fmla="*/ 4619 h 59159"/>
                  <a:gd name="connsiteX1" fmla="*/ 185148 w 185148"/>
                  <a:gd name="connsiteY1" fmla="*/ 0 h 59159"/>
                  <a:gd name="connsiteX2" fmla="*/ 161816 w 185148"/>
                  <a:gd name="connsiteY2" fmla="*/ 42397 h 59159"/>
                  <a:gd name="connsiteX3" fmla="*/ 0 w 185148"/>
                  <a:gd name="connsiteY3" fmla="*/ 59159 h 59159"/>
                  <a:gd name="connsiteX4" fmla="*/ 66372 w 185148"/>
                  <a:gd name="connsiteY4" fmla="*/ 4619 h 59159"/>
                  <a:gd name="connsiteX0" fmla="*/ 0 w 118776"/>
                  <a:gd name="connsiteY0" fmla="*/ 127551 h 165328"/>
                  <a:gd name="connsiteX1" fmla="*/ 118776 w 118776"/>
                  <a:gd name="connsiteY1" fmla="*/ 122932 h 165328"/>
                  <a:gd name="connsiteX2" fmla="*/ 95444 w 118776"/>
                  <a:gd name="connsiteY2" fmla="*/ 165329 h 165328"/>
                  <a:gd name="connsiteX3" fmla="*/ 71870 w 118776"/>
                  <a:gd name="connsiteY3" fmla="*/ 0 h 165328"/>
                  <a:gd name="connsiteX4" fmla="*/ 0 w 118776"/>
                  <a:gd name="connsiteY4" fmla="*/ 127551 h 165328"/>
                  <a:gd name="connsiteX0" fmla="*/ 40327 w 159103"/>
                  <a:gd name="connsiteY0" fmla="*/ 4619 h 49820"/>
                  <a:gd name="connsiteX1" fmla="*/ 159103 w 159103"/>
                  <a:gd name="connsiteY1" fmla="*/ 0 h 49820"/>
                  <a:gd name="connsiteX2" fmla="*/ 135771 w 159103"/>
                  <a:gd name="connsiteY2" fmla="*/ 42397 h 49820"/>
                  <a:gd name="connsiteX3" fmla="*/ 0 w 159103"/>
                  <a:gd name="connsiteY3" fmla="*/ 49820 h 49820"/>
                  <a:gd name="connsiteX4" fmla="*/ 40327 w 159103"/>
                  <a:gd name="connsiteY4" fmla="*/ 4619 h 49820"/>
                  <a:gd name="connsiteX0" fmla="*/ 40327 w 159103"/>
                  <a:gd name="connsiteY0" fmla="*/ 4619 h 51735"/>
                  <a:gd name="connsiteX1" fmla="*/ 159103 w 159103"/>
                  <a:gd name="connsiteY1" fmla="*/ 0 h 51735"/>
                  <a:gd name="connsiteX2" fmla="*/ 135771 w 159103"/>
                  <a:gd name="connsiteY2" fmla="*/ 51735 h 51735"/>
                  <a:gd name="connsiteX3" fmla="*/ 0 w 159103"/>
                  <a:gd name="connsiteY3" fmla="*/ 49820 h 51735"/>
                  <a:gd name="connsiteX4" fmla="*/ 40327 w 159103"/>
                  <a:gd name="connsiteY4" fmla="*/ 4619 h 51735"/>
                  <a:gd name="connsiteX0" fmla="*/ 40327 w 161107"/>
                  <a:gd name="connsiteY0" fmla="*/ 9288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40327 w 161107"/>
                  <a:gd name="connsiteY4" fmla="*/ 9288 h 56404"/>
                  <a:gd name="connsiteX0" fmla="*/ 20352 w 161107"/>
                  <a:gd name="connsiteY0" fmla="*/ 4873 h 56404"/>
                  <a:gd name="connsiteX1" fmla="*/ 161107 w 161107"/>
                  <a:gd name="connsiteY1" fmla="*/ 0 h 56404"/>
                  <a:gd name="connsiteX2" fmla="*/ 135771 w 161107"/>
                  <a:gd name="connsiteY2" fmla="*/ 56404 h 56404"/>
                  <a:gd name="connsiteX3" fmla="*/ 0 w 161107"/>
                  <a:gd name="connsiteY3" fmla="*/ 54489 h 56404"/>
                  <a:gd name="connsiteX4" fmla="*/ 20352 w 161107"/>
                  <a:gd name="connsiteY4" fmla="*/ 4873 h 56404"/>
                  <a:gd name="connsiteX0" fmla="*/ 20352 w 166842"/>
                  <a:gd name="connsiteY0" fmla="*/ 4873 h 54489"/>
                  <a:gd name="connsiteX1" fmla="*/ 161107 w 166842"/>
                  <a:gd name="connsiteY1" fmla="*/ 0 h 54489"/>
                  <a:gd name="connsiteX2" fmla="*/ 166842 w 166842"/>
                  <a:gd name="connsiteY2" fmla="*/ 24033 h 54489"/>
                  <a:gd name="connsiteX3" fmla="*/ 0 w 166842"/>
                  <a:gd name="connsiteY3" fmla="*/ 54489 h 54489"/>
                  <a:gd name="connsiteX4" fmla="*/ 20352 w 166842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1281"/>
                  <a:gd name="connsiteY0" fmla="*/ 4873 h 54489"/>
                  <a:gd name="connsiteX1" fmla="*/ 161107 w 171281"/>
                  <a:gd name="connsiteY1" fmla="*/ 0 h 54489"/>
                  <a:gd name="connsiteX2" fmla="*/ 171281 w 171281"/>
                  <a:gd name="connsiteY2" fmla="*/ 31390 h 54489"/>
                  <a:gd name="connsiteX3" fmla="*/ 0 w 171281"/>
                  <a:gd name="connsiteY3" fmla="*/ 54489 h 54489"/>
                  <a:gd name="connsiteX4" fmla="*/ 20352 w 171281"/>
                  <a:gd name="connsiteY4" fmla="*/ 4873 h 54489"/>
                  <a:gd name="connsiteX0" fmla="*/ 20352 w 175719"/>
                  <a:gd name="connsiteY0" fmla="*/ 4873 h 54489"/>
                  <a:gd name="connsiteX1" fmla="*/ 161107 w 175719"/>
                  <a:gd name="connsiteY1" fmla="*/ 0 h 54489"/>
                  <a:gd name="connsiteX2" fmla="*/ 175719 w 175719"/>
                  <a:gd name="connsiteY2" fmla="*/ 53461 h 54489"/>
                  <a:gd name="connsiteX3" fmla="*/ 0 w 175719"/>
                  <a:gd name="connsiteY3" fmla="*/ 54489 h 54489"/>
                  <a:gd name="connsiteX4" fmla="*/ 20352 w 175719"/>
                  <a:gd name="connsiteY4" fmla="*/ 4873 h 54489"/>
                  <a:gd name="connsiteX0" fmla="*/ 0 w 155367"/>
                  <a:gd name="connsiteY0" fmla="*/ 4873 h 53461"/>
                  <a:gd name="connsiteX1" fmla="*/ 140755 w 155367"/>
                  <a:gd name="connsiteY1" fmla="*/ 0 h 53461"/>
                  <a:gd name="connsiteX2" fmla="*/ 155367 w 155367"/>
                  <a:gd name="connsiteY2" fmla="*/ 53461 h 53461"/>
                  <a:gd name="connsiteX3" fmla="*/ 11936 w 155367"/>
                  <a:gd name="connsiteY3" fmla="*/ 47132 h 53461"/>
                  <a:gd name="connsiteX4" fmla="*/ 0 w 155367"/>
                  <a:gd name="connsiteY4" fmla="*/ 4873 h 53461"/>
                  <a:gd name="connsiteX0" fmla="*/ 0 w 140755"/>
                  <a:gd name="connsiteY0" fmla="*/ 119150 h 161409"/>
                  <a:gd name="connsiteX1" fmla="*/ 140755 w 140755"/>
                  <a:gd name="connsiteY1" fmla="*/ 114277 h 161409"/>
                  <a:gd name="connsiteX2" fmla="*/ 46972 w 140755"/>
                  <a:gd name="connsiteY2" fmla="*/ 0 h 161409"/>
                  <a:gd name="connsiteX3" fmla="*/ 11936 w 140755"/>
                  <a:gd name="connsiteY3" fmla="*/ 161409 h 161409"/>
                  <a:gd name="connsiteX4" fmla="*/ 0 w 140755"/>
                  <a:gd name="connsiteY4" fmla="*/ 119150 h 161409"/>
                  <a:gd name="connsiteX0" fmla="*/ 0 w 169205"/>
                  <a:gd name="connsiteY0" fmla="*/ 4873 h 47132"/>
                  <a:gd name="connsiteX1" fmla="*/ 140755 w 169205"/>
                  <a:gd name="connsiteY1" fmla="*/ 0 h 47132"/>
                  <a:gd name="connsiteX2" fmla="*/ 169205 w 169205"/>
                  <a:gd name="connsiteY2" fmla="*/ 44633 h 47132"/>
                  <a:gd name="connsiteX3" fmla="*/ 11936 w 169205"/>
                  <a:gd name="connsiteY3" fmla="*/ 47132 h 47132"/>
                  <a:gd name="connsiteX4" fmla="*/ 0 w 169205"/>
                  <a:gd name="connsiteY4" fmla="*/ 4873 h 47132"/>
                  <a:gd name="connsiteX0" fmla="*/ 0 w 169205"/>
                  <a:gd name="connsiteY0" fmla="*/ 0 h 42259"/>
                  <a:gd name="connsiteX1" fmla="*/ 110772 w 169205"/>
                  <a:gd name="connsiteY1" fmla="*/ 27498 h 42259"/>
                  <a:gd name="connsiteX2" fmla="*/ 169205 w 169205"/>
                  <a:gd name="connsiteY2" fmla="*/ 39760 h 42259"/>
                  <a:gd name="connsiteX3" fmla="*/ 11936 w 169205"/>
                  <a:gd name="connsiteY3" fmla="*/ 42259 h 42259"/>
                  <a:gd name="connsiteX4" fmla="*/ 0 w 169205"/>
                  <a:gd name="connsiteY4" fmla="*/ 0 h 42259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3161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  <a:gd name="connsiteX0" fmla="*/ 0 w 169205"/>
                  <a:gd name="connsiteY0" fmla="*/ 3401 h 45660"/>
                  <a:gd name="connsiteX1" fmla="*/ 143060 w 169205"/>
                  <a:gd name="connsiteY1" fmla="*/ 0 h 45660"/>
                  <a:gd name="connsiteX2" fmla="*/ 169205 w 169205"/>
                  <a:gd name="connsiteY2" fmla="*/ 44632 h 45660"/>
                  <a:gd name="connsiteX3" fmla="*/ 11936 w 169205"/>
                  <a:gd name="connsiteY3" fmla="*/ 45660 h 45660"/>
                  <a:gd name="connsiteX4" fmla="*/ 0 w 169205"/>
                  <a:gd name="connsiteY4" fmla="*/ 3401 h 4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205" h="45660">
                    <a:moveTo>
                      <a:pt x="0" y="3401"/>
                    </a:moveTo>
                    <a:lnTo>
                      <a:pt x="143060" y="0"/>
                    </a:lnTo>
                    <a:lnTo>
                      <a:pt x="169205" y="44632"/>
                    </a:lnTo>
                    <a:lnTo>
                      <a:pt x="11936" y="45660"/>
                    </a:lnTo>
                    <a:lnTo>
                      <a:pt x="0" y="3401"/>
                    </a:lnTo>
                    <a:close/>
                  </a:path>
                </a:pathLst>
              </a:custGeom>
              <a:solidFill>
                <a:srgbClr val="E4CC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>
              <a:off x="-1" y="842704"/>
              <a:ext cx="12192000" cy="473293"/>
            </a:xfrm>
            <a:prstGeom prst="rect">
              <a:avLst/>
            </a:prstGeom>
            <a:solidFill>
              <a:srgbClr val="D8B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P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0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Guest01</dc:creator>
  <cp:lastModifiedBy>Guest01</cp:lastModifiedBy>
  <cp:revision>22</cp:revision>
  <dcterms:created xsi:type="dcterms:W3CDTF">2024-02-23T12:09:09Z</dcterms:created>
  <dcterms:modified xsi:type="dcterms:W3CDTF">2024-02-26T12:39:02Z</dcterms:modified>
</cp:coreProperties>
</file>