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879D"/>
    <a:srgbClr val="E4CC8A"/>
    <a:srgbClr val="484B69"/>
    <a:srgbClr val="F3DBD3"/>
    <a:srgbClr val="F3DB9E"/>
    <a:srgbClr val="8E95A0"/>
    <a:srgbClr val="536991"/>
    <a:srgbClr val="676C88"/>
    <a:srgbClr val="A5A2B0"/>
    <a:srgbClr val="979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>
        <p:scale>
          <a:sx n="125" d="100"/>
          <a:sy n="125" d="100"/>
        </p:scale>
        <p:origin x="-1380" y="-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78AA-45DA-447A-B733-06168A73F083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540B-E825-4B7A-ADB7-A10D94DA3A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709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78AA-45DA-447A-B733-06168A73F083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540B-E825-4B7A-ADB7-A10D94DA3A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619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78AA-45DA-447A-B733-06168A73F083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540B-E825-4B7A-ADB7-A10D94DA3A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22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78AA-45DA-447A-B733-06168A73F083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540B-E825-4B7A-ADB7-A10D94DA3A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55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78AA-45DA-447A-B733-06168A73F083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540B-E825-4B7A-ADB7-A10D94DA3A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877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78AA-45DA-447A-B733-06168A73F083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540B-E825-4B7A-ADB7-A10D94DA3A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125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78AA-45DA-447A-B733-06168A73F083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540B-E825-4B7A-ADB7-A10D94DA3A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961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78AA-45DA-447A-B733-06168A73F083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540B-E825-4B7A-ADB7-A10D94DA3A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861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78AA-45DA-447A-B733-06168A73F083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540B-E825-4B7A-ADB7-A10D94DA3A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80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78AA-45DA-447A-B733-06168A73F083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540B-E825-4B7A-ADB7-A10D94DA3A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064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78AA-45DA-447A-B733-06168A73F083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1540B-E825-4B7A-ADB7-A10D94DA3A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4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478AA-45DA-447A-B733-06168A73F083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1540B-E825-4B7A-ADB7-A10D94DA3AB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798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 photo description availab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-2507193"/>
            <a:ext cx="7464425" cy="995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3238111" y="2461498"/>
            <a:ext cx="4705350" cy="15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805" y="2781968"/>
            <a:ext cx="1472619" cy="156143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756" y="2781968"/>
            <a:ext cx="891594" cy="1951957"/>
          </a:xfrm>
          <a:prstGeom prst="rect">
            <a:avLst/>
          </a:prstGeom>
        </p:spPr>
      </p:pic>
      <p:sp>
        <p:nvSpPr>
          <p:cNvPr id="40" name="Flowchart: Connector 39"/>
          <p:cNvSpPr/>
          <p:nvPr/>
        </p:nvSpPr>
        <p:spPr>
          <a:xfrm>
            <a:off x="4797715" y="3190875"/>
            <a:ext cx="447675" cy="447675"/>
          </a:xfrm>
          <a:prstGeom prst="flowChartConnector">
            <a:avLst/>
          </a:prstGeom>
          <a:solidFill>
            <a:srgbClr val="EDD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Rectangle 40"/>
          <p:cNvSpPr/>
          <p:nvPr/>
        </p:nvSpPr>
        <p:spPr>
          <a:xfrm>
            <a:off x="4204996" y="2466825"/>
            <a:ext cx="167951" cy="148908"/>
          </a:xfrm>
          <a:prstGeom prst="rect">
            <a:avLst/>
          </a:prstGeom>
          <a:solidFill>
            <a:srgbClr val="EDD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Rectangle 42"/>
          <p:cNvSpPr/>
          <p:nvPr/>
        </p:nvSpPr>
        <p:spPr>
          <a:xfrm>
            <a:off x="4639867" y="2464560"/>
            <a:ext cx="167951" cy="148908"/>
          </a:xfrm>
          <a:prstGeom prst="rect">
            <a:avLst/>
          </a:prstGeom>
          <a:solidFill>
            <a:srgbClr val="EDD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 43"/>
          <p:cNvSpPr/>
          <p:nvPr/>
        </p:nvSpPr>
        <p:spPr>
          <a:xfrm>
            <a:off x="5074738" y="2473622"/>
            <a:ext cx="167951" cy="148908"/>
          </a:xfrm>
          <a:prstGeom prst="rect">
            <a:avLst/>
          </a:prstGeom>
          <a:solidFill>
            <a:srgbClr val="EDD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" name="Rectangle 44"/>
          <p:cNvSpPr/>
          <p:nvPr/>
        </p:nvSpPr>
        <p:spPr>
          <a:xfrm>
            <a:off x="5509609" y="2471355"/>
            <a:ext cx="167951" cy="148908"/>
          </a:xfrm>
          <a:prstGeom prst="rect">
            <a:avLst/>
          </a:prstGeom>
          <a:solidFill>
            <a:srgbClr val="EDD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/>
          </a:p>
        </p:txBody>
      </p:sp>
      <p:sp>
        <p:nvSpPr>
          <p:cNvPr id="46" name="Rectangle 45"/>
          <p:cNvSpPr/>
          <p:nvPr/>
        </p:nvSpPr>
        <p:spPr>
          <a:xfrm>
            <a:off x="5944480" y="2462295"/>
            <a:ext cx="167951" cy="148908"/>
          </a:xfrm>
          <a:prstGeom prst="rect">
            <a:avLst/>
          </a:prstGeom>
          <a:solidFill>
            <a:srgbClr val="EDD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Rectangle 46"/>
          <p:cNvSpPr/>
          <p:nvPr/>
        </p:nvSpPr>
        <p:spPr>
          <a:xfrm>
            <a:off x="6379352" y="2469090"/>
            <a:ext cx="167951" cy="148908"/>
          </a:xfrm>
          <a:prstGeom prst="rect">
            <a:avLst/>
          </a:prstGeom>
          <a:solidFill>
            <a:srgbClr val="EDD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255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6504" y="1336669"/>
            <a:ext cx="5892800" cy="91281"/>
          </a:xfrm>
          <a:custGeom>
            <a:avLst/>
            <a:gdLst>
              <a:gd name="connsiteX0" fmla="*/ 0 w 5930900"/>
              <a:gd name="connsiteY0" fmla="*/ 0 h 127000"/>
              <a:gd name="connsiteX1" fmla="*/ 5930900 w 5930900"/>
              <a:gd name="connsiteY1" fmla="*/ 0 h 127000"/>
              <a:gd name="connsiteX2" fmla="*/ 5930900 w 5930900"/>
              <a:gd name="connsiteY2" fmla="*/ 127000 h 127000"/>
              <a:gd name="connsiteX3" fmla="*/ 0 w 5930900"/>
              <a:gd name="connsiteY3" fmla="*/ 127000 h 127000"/>
              <a:gd name="connsiteX4" fmla="*/ 0 w 5930900"/>
              <a:gd name="connsiteY4" fmla="*/ 0 h 127000"/>
              <a:gd name="connsiteX0" fmla="*/ 195263 w 5930900"/>
              <a:gd name="connsiteY0" fmla="*/ 233363 h 233363"/>
              <a:gd name="connsiteX1" fmla="*/ 5930900 w 5930900"/>
              <a:gd name="connsiteY1" fmla="*/ 0 h 233363"/>
              <a:gd name="connsiteX2" fmla="*/ 5930900 w 5930900"/>
              <a:gd name="connsiteY2" fmla="*/ 127000 h 233363"/>
              <a:gd name="connsiteX3" fmla="*/ 0 w 5930900"/>
              <a:gd name="connsiteY3" fmla="*/ 127000 h 233363"/>
              <a:gd name="connsiteX4" fmla="*/ 195263 w 5930900"/>
              <a:gd name="connsiteY4" fmla="*/ 233363 h 233363"/>
              <a:gd name="connsiteX0" fmla="*/ 2382 w 5930900"/>
              <a:gd name="connsiteY0" fmla="*/ 26195 h 127000"/>
              <a:gd name="connsiteX1" fmla="*/ 5930900 w 5930900"/>
              <a:gd name="connsiteY1" fmla="*/ 0 h 127000"/>
              <a:gd name="connsiteX2" fmla="*/ 5930900 w 5930900"/>
              <a:gd name="connsiteY2" fmla="*/ 127000 h 127000"/>
              <a:gd name="connsiteX3" fmla="*/ 0 w 5930900"/>
              <a:gd name="connsiteY3" fmla="*/ 127000 h 127000"/>
              <a:gd name="connsiteX4" fmla="*/ 2382 w 5930900"/>
              <a:gd name="connsiteY4" fmla="*/ 26195 h 127000"/>
              <a:gd name="connsiteX0" fmla="*/ 0 w 5928518"/>
              <a:gd name="connsiteY0" fmla="*/ 26195 h 127000"/>
              <a:gd name="connsiteX1" fmla="*/ 5928518 w 5928518"/>
              <a:gd name="connsiteY1" fmla="*/ 0 h 127000"/>
              <a:gd name="connsiteX2" fmla="*/ 5928518 w 5928518"/>
              <a:gd name="connsiteY2" fmla="*/ 127000 h 127000"/>
              <a:gd name="connsiteX3" fmla="*/ 111918 w 5928518"/>
              <a:gd name="connsiteY3" fmla="*/ 105569 h 127000"/>
              <a:gd name="connsiteX4" fmla="*/ 0 w 5928518"/>
              <a:gd name="connsiteY4" fmla="*/ 26195 h 127000"/>
              <a:gd name="connsiteX0" fmla="*/ 0 w 5928518"/>
              <a:gd name="connsiteY0" fmla="*/ 26195 h 127000"/>
              <a:gd name="connsiteX1" fmla="*/ 5928518 w 5928518"/>
              <a:gd name="connsiteY1" fmla="*/ 0 h 127000"/>
              <a:gd name="connsiteX2" fmla="*/ 5928518 w 5928518"/>
              <a:gd name="connsiteY2" fmla="*/ 127000 h 127000"/>
              <a:gd name="connsiteX3" fmla="*/ 11906 w 5928518"/>
              <a:gd name="connsiteY3" fmla="*/ 91282 h 127000"/>
              <a:gd name="connsiteX4" fmla="*/ 0 w 5928518"/>
              <a:gd name="connsiteY4" fmla="*/ 26195 h 127000"/>
              <a:gd name="connsiteX0" fmla="*/ 0 w 5928518"/>
              <a:gd name="connsiteY0" fmla="*/ 26195 h 127000"/>
              <a:gd name="connsiteX1" fmla="*/ 2290762 w 5928518"/>
              <a:gd name="connsiteY1" fmla="*/ 4763 h 127000"/>
              <a:gd name="connsiteX2" fmla="*/ 5928518 w 5928518"/>
              <a:gd name="connsiteY2" fmla="*/ 0 h 127000"/>
              <a:gd name="connsiteX3" fmla="*/ 5928518 w 5928518"/>
              <a:gd name="connsiteY3" fmla="*/ 127000 h 127000"/>
              <a:gd name="connsiteX4" fmla="*/ 11906 w 5928518"/>
              <a:gd name="connsiteY4" fmla="*/ 91282 h 127000"/>
              <a:gd name="connsiteX5" fmla="*/ 0 w 5928518"/>
              <a:gd name="connsiteY5" fmla="*/ 26195 h 127000"/>
              <a:gd name="connsiteX0" fmla="*/ 0 w 5928518"/>
              <a:gd name="connsiteY0" fmla="*/ 26195 h 191294"/>
              <a:gd name="connsiteX1" fmla="*/ 2290762 w 5928518"/>
              <a:gd name="connsiteY1" fmla="*/ 4763 h 191294"/>
              <a:gd name="connsiteX2" fmla="*/ 5928518 w 5928518"/>
              <a:gd name="connsiteY2" fmla="*/ 0 h 191294"/>
              <a:gd name="connsiteX3" fmla="*/ 5685630 w 5928518"/>
              <a:gd name="connsiteY3" fmla="*/ 191294 h 191294"/>
              <a:gd name="connsiteX4" fmla="*/ 11906 w 5928518"/>
              <a:gd name="connsiteY4" fmla="*/ 91282 h 191294"/>
              <a:gd name="connsiteX5" fmla="*/ 0 w 5928518"/>
              <a:gd name="connsiteY5" fmla="*/ 26195 h 191294"/>
              <a:gd name="connsiteX0" fmla="*/ 0 w 5847556"/>
              <a:gd name="connsiteY0" fmla="*/ 21432 h 186531"/>
              <a:gd name="connsiteX1" fmla="*/ 2290762 w 5847556"/>
              <a:gd name="connsiteY1" fmla="*/ 0 h 186531"/>
              <a:gd name="connsiteX2" fmla="*/ 5847556 w 5847556"/>
              <a:gd name="connsiteY2" fmla="*/ 123825 h 186531"/>
              <a:gd name="connsiteX3" fmla="*/ 5685630 w 5847556"/>
              <a:gd name="connsiteY3" fmla="*/ 186531 h 186531"/>
              <a:gd name="connsiteX4" fmla="*/ 11906 w 5847556"/>
              <a:gd name="connsiteY4" fmla="*/ 86519 h 186531"/>
              <a:gd name="connsiteX5" fmla="*/ 0 w 5847556"/>
              <a:gd name="connsiteY5" fmla="*/ 21432 h 186531"/>
              <a:gd name="connsiteX0" fmla="*/ 0 w 5899944"/>
              <a:gd name="connsiteY0" fmla="*/ 21432 h 186531"/>
              <a:gd name="connsiteX1" fmla="*/ 2290762 w 5899944"/>
              <a:gd name="connsiteY1" fmla="*/ 0 h 186531"/>
              <a:gd name="connsiteX2" fmla="*/ 5899944 w 5899944"/>
              <a:gd name="connsiteY2" fmla="*/ 30957 h 186531"/>
              <a:gd name="connsiteX3" fmla="*/ 5685630 w 5899944"/>
              <a:gd name="connsiteY3" fmla="*/ 186531 h 186531"/>
              <a:gd name="connsiteX4" fmla="*/ 11906 w 5899944"/>
              <a:gd name="connsiteY4" fmla="*/ 86519 h 186531"/>
              <a:gd name="connsiteX5" fmla="*/ 0 w 5899944"/>
              <a:gd name="connsiteY5" fmla="*/ 21432 h 186531"/>
              <a:gd name="connsiteX0" fmla="*/ 0 w 5899944"/>
              <a:gd name="connsiteY0" fmla="*/ 21432 h 91281"/>
              <a:gd name="connsiteX1" fmla="*/ 2290762 w 5899944"/>
              <a:gd name="connsiteY1" fmla="*/ 0 h 91281"/>
              <a:gd name="connsiteX2" fmla="*/ 5899944 w 5899944"/>
              <a:gd name="connsiteY2" fmla="*/ 30957 h 91281"/>
              <a:gd name="connsiteX3" fmla="*/ 5876130 w 5899944"/>
              <a:gd name="connsiteY3" fmla="*/ 91281 h 91281"/>
              <a:gd name="connsiteX4" fmla="*/ 11906 w 5899944"/>
              <a:gd name="connsiteY4" fmla="*/ 86519 h 91281"/>
              <a:gd name="connsiteX5" fmla="*/ 0 w 5899944"/>
              <a:gd name="connsiteY5" fmla="*/ 21432 h 91281"/>
              <a:gd name="connsiteX0" fmla="*/ 0 w 5876130"/>
              <a:gd name="connsiteY0" fmla="*/ 21432 h 91281"/>
              <a:gd name="connsiteX1" fmla="*/ 2290762 w 5876130"/>
              <a:gd name="connsiteY1" fmla="*/ 0 h 91281"/>
              <a:gd name="connsiteX2" fmla="*/ 5871369 w 5876130"/>
              <a:gd name="connsiteY2" fmla="*/ 26195 h 91281"/>
              <a:gd name="connsiteX3" fmla="*/ 5876130 w 5876130"/>
              <a:gd name="connsiteY3" fmla="*/ 91281 h 91281"/>
              <a:gd name="connsiteX4" fmla="*/ 11906 w 5876130"/>
              <a:gd name="connsiteY4" fmla="*/ 86519 h 91281"/>
              <a:gd name="connsiteX5" fmla="*/ 0 w 5876130"/>
              <a:gd name="connsiteY5" fmla="*/ 21432 h 91281"/>
              <a:gd name="connsiteX0" fmla="*/ 0 w 5892800"/>
              <a:gd name="connsiteY0" fmla="*/ 21432 h 91281"/>
              <a:gd name="connsiteX1" fmla="*/ 2290762 w 5892800"/>
              <a:gd name="connsiteY1" fmla="*/ 0 h 91281"/>
              <a:gd name="connsiteX2" fmla="*/ 5892800 w 5892800"/>
              <a:gd name="connsiteY2" fmla="*/ 33339 h 91281"/>
              <a:gd name="connsiteX3" fmla="*/ 5876130 w 5892800"/>
              <a:gd name="connsiteY3" fmla="*/ 91281 h 91281"/>
              <a:gd name="connsiteX4" fmla="*/ 11906 w 5892800"/>
              <a:gd name="connsiteY4" fmla="*/ 86519 h 91281"/>
              <a:gd name="connsiteX5" fmla="*/ 0 w 5892800"/>
              <a:gd name="connsiteY5" fmla="*/ 21432 h 91281"/>
              <a:gd name="connsiteX0" fmla="*/ 0 w 5892800"/>
              <a:gd name="connsiteY0" fmla="*/ 21432 h 91281"/>
              <a:gd name="connsiteX1" fmla="*/ 2290762 w 5892800"/>
              <a:gd name="connsiteY1" fmla="*/ 0 h 91281"/>
              <a:gd name="connsiteX2" fmla="*/ 5892800 w 5892800"/>
              <a:gd name="connsiteY2" fmla="*/ 23814 h 91281"/>
              <a:gd name="connsiteX3" fmla="*/ 5876130 w 5892800"/>
              <a:gd name="connsiteY3" fmla="*/ 91281 h 91281"/>
              <a:gd name="connsiteX4" fmla="*/ 11906 w 5892800"/>
              <a:gd name="connsiteY4" fmla="*/ 86519 h 91281"/>
              <a:gd name="connsiteX5" fmla="*/ 0 w 5892800"/>
              <a:gd name="connsiteY5" fmla="*/ 21432 h 9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92800" h="91281">
                <a:moveTo>
                  <a:pt x="0" y="21432"/>
                </a:moveTo>
                <a:lnTo>
                  <a:pt x="2290762" y="0"/>
                </a:lnTo>
                <a:lnTo>
                  <a:pt x="5892800" y="23814"/>
                </a:lnTo>
                <a:lnTo>
                  <a:pt x="5876130" y="91281"/>
                </a:lnTo>
                <a:lnTo>
                  <a:pt x="11906" y="86519"/>
                </a:lnTo>
                <a:lnTo>
                  <a:pt x="0" y="21432"/>
                </a:lnTo>
                <a:close/>
              </a:path>
            </a:pathLst>
          </a:custGeom>
          <a:solidFill>
            <a:srgbClr val="F9C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" name="Straight Connector 4"/>
          <p:cNvCxnSpPr/>
          <p:nvPr/>
        </p:nvCxnSpPr>
        <p:spPr>
          <a:xfrm>
            <a:off x="573882" y="1315244"/>
            <a:ext cx="5886847" cy="7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96504" y="1306507"/>
            <a:ext cx="5864225" cy="151606"/>
          </a:xfrm>
          <a:custGeom>
            <a:avLst/>
            <a:gdLst>
              <a:gd name="connsiteX0" fmla="*/ 0 w 5892800"/>
              <a:gd name="connsiteY0" fmla="*/ 0 h 490696"/>
              <a:gd name="connsiteX1" fmla="*/ 5892800 w 5892800"/>
              <a:gd name="connsiteY1" fmla="*/ 0 h 490696"/>
              <a:gd name="connsiteX2" fmla="*/ 5892800 w 5892800"/>
              <a:gd name="connsiteY2" fmla="*/ 490696 h 490696"/>
              <a:gd name="connsiteX3" fmla="*/ 0 w 5892800"/>
              <a:gd name="connsiteY3" fmla="*/ 490696 h 490696"/>
              <a:gd name="connsiteX4" fmla="*/ 0 w 5892800"/>
              <a:gd name="connsiteY4" fmla="*/ 0 h 490696"/>
              <a:gd name="connsiteX0" fmla="*/ 0 w 5892800"/>
              <a:gd name="connsiteY0" fmla="*/ 0 h 490696"/>
              <a:gd name="connsiteX1" fmla="*/ 5892800 w 5892800"/>
              <a:gd name="connsiteY1" fmla="*/ 0 h 490696"/>
              <a:gd name="connsiteX2" fmla="*/ 5892800 w 5892800"/>
              <a:gd name="connsiteY2" fmla="*/ 490696 h 490696"/>
              <a:gd name="connsiteX3" fmla="*/ 440532 w 5892800"/>
              <a:gd name="connsiteY3" fmla="*/ 97790 h 490696"/>
              <a:gd name="connsiteX4" fmla="*/ 0 w 5892800"/>
              <a:gd name="connsiteY4" fmla="*/ 0 h 490696"/>
              <a:gd name="connsiteX0" fmla="*/ 0 w 5892800"/>
              <a:gd name="connsiteY0" fmla="*/ 0 h 490696"/>
              <a:gd name="connsiteX1" fmla="*/ 5892800 w 5892800"/>
              <a:gd name="connsiteY1" fmla="*/ 0 h 490696"/>
              <a:gd name="connsiteX2" fmla="*/ 5892800 w 5892800"/>
              <a:gd name="connsiteY2" fmla="*/ 490696 h 490696"/>
              <a:gd name="connsiteX3" fmla="*/ 30957 w 5892800"/>
              <a:gd name="connsiteY3" fmla="*/ 128746 h 490696"/>
              <a:gd name="connsiteX4" fmla="*/ 0 w 5892800"/>
              <a:gd name="connsiteY4" fmla="*/ 0 h 490696"/>
              <a:gd name="connsiteX0" fmla="*/ 0 w 5892800"/>
              <a:gd name="connsiteY0" fmla="*/ 0 h 185896"/>
              <a:gd name="connsiteX1" fmla="*/ 5892800 w 5892800"/>
              <a:gd name="connsiteY1" fmla="*/ 0 h 185896"/>
              <a:gd name="connsiteX2" fmla="*/ 5880100 w 5892800"/>
              <a:gd name="connsiteY2" fmla="*/ 185896 h 185896"/>
              <a:gd name="connsiteX3" fmla="*/ 30957 w 5892800"/>
              <a:gd name="connsiteY3" fmla="*/ 128746 h 185896"/>
              <a:gd name="connsiteX4" fmla="*/ 0 w 5892800"/>
              <a:gd name="connsiteY4" fmla="*/ 0 h 185896"/>
              <a:gd name="connsiteX0" fmla="*/ 0 w 5892800"/>
              <a:gd name="connsiteY0" fmla="*/ 0 h 128746"/>
              <a:gd name="connsiteX1" fmla="*/ 5892800 w 5892800"/>
              <a:gd name="connsiteY1" fmla="*/ 0 h 128746"/>
              <a:gd name="connsiteX2" fmla="*/ 5721350 w 5892800"/>
              <a:gd name="connsiteY2" fmla="*/ 100171 h 128746"/>
              <a:gd name="connsiteX3" fmla="*/ 30957 w 5892800"/>
              <a:gd name="connsiteY3" fmla="*/ 128746 h 128746"/>
              <a:gd name="connsiteX4" fmla="*/ 0 w 5892800"/>
              <a:gd name="connsiteY4" fmla="*/ 0 h 128746"/>
              <a:gd name="connsiteX0" fmla="*/ 0 w 5892800"/>
              <a:gd name="connsiteY0" fmla="*/ 0 h 131921"/>
              <a:gd name="connsiteX1" fmla="*/ 5892800 w 5892800"/>
              <a:gd name="connsiteY1" fmla="*/ 0 h 131921"/>
              <a:gd name="connsiteX2" fmla="*/ 5826125 w 5892800"/>
              <a:gd name="connsiteY2" fmla="*/ 131921 h 131921"/>
              <a:gd name="connsiteX3" fmla="*/ 30957 w 5892800"/>
              <a:gd name="connsiteY3" fmla="*/ 128746 h 131921"/>
              <a:gd name="connsiteX4" fmla="*/ 0 w 5892800"/>
              <a:gd name="connsiteY4" fmla="*/ 0 h 131921"/>
              <a:gd name="connsiteX0" fmla="*/ 0 w 5826125"/>
              <a:gd name="connsiteY0" fmla="*/ 0 h 131921"/>
              <a:gd name="connsiteX1" fmla="*/ 5826125 w 5826125"/>
              <a:gd name="connsiteY1" fmla="*/ 28575 h 131921"/>
              <a:gd name="connsiteX2" fmla="*/ 5826125 w 5826125"/>
              <a:gd name="connsiteY2" fmla="*/ 131921 h 131921"/>
              <a:gd name="connsiteX3" fmla="*/ 30957 w 5826125"/>
              <a:gd name="connsiteY3" fmla="*/ 128746 h 131921"/>
              <a:gd name="connsiteX4" fmla="*/ 0 w 5826125"/>
              <a:gd name="connsiteY4" fmla="*/ 0 h 131921"/>
              <a:gd name="connsiteX0" fmla="*/ 0 w 5864225"/>
              <a:gd name="connsiteY0" fmla="*/ 0 h 131921"/>
              <a:gd name="connsiteX1" fmla="*/ 5864225 w 5864225"/>
              <a:gd name="connsiteY1" fmla="*/ 3175 h 131921"/>
              <a:gd name="connsiteX2" fmla="*/ 5826125 w 5864225"/>
              <a:gd name="connsiteY2" fmla="*/ 131921 h 131921"/>
              <a:gd name="connsiteX3" fmla="*/ 30957 w 5864225"/>
              <a:gd name="connsiteY3" fmla="*/ 128746 h 131921"/>
              <a:gd name="connsiteX4" fmla="*/ 0 w 5864225"/>
              <a:gd name="connsiteY4" fmla="*/ 0 h 13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4225" h="131921">
                <a:moveTo>
                  <a:pt x="0" y="0"/>
                </a:moveTo>
                <a:lnTo>
                  <a:pt x="5864225" y="3175"/>
                </a:lnTo>
                <a:lnTo>
                  <a:pt x="5826125" y="131921"/>
                </a:lnTo>
                <a:lnTo>
                  <a:pt x="30957" y="128746"/>
                </a:lnTo>
                <a:lnTo>
                  <a:pt x="0" y="0"/>
                </a:lnTo>
                <a:close/>
              </a:path>
            </a:pathLst>
          </a:custGeom>
          <a:solidFill>
            <a:srgbClr val="F9C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/>
          <p:cNvSpPr/>
          <p:nvPr/>
        </p:nvSpPr>
        <p:spPr>
          <a:xfrm>
            <a:off x="835502" y="1460500"/>
            <a:ext cx="5547360" cy="77152"/>
          </a:xfrm>
          <a:custGeom>
            <a:avLst/>
            <a:gdLst>
              <a:gd name="connsiteX0" fmla="*/ 0 w 5547360"/>
              <a:gd name="connsiteY0" fmla="*/ 0 h 72390"/>
              <a:gd name="connsiteX1" fmla="*/ 5547360 w 5547360"/>
              <a:gd name="connsiteY1" fmla="*/ 0 h 72390"/>
              <a:gd name="connsiteX2" fmla="*/ 5547360 w 5547360"/>
              <a:gd name="connsiteY2" fmla="*/ 72390 h 72390"/>
              <a:gd name="connsiteX3" fmla="*/ 0 w 5547360"/>
              <a:gd name="connsiteY3" fmla="*/ 72390 h 72390"/>
              <a:gd name="connsiteX4" fmla="*/ 0 w 5547360"/>
              <a:gd name="connsiteY4" fmla="*/ 0 h 72390"/>
              <a:gd name="connsiteX0" fmla="*/ 0 w 5547360"/>
              <a:gd name="connsiteY0" fmla="*/ 0 h 81915"/>
              <a:gd name="connsiteX1" fmla="*/ 5547360 w 5547360"/>
              <a:gd name="connsiteY1" fmla="*/ 0 h 81915"/>
              <a:gd name="connsiteX2" fmla="*/ 5547360 w 5547360"/>
              <a:gd name="connsiteY2" fmla="*/ 72390 h 81915"/>
              <a:gd name="connsiteX3" fmla="*/ 164306 w 5547360"/>
              <a:gd name="connsiteY3" fmla="*/ 81915 h 81915"/>
              <a:gd name="connsiteX4" fmla="*/ 0 w 5547360"/>
              <a:gd name="connsiteY4" fmla="*/ 0 h 81915"/>
              <a:gd name="connsiteX0" fmla="*/ 0 w 5547360"/>
              <a:gd name="connsiteY0" fmla="*/ 0 h 72390"/>
              <a:gd name="connsiteX1" fmla="*/ 5547360 w 5547360"/>
              <a:gd name="connsiteY1" fmla="*/ 0 h 72390"/>
              <a:gd name="connsiteX2" fmla="*/ 5547360 w 5547360"/>
              <a:gd name="connsiteY2" fmla="*/ 72390 h 72390"/>
              <a:gd name="connsiteX3" fmla="*/ 21431 w 5547360"/>
              <a:gd name="connsiteY3" fmla="*/ 65246 h 72390"/>
              <a:gd name="connsiteX4" fmla="*/ 0 w 5547360"/>
              <a:gd name="connsiteY4" fmla="*/ 0 h 72390"/>
              <a:gd name="connsiteX0" fmla="*/ 0 w 5547360"/>
              <a:gd name="connsiteY0" fmla="*/ 0 h 93821"/>
              <a:gd name="connsiteX1" fmla="*/ 5547360 w 5547360"/>
              <a:gd name="connsiteY1" fmla="*/ 0 h 93821"/>
              <a:gd name="connsiteX2" fmla="*/ 5390198 w 5547360"/>
              <a:gd name="connsiteY2" fmla="*/ 93821 h 93821"/>
              <a:gd name="connsiteX3" fmla="*/ 21431 w 5547360"/>
              <a:gd name="connsiteY3" fmla="*/ 65246 h 93821"/>
              <a:gd name="connsiteX4" fmla="*/ 0 w 5547360"/>
              <a:gd name="connsiteY4" fmla="*/ 0 h 93821"/>
              <a:gd name="connsiteX0" fmla="*/ 0 w 5547360"/>
              <a:gd name="connsiteY0" fmla="*/ 0 h 77152"/>
              <a:gd name="connsiteX1" fmla="*/ 5547360 w 5547360"/>
              <a:gd name="connsiteY1" fmla="*/ 0 h 77152"/>
              <a:gd name="connsiteX2" fmla="*/ 5535454 w 5547360"/>
              <a:gd name="connsiteY2" fmla="*/ 77152 h 77152"/>
              <a:gd name="connsiteX3" fmla="*/ 21431 w 5547360"/>
              <a:gd name="connsiteY3" fmla="*/ 65246 h 77152"/>
              <a:gd name="connsiteX4" fmla="*/ 0 w 5547360"/>
              <a:gd name="connsiteY4" fmla="*/ 0 h 7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7360" h="77152">
                <a:moveTo>
                  <a:pt x="0" y="0"/>
                </a:moveTo>
                <a:lnTo>
                  <a:pt x="5547360" y="0"/>
                </a:lnTo>
                <a:lnTo>
                  <a:pt x="5535454" y="77152"/>
                </a:lnTo>
                <a:lnTo>
                  <a:pt x="21431" y="65246"/>
                </a:lnTo>
                <a:lnTo>
                  <a:pt x="0" y="0"/>
                </a:lnTo>
                <a:close/>
              </a:path>
            </a:pathLst>
          </a:custGeom>
          <a:solidFill>
            <a:srgbClr val="776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/>
          <p:cNvSpPr/>
          <p:nvPr/>
        </p:nvSpPr>
        <p:spPr>
          <a:xfrm>
            <a:off x="1070452" y="1527333"/>
            <a:ext cx="5253990" cy="86994"/>
          </a:xfrm>
          <a:custGeom>
            <a:avLst/>
            <a:gdLst>
              <a:gd name="connsiteX0" fmla="*/ 0 w 1003300"/>
              <a:gd name="connsiteY0" fmla="*/ 0 h 45719"/>
              <a:gd name="connsiteX1" fmla="*/ 1003300 w 1003300"/>
              <a:gd name="connsiteY1" fmla="*/ 0 h 45719"/>
              <a:gd name="connsiteX2" fmla="*/ 1003300 w 1003300"/>
              <a:gd name="connsiteY2" fmla="*/ 45719 h 45719"/>
              <a:gd name="connsiteX3" fmla="*/ 0 w 1003300"/>
              <a:gd name="connsiteY3" fmla="*/ 45719 h 45719"/>
              <a:gd name="connsiteX4" fmla="*/ 0 w 1003300"/>
              <a:gd name="connsiteY4" fmla="*/ 0 h 45719"/>
              <a:gd name="connsiteX0" fmla="*/ 0 w 1003300"/>
              <a:gd name="connsiteY0" fmla="*/ 0 h 137794"/>
              <a:gd name="connsiteX1" fmla="*/ 1003300 w 1003300"/>
              <a:gd name="connsiteY1" fmla="*/ 0 h 137794"/>
              <a:gd name="connsiteX2" fmla="*/ 704850 w 1003300"/>
              <a:gd name="connsiteY2" fmla="*/ 137794 h 137794"/>
              <a:gd name="connsiteX3" fmla="*/ 0 w 1003300"/>
              <a:gd name="connsiteY3" fmla="*/ 45719 h 137794"/>
              <a:gd name="connsiteX4" fmla="*/ 0 w 1003300"/>
              <a:gd name="connsiteY4" fmla="*/ 0 h 137794"/>
              <a:gd name="connsiteX0" fmla="*/ 0 w 1003300"/>
              <a:gd name="connsiteY0" fmla="*/ 0 h 45719"/>
              <a:gd name="connsiteX1" fmla="*/ 1003300 w 1003300"/>
              <a:gd name="connsiteY1" fmla="*/ 0 h 45719"/>
              <a:gd name="connsiteX2" fmla="*/ 603250 w 1003300"/>
              <a:gd name="connsiteY2" fmla="*/ 17144 h 45719"/>
              <a:gd name="connsiteX3" fmla="*/ 0 w 1003300"/>
              <a:gd name="connsiteY3" fmla="*/ 45719 h 45719"/>
              <a:gd name="connsiteX4" fmla="*/ 0 w 1003300"/>
              <a:gd name="connsiteY4" fmla="*/ 0 h 45719"/>
              <a:gd name="connsiteX0" fmla="*/ 0 w 1003300"/>
              <a:gd name="connsiteY0" fmla="*/ 0 h 52069"/>
              <a:gd name="connsiteX1" fmla="*/ 1003300 w 1003300"/>
              <a:gd name="connsiteY1" fmla="*/ 0 h 52069"/>
              <a:gd name="connsiteX2" fmla="*/ 838200 w 1003300"/>
              <a:gd name="connsiteY2" fmla="*/ 52069 h 52069"/>
              <a:gd name="connsiteX3" fmla="*/ 0 w 1003300"/>
              <a:gd name="connsiteY3" fmla="*/ 45719 h 52069"/>
              <a:gd name="connsiteX4" fmla="*/ 0 w 1003300"/>
              <a:gd name="connsiteY4" fmla="*/ 0 h 52069"/>
              <a:gd name="connsiteX0" fmla="*/ 0 w 1879600"/>
              <a:gd name="connsiteY0" fmla="*/ 0 h 55244"/>
              <a:gd name="connsiteX1" fmla="*/ 1879600 w 1879600"/>
              <a:gd name="connsiteY1" fmla="*/ 3175 h 55244"/>
              <a:gd name="connsiteX2" fmla="*/ 1714500 w 1879600"/>
              <a:gd name="connsiteY2" fmla="*/ 55244 h 55244"/>
              <a:gd name="connsiteX3" fmla="*/ 876300 w 1879600"/>
              <a:gd name="connsiteY3" fmla="*/ 48894 h 55244"/>
              <a:gd name="connsiteX4" fmla="*/ 0 w 1879600"/>
              <a:gd name="connsiteY4" fmla="*/ 0 h 55244"/>
              <a:gd name="connsiteX0" fmla="*/ 0 w 4019550"/>
              <a:gd name="connsiteY0" fmla="*/ 0 h 55244"/>
              <a:gd name="connsiteX1" fmla="*/ 4019550 w 4019550"/>
              <a:gd name="connsiteY1" fmla="*/ 3175 h 55244"/>
              <a:gd name="connsiteX2" fmla="*/ 3854450 w 4019550"/>
              <a:gd name="connsiteY2" fmla="*/ 55244 h 55244"/>
              <a:gd name="connsiteX3" fmla="*/ 3016250 w 4019550"/>
              <a:gd name="connsiteY3" fmla="*/ 48894 h 55244"/>
              <a:gd name="connsiteX4" fmla="*/ 0 w 4019550"/>
              <a:gd name="connsiteY4" fmla="*/ 0 h 55244"/>
              <a:gd name="connsiteX0" fmla="*/ 0 w 5253990"/>
              <a:gd name="connsiteY0" fmla="*/ 0 h 55244"/>
              <a:gd name="connsiteX1" fmla="*/ 5253990 w 5253990"/>
              <a:gd name="connsiteY1" fmla="*/ 3175 h 55244"/>
              <a:gd name="connsiteX2" fmla="*/ 5088890 w 5253990"/>
              <a:gd name="connsiteY2" fmla="*/ 55244 h 55244"/>
              <a:gd name="connsiteX3" fmla="*/ 4250690 w 5253990"/>
              <a:gd name="connsiteY3" fmla="*/ 48894 h 55244"/>
              <a:gd name="connsiteX4" fmla="*/ 0 w 5253990"/>
              <a:gd name="connsiteY4" fmla="*/ 0 h 55244"/>
              <a:gd name="connsiteX0" fmla="*/ 0 w 5253990"/>
              <a:gd name="connsiteY0" fmla="*/ 0 h 67944"/>
              <a:gd name="connsiteX1" fmla="*/ 5253990 w 5253990"/>
              <a:gd name="connsiteY1" fmla="*/ 3175 h 67944"/>
              <a:gd name="connsiteX2" fmla="*/ 5088890 w 5253990"/>
              <a:gd name="connsiteY2" fmla="*/ 55244 h 67944"/>
              <a:gd name="connsiteX3" fmla="*/ 4244340 w 5253990"/>
              <a:gd name="connsiteY3" fmla="*/ 67944 h 67944"/>
              <a:gd name="connsiteX4" fmla="*/ 0 w 5253990"/>
              <a:gd name="connsiteY4" fmla="*/ 0 h 67944"/>
              <a:gd name="connsiteX0" fmla="*/ 0 w 5253990"/>
              <a:gd name="connsiteY0" fmla="*/ 0 h 86994"/>
              <a:gd name="connsiteX1" fmla="*/ 5253990 w 5253990"/>
              <a:gd name="connsiteY1" fmla="*/ 3175 h 86994"/>
              <a:gd name="connsiteX2" fmla="*/ 5088890 w 5253990"/>
              <a:gd name="connsiteY2" fmla="*/ 55244 h 86994"/>
              <a:gd name="connsiteX3" fmla="*/ 4231640 w 5253990"/>
              <a:gd name="connsiteY3" fmla="*/ 86994 h 86994"/>
              <a:gd name="connsiteX4" fmla="*/ 0 w 5253990"/>
              <a:gd name="connsiteY4" fmla="*/ 0 h 86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3990" h="86994">
                <a:moveTo>
                  <a:pt x="0" y="0"/>
                </a:moveTo>
                <a:lnTo>
                  <a:pt x="5253990" y="3175"/>
                </a:lnTo>
                <a:lnTo>
                  <a:pt x="5088890" y="55244"/>
                </a:lnTo>
                <a:lnTo>
                  <a:pt x="4231640" y="86994"/>
                </a:lnTo>
                <a:lnTo>
                  <a:pt x="0" y="0"/>
                </a:lnTo>
                <a:close/>
              </a:path>
            </a:pathLst>
          </a:custGeom>
          <a:solidFill>
            <a:srgbClr val="D0C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/>
          <p:cNvSpPr/>
          <p:nvPr/>
        </p:nvSpPr>
        <p:spPr>
          <a:xfrm>
            <a:off x="837883" y="1533490"/>
            <a:ext cx="5335112" cy="2567147"/>
          </a:xfrm>
          <a:custGeom>
            <a:avLst/>
            <a:gdLst>
              <a:gd name="connsiteX0" fmla="*/ 0 w 5280660"/>
              <a:gd name="connsiteY0" fmla="*/ 0 h 2490947"/>
              <a:gd name="connsiteX1" fmla="*/ 5280660 w 5280660"/>
              <a:gd name="connsiteY1" fmla="*/ 0 h 2490947"/>
              <a:gd name="connsiteX2" fmla="*/ 5280660 w 5280660"/>
              <a:gd name="connsiteY2" fmla="*/ 2490947 h 2490947"/>
              <a:gd name="connsiteX3" fmla="*/ 0 w 5280660"/>
              <a:gd name="connsiteY3" fmla="*/ 2490947 h 2490947"/>
              <a:gd name="connsiteX4" fmla="*/ 0 w 5280660"/>
              <a:gd name="connsiteY4" fmla="*/ 0 h 2490947"/>
              <a:gd name="connsiteX0" fmla="*/ 0 w 5280660"/>
              <a:gd name="connsiteY0" fmla="*/ 0 h 2567147"/>
              <a:gd name="connsiteX1" fmla="*/ 5280660 w 5280660"/>
              <a:gd name="connsiteY1" fmla="*/ 76200 h 2567147"/>
              <a:gd name="connsiteX2" fmla="*/ 5280660 w 5280660"/>
              <a:gd name="connsiteY2" fmla="*/ 2567147 h 2567147"/>
              <a:gd name="connsiteX3" fmla="*/ 0 w 5280660"/>
              <a:gd name="connsiteY3" fmla="*/ 2567147 h 2567147"/>
              <a:gd name="connsiteX4" fmla="*/ 0 w 5280660"/>
              <a:gd name="connsiteY4" fmla="*/ 0 h 2567147"/>
              <a:gd name="connsiteX0" fmla="*/ 0 w 5280660"/>
              <a:gd name="connsiteY0" fmla="*/ 0 h 2567147"/>
              <a:gd name="connsiteX1" fmla="*/ 5256847 w 5280660"/>
              <a:gd name="connsiteY1" fmla="*/ 59531 h 2567147"/>
              <a:gd name="connsiteX2" fmla="*/ 5280660 w 5280660"/>
              <a:gd name="connsiteY2" fmla="*/ 2567147 h 2567147"/>
              <a:gd name="connsiteX3" fmla="*/ 0 w 5280660"/>
              <a:gd name="connsiteY3" fmla="*/ 2567147 h 2567147"/>
              <a:gd name="connsiteX4" fmla="*/ 0 w 5280660"/>
              <a:gd name="connsiteY4" fmla="*/ 0 h 2567147"/>
              <a:gd name="connsiteX0" fmla="*/ 0 w 5280660"/>
              <a:gd name="connsiteY0" fmla="*/ 0 h 2567147"/>
              <a:gd name="connsiteX1" fmla="*/ 4596606 w 5280660"/>
              <a:gd name="connsiteY1" fmla="*/ 61596 h 2567147"/>
              <a:gd name="connsiteX2" fmla="*/ 5256847 w 5280660"/>
              <a:gd name="connsiteY2" fmla="*/ 59531 h 2567147"/>
              <a:gd name="connsiteX3" fmla="*/ 5280660 w 5280660"/>
              <a:gd name="connsiteY3" fmla="*/ 2567147 h 2567147"/>
              <a:gd name="connsiteX4" fmla="*/ 0 w 5280660"/>
              <a:gd name="connsiteY4" fmla="*/ 2567147 h 2567147"/>
              <a:gd name="connsiteX5" fmla="*/ 0 w 5280660"/>
              <a:gd name="connsiteY5" fmla="*/ 0 h 2567147"/>
              <a:gd name="connsiteX0" fmla="*/ 0 w 5280660"/>
              <a:gd name="connsiteY0" fmla="*/ 0 h 2567147"/>
              <a:gd name="connsiteX1" fmla="*/ 4601369 w 5280660"/>
              <a:gd name="connsiteY1" fmla="*/ 130652 h 2567147"/>
              <a:gd name="connsiteX2" fmla="*/ 5256847 w 5280660"/>
              <a:gd name="connsiteY2" fmla="*/ 59531 h 2567147"/>
              <a:gd name="connsiteX3" fmla="*/ 5280660 w 5280660"/>
              <a:gd name="connsiteY3" fmla="*/ 2567147 h 2567147"/>
              <a:gd name="connsiteX4" fmla="*/ 0 w 5280660"/>
              <a:gd name="connsiteY4" fmla="*/ 2567147 h 2567147"/>
              <a:gd name="connsiteX5" fmla="*/ 0 w 5280660"/>
              <a:gd name="connsiteY5" fmla="*/ 0 h 2567147"/>
              <a:gd name="connsiteX0" fmla="*/ 0 w 5280660"/>
              <a:gd name="connsiteY0" fmla="*/ 0 h 2567147"/>
              <a:gd name="connsiteX1" fmla="*/ 4615657 w 5280660"/>
              <a:gd name="connsiteY1" fmla="*/ 237808 h 2567147"/>
              <a:gd name="connsiteX2" fmla="*/ 5256847 w 5280660"/>
              <a:gd name="connsiteY2" fmla="*/ 59531 h 2567147"/>
              <a:gd name="connsiteX3" fmla="*/ 5280660 w 5280660"/>
              <a:gd name="connsiteY3" fmla="*/ 2567147 h 2567147"/>
              <a:gd name="connsiteX4" fmla="*/ 0 w 5280660"/>
              <a:gd name="connsiteY4" fmla="*/ 2567147 h 2567147"/>
              <a:gd name="connsiteX5" fmla="*/ 0 w 5280660"/>
              <a:gd name="connsiteY5" fmla="*/ 0 h 2567147"/>
              <a:gd name="connsiteX0" fmla="*/ 0 w 5280660"/>
              <a:gd name="connsiteY0" fmla="*/ 0 h 2567147"/>
              <a:gd name="connsiteX1" fmla="*/ 4603751 w 5280660"/>
              <a:gd name="connsiteY1" fmla="*/ 78265 h 2567147"/>
              <a:gd name="connsiteX2" fmla="*/ 5256847 w 5280660"/>
              <a:gd name="connsiteY2" fmla="*/ 59531 h 2567147"/>
              <a:gd name="connsiteX3" fmla="*/ 5280660 w 5280660"/>
              <a:gd name="connsiteY3" fmla="*/ 2567147 h 2567147"/>
              <a:gd name="connsiteX4" fmla="*/ 0 w 5280660"/>
              <a:gd name="connsiteY4" fmla="*/ 2567147 h 2567147"/>
              <a:gd name="connsiteX5" fmla="*/ 0 w 5280660"/>
              <a:gd name="connsiteY5" fmla="*/ 0 h 2567147"/>
              <a:gd name="connsiteX0" fmla="*/ 0 w 5280660"/>
              <a:gd name="connsiteY0" fmla="*/ 0 h 2567147"/>
              <a:gd name="connsiteX1" fmla="*/ 4603751 w 5280660"/>
              <a:gd name="connsiteY1" fmla="*/ 78265 h 2567147"/>
              <a:gd name="connsiteX2" fmla="*/ 5261609 w 5280660"/>
              <a:gd name="connsiteY2" fmla="*/ 54768 h 2567147"/>
              <a:gd name="connsiteX3" fmla="*/ 5280660 w 5280660"/>
              <a:gd name="connsiteY3" fmla="*/ 2567147 h 2567147"/>
              <a:gd name="connsiteX4" fmla="*/ 0 w 5280660"/>
              <a:gd name="connsiteY4" fmla="*/ 2567147 h 2567147"/>
              <a:gd name="connsiteX5" fmla="*/ 0 w 5280660"/>
              <a:gd name="connsiteY5" fmla="*/ 0 h 256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0660" h="2567147">
                <a:moveTo>
                  <a:pt x="0" y="0"/>
                </a:moveTo>
                <a:lnTo>
                  <a:pt x="4603751" y="78265"/>
                </a:lnTo>
                <a:lnTo>
                  <a:pt x="5261609" y="54768"/>
                </a:lnTo>
                <a:lnTo>
                  <a:pt x="5280660" y="2567147"/>
                </a:lnTo>
                <a:lnTo>
                  <a:pt x="0" y="2567147"/>
                </a:lnTo>
                <a:lnTo>
                  <a:pt x="0" y="0"/>
                </a:lnTo>
                <a:close/>
              </a:path>
            </a:pathLst>
          </a:custGeom>
          <a:solidFill>
            <a:srgbClr val="F9C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/>
          <p:cNvSpPr/>
          <p:nvPr/>
        </p:nvSpPr>
        <p:spPr>
          <a:xfrm>
            <a:off x="2461024" y="1726407"/>
            <a:ext cx="915589" cy="66676"/>
          </a:xfrm>
          <a:custGeom>
            <a:avLst/>
            <a:gdLst>
              <a:gd name="connsiteX0" fmla="*/ 0 w 909638"/>
              <a:gd name="connsiteY0" fmla="*/ 0 h 50007"/>
              <a:gd name="connsiteX1" fmla="*/ 909638 w 909638"/>
              <a:gd name="connsiteY1" fmla="*/ 0 h 50007"/>
              <a:gd name="connsiteX2" fmla="*/ 909638 w 909638"/>
              <a:gd name="connsiteY2" fmla="*/ 50007 h 50007"/>
              <a:gd name="connsiteX3" fmla="*/ 0 w 909638"/>
              <a:gd name="connsiteY3" fmla="*/ 50007 h 50007"/>
              <a:gd name="connsiteX4" fmla="*/ 0 w 909638"/>
              <a:gd name="connsiteY4" fmla="*/ 0 h 50007"/>
              <a:gd name="connsiteX0" fmla="*/ 0 w 909638"/>
              <a:gd name="connsiteY0" fmla="*/ 0 h 66676"/>
              <a:gd name="connsiteX1" fmla="*/ 909638 w 909638"/>
              <a:gd name="connsiteY1" fmla="*/ 0 h 66676"/>
              <a:gd name="connsiteX2" fmla="*/ 909638 w 909638"/>
              <a:gd name="connsiteY2" fmla="*/ 66676 h 66676"/>
              <a:gd name="connsiteX3" fmla="*/ 0 w 909638"/>
              <a:gd name="connsiteY3" fmla="*/ 50007 h 66676"/>
              <a:gd name="connsiteX4" fmla="*/ 0 w 909638"/>
              <a:gd name="connsiteY4" fmla="*/ 0 h 66676"/>
              <a:gd name="connsiteX0" fmla="*/ 0 w 909638"/>
              <a:gd name="connsiteY0" fmla="*/ 0 h 66676"/>
              <a:gd name="connsiteX1" fmla="*/ 909638 w 909638"/>
              <a:gd name="connsiteY1" fmla="*/ 11906 h 66676"/>
              <a:gd name="connsiteX2" fmla="*/ 909638 w 909638"/>
              <a:gd name="connsiteY2" fmla="*/ 66676 h 66676"/>
              <a:gd name="connsiteX3" fmla="*/ 0 w 909638"/>
              <a:gd name="connsiteY3" fmla="*/ 50007 h 66676"/>
              <a:gd name="connsiteX4" fmla="*/ 0 w 909638"/>
              <a:gd name="connsiteY4" fmla="*/ 0 h 6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638" h="66676">
                <a:moveTo>
                  <a:pt x="0" y="0"/>
                </a:moveTo>
                <a:lnTo>
                  <a:pt x="909638" y="11906"/>
                </a:lnTo>
                <a:lnTo>
                  <a:pt x="909638" y="66676"/>
                </a:lnTo>
                <a:lnTo>
                  <a:pt x="0" y="50007"/>
                </a:lnTo>
                <a:lnTo>
                  <a:pt x="0" y="0"/>
                </a:lnTo>
                <a:close/>
              </a:path>
            </a:pathLst>
          </a:custGeom>
          <a:solidFill>
            <a:srgbClr val="FEF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3"/>
          <p:cNvSpPr/>
          <p:nvPr/>
        </p:nvSpPr>
        <p:spPr>
          <a:xfrm rot="16200000">
            <a:off x="1251388" y="2884844"/>
            <a:ext cx="2368072" cy="51198"/>
          </a:xfrm>
          <a:custGeom>
            <a:avLst/>
            <a:gdLst>
              <a:gd name="connsiteX0" fmla="*/ 0 w 909638"/>
              <a:gd name="connsiteY0" fmla="*/ 0 h 50007"/>
              <a:gd name="connsiteX1" fmla="*/ 909638 w 909638"/>
              <a:gd name="connsiteY1" fmla="*/ 0 h 50007"/>
              <a:gd name="connsiteX2" fmla="*/ 909638 w 909638"/>
              <a:gd name="connsiteY2" fmla="*/ 50007 h 50007"/>
              <a:gd name="connsiteX3" fmla="*/ 0 w 909638"/>
              <a:gd name="connsiteY3" fmla="*/ 50007 h 50007"/>
              <a:gd name="connsiteX4" fmla="*/ 0 w 909638"/>
              <a:gd name="connsiteY4" fmla="*/ 0 h 50007"/>
              <a:gd name="connsiteX0" fmla="*/ 0 w 909638"/>
              <a:gd name="connsiteY0" fmla="*/ 0 h 66676"/>
              <a:gd name="connsiteX1" fmla="*/ 909638 w 909638"/>
              <a:gd name="connsiteY1" fmla="*/ 0 h 66676"/>
              <a:gd name="connsiteX2" fmla="*/ 909638 w 909638"/>
              <a:gd name="connsiteY2" fmla="*/ 66676 h 66676"/>
              <a:gd name="connsiteX3" fmla="*/ 0 w 909638"/>
              <a:gd name="connsiteY3" fmla="*/ 50007 h 66676"/>
              <a:gd name="connsiteX4" fmla="*/ 0 w 909638"/>
              <a:gd name="connsiteY4" fmla="*/ 0 h 66676"/>
              <a:gd name="connsiteX0" fmla="*/ 0 w 909638"/>
              <a:gd name="connsiteY0" fmla="*/ 0 h 66676"/>
              <a:gd name="connsiteX1" fmla="*/ 909638 w 909638"/>
              <a:gd name="connsiteY1" fmla="*/ 11906 h 66676"/>
              <a:gd name="connsiteX2" fmla="*/ 909638 w 909638"/>
              <a:gd name="connsiteY2" fmla="*/ 66676 h 66676"/>
              <a:gd name="connsiteX3" fmla="*/ 0 w 909638"/>
              <a:gd name="connsiteY3" fmla="*/ 50007 h 66676"/>
              <a:gd name="connsiteX4" fmla="*/ 0 w 909638"/>
              <a:gd name="connsiteY4" fmla="*/ 0 h 6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638" h="66676">
                <a:moveTo>
                  <a:pt x="0" y="0"/>
                </a:moveTo>
                <a:lnTo>
                  <a:pt x="909638" y="11906"/>
                </a:lnTo>
                <a:lnTo>
                  <a:pt x="909638" y="66676"/>
                </a:lnTo>
                <a:lnTo>
                  <a:pt x="0" y="50007"/>
                </a:lnTo>
                <a:lnTo>
                  <a:pt x="0" y="0"/>
                </a:lnTo>
                <a:close/>
              </a:path>
            </a:pathLst>
          </a:custGeom>
          <a:solidFill>
            <a:srgbClr val="FEF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3"/>
          <p:cNvSpPr/>
          <p:nvPr/>
        </p:nvSpPr>
        <p:spPr>
          <a:xfrm rot="16200000">
            <a:off x="2213814" y="2880474"/>
            <a:ext cx="2351400" cy="76599"/>
          </a:xfrm>
          <a:custGeom>
            <a:avLst/>
            <a:gdLst>
              <a:gd name="connsiteX0" fmla="*/ 0 w 909638"/>
              <a:gd name="connsiteY0" fmla="*/ 0 h 50007"/>
              <a:gd name="connsiteX1" fmla="*/ 909638 w 909638"/>
              <a:gd name="connsiteY1" fmla="*/ 0 h 50007"/>
              <a:gd name="connsiteX2" fmla="*/ 909638 w 909638"/>
              <a:gd name="connsiteY2" fmla="*/ 50007 h 50007"/>
              <a:gd name="connsiteX3" fmla="*/ 0 w 909638"/>
              <a:gd name="connsiteY3" fmla="*/ 50007 h 50007"/>
              <a:gd name="connsiteX4" fmla="*/ 0 w 909638"/>
              <a:gd name="connsiteY4" fmla="*/ 0 h 50007"/>
              <a:gd name="connsiteX0" fmla="*/ 0 w 909638"/>
              <a:gd name="connsiteY0" fmla="*/ 0 h 66676"/>
              <a:gd name="connsiteX1" fmla="*/ 909638 w 909638"/>
              <a:gd name="connsiteY1" fmla="*/ 0 h 66676"/>
              <a:gd name="connsiteX2" fmla="*/ 909638 w 909638"/>
              <a:gd name="connsiteY2" fmla="*/ 66676 h 66676"/>
              <a:gd name="connsiteX3" fmla="*/ 0 w 909638"/>
              <a:gd name="connsiteY3" fmla="*/ 50007 h 66676"/>
              <a:gd name="connsiteX4" fmla="*/ 0 w 909638"/>
              <a:gd name="connsiteY4" fmla="*/ 0 h 66676"/>
              <a:gd name="connsiteX0" fmla="*/ 0 w 909638"/>
              <a:gd name="connsiteY0" fmla="*/ 0 h 66676"/>
              <a:gd name="connsiteX1" fmla="*/ 909638 w 909638"/>
              <a:gd name="connsiteY1" fmla="*/ 11906 h 66676"/>
              <a:gd name="connsiteX2" fmla="*/ 909638 w 909638"/>
              <a:gd name="connsiteY2" fmla="*/ 66676 h 66676"/>
              <a:gd name="connsiteX3" fmla="*/ 0 w 909638"/>
              <a:gd name="connsiteY3" fmla="*/ 50007 h 66676"/>
              <a:gd name="connsiteX4" fmla="*/ 0 w 909638"/>
              <a:gd name="connsiteY4" fmla="*/ 0 h 6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638" h="66676">
                <a:moveTo>
                  <a:pt x="0" y="0"/>
                </a:moveTo>
                <a:lnTo>
                  <a:pt x="909638" y="11906"/>
                </a:lnTo>
                <a:lnTo>
                  <a:pt x="909638" y="66676"/>
                </a:lnTo>
                <a:lnTo>
                  <a:pt x="0" y="50007"/>
                </a:lnTo>
                <a:lnTo>
                  <a:pt x="0" y="0"/>
                </a:lnTo>
                <a:close/>
              </a:path>
            </a:pathLst>
          </a:custGeom>
          <a:solidFill>
            <a:srgbClr val="FEF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66974" y="1783956"/>
            <a:ext cx="909639" cy="11906"/>
          </a:xfrm>
          <a:prstGeom prst="line">
            <a:avLst/>
          </a:prstGeom>
          <a:ln>
            <a:solidFill>
              <a:srgbClr val="5F2F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42567" y="1783956"/>
            <a:ext cx="18457" cy="2284171"/>
          </a:xfrm>
          <a:prstGeom prst="line">
            <a:avLst/>
          </a:prstGeom>
          <a:ln>
            <a:solidFill>
              <a:srgbClr val="5F2F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35424" y="4041775"/>
            <a:ext cx="918963" cy="52704"/>
          </a:xfrm>
          <a:prstGeom prst="rect">
            <a:avLst/>
          </a:prstGeom>
          <a:solidFill>
            <a:srgbClr val="FEF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3350341" y="1793083"/>
            <a:ext cx="18457" cy="2284171"/>
          </a:xfrm>
          <a:prstGeom prst="line">
            <a:avLst/>
          </a:prstGeom>
          <a:ln>
            <a:solidFill>
              <a:srgbClr val="5F2F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442567" y="4032844"/>
            <a:ext cx="909639" cy="11906"/>
          </a:xfrm>
          <a:prstGeom prst="line">
            <a:avLst/>
          </a:prstGeom>
          <a:ln>
            <a:solidFill>
              <a:srgbClr val="5F2F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473265" y="1785147"/>
            <a:ext cx="891106" cy="74812"/>
          </a:xfrm>
          <a:custGeom>
            <a:avLst/>
            <a:gdLst>
              <a:gd name="connsiteX0" fmla="*/ 0 w 900631"/>
              <a:gd name="connsiteY0" fmla="*/ 0 h 48618"/>
              <a:gd name="connsiteX1" fmla="*/ 900631 w 900631"/>
              <a:gd name="connsiteY1" fmla="*/ 0 h 48618"/>
              <a:gd name="connsiteX2" fmla="*/ 900631 w 900631"/>
              <a:gd name="connsiteY2" fmla="*/ 48618 h 48618"/>
              <a:gd name="connsiteX3" fmla="*/ 0 w 900631"/>
              <a:gd name="connsiteY3" fmla="*/ 48618 h 48618"/>
              <a:gd name="connsiteX4" fmla="*/ 0 w 900631"/>
              <a:gd name="connsiteY4" fmla="*/ 0 h 48618"/>
              <a:gd name="connsiteX0" fmla="*/ 9525 w 900631"/>
              <a:gd name="connsiteY0" fmla="*/ 0 h 60524"/>
              <a:gd name="connsiteX1" fmla="*/ 900631 w 900631"/>
              <a:gd name="connsiteY1" fmla="*/ 11906 h 60524"/>
              <a:gd name="connsiteX2" fmla="*/ 900631 w 900631"/>
              <a:gd name="connsiteY2" fmla="*/ 60524 h 60524"/>
              <a:gd name="connsiteX3" fmla="*/ 0 w 900631"/>
              <a:gd name="connsiteY3" fmla="*/ 60524 h 60524"/>
              <a:gd name="connsiteX4" fmla="*/ 9525 w 900631"/>
              <a:gd name="connsiteY4" fmla="*/ 0 h 60524"/>
              <a:gd name="connsiteX0" fmla="*/ 0 w 891106"/>
              <a:gd name="connsiteY0" fmla="*/ 0 h 60524"/>
              <a:gd name="connsiteX1" fmla="*/ 891106 w 891106"/>
              <a:gd name="connsiteY1" fmla="*/ 11906 h 60524"/>
              <a:gd name="connsiteX2" fmla="*/ 891106 w 891106"/>
              <a:gd name="connsiteY2" fmla="*/ 60524 h 60524"/>
              <a:gd name="connsiteX3" fmla="*/ 64294 w 891106"/>
              <a:gd name="connsiteY3" fmla="*/ 60524 h 60524"/>
              <a:gd name="connsiteX4" fmla="*/ 0 w 891106"/>
              <a:gd name="connsiteY4" fmla="*/ 0 h 60524"/>
              <a:gd name="connsiteX0" fmla="*/ 0 w 891106"/>
              <a:gd name="connsiteY0" fmla="*/ 0 h 74812"/>
              <a:gd name="connsiteX1" fmla="*/ 891106 w 891106"/>
              <a:gd name="connsiteY1" fmla="*/ 11906 h 74812"/>
              <a:gd name="connsiteX2" fmla="*/ 845863 w 891106"/>
              <a:gd name="connsiteY2" fmla="*/ 74812 h 74812"/>
              <a:gd name="connsiteX3" fmla="*/ 64294 w 891106"/>
              <a:gd name="connsiteY3" fmla="*/ 60524 h 74812"/>
              <a:gd name="connsiteX4" fmla="*/ 0 w 891106"/>
              <a:gd name="connsiteY4" fmla="*/ 0 h 7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1106" h="74812">
                <a:moveTo>
                  <a:pt x="0" y="0"/>
                </a:moveTo>
                <a:lnTo>
                  <a:pt x="891106" y="11906"/>
                </a:lnTo>
                <a:lnTo>
                  <a:pt x="845863" y="74812"/>
                </a:lnTo>
                <a:lnTo>
                  <a:pt x="64294" y="60524"/>
                </a:lnTo>
                <a:lnTo>
                  <a:pt x="0" y="0"/>
                </a:lnTo>
                <a:close/>
              </a:path>
            </a:pathLst>
          </a:custGeom>
          <a:solidFill>
            <a:srgbClr val="E0C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/>
          <p:cNvSpPr/>
          <p:nvPr/>
        </p:nvSpPr>
        <p:spPr>
          <a:xfrm>
            <a:off x="2449117" y="1782795"/>
            <a:ext cx="95646" cy="2251269"/>
          </a:xfrm>
          <a:custGeom>
            <a:avLst/>
            <a:gdLst>
              <a:gd name="connsiteX0" fmla="*/ 0 w 78978"/>
              <a:gd name="connsiteY0" fmla="*/ 0 h 2236982"/>
              <a:gd name="connsiteX1" fmla="*/ 78978 w 78978"/>
              <a:gd name="connsiteY1" fmla="*/ 0 h 2236982"/>
              <a:gd name="connsiteX2" fmla="*/ 78978 w 78978"/>
              <a:gd name="connsiteY2" fmla="*/ 2236982 h 2236982"/>
              <a:gd name="connsiteX3" fmla="*/ 0 w 78978"/>
              <a:gd name="connsiteY3" fmla="*/ 2236982 h 2236982"/>
              <a:gd name="connsiteX4" fmla="*/ 0 w 78978"/>
              <a:gd name="connsiteY4" fmla="*/ 0 h 2236982"/>
              <a:gd name="connsiteX0" fmla="*/ 2381 w 78978"/>
              <a:gd name="connsiteY0" fmla="*/ 0 h 2265557"/>
              <a:gd name="connsiteX1" fmla="*/ 78978 w 78978"/>
              <a:gd name="connsiteY1" fmla="*/ 28575 h 2265557"/>
              <a:gd name="connsiteX2" fmla="*/ 78978 w 78978"/>
              <a:gd name="connsiteY2" fmla="*/ 2265557 h 2265557"/>
              <a:gd name="connsiteX3" fmla="*/ 0 w 78978"/>
              <a:gd name="connsiteY3" fmla="*/ 2265557 h 2265557"/>
              <a:gd name="connsiteX4" fmla="*/ 2381 w 78978"/>
              <a:gd name="connsiteY4" fmla="*/ 0 h 2265557"/>
              <a:gd name="connsiteX0" fmla="*/ 2381 w 78978"/>
              <a:gd name="connsiteY0" fmla="*/ 0 h 2265557"/>
              <a:gd name="connsiteX1" fmla="*/ 43259 w 78978"/>
              <a:gd name="connsiteY1" fmla="*/ 97632 h 2265557"/>
              <a:gd name="connsiteX2" fmla="*/ 78978 w 78978"/>
              <a:gd name="connsiteY2" fmla="*/ 2265557 h 2265557"/>
              <a:gd name="connsiteX3" fmla="*/ 0 w 78978"/>
              <a:gd name="connsiteY3" fmla="*/ 2265557 h 2265557"/>
              <a:gd name="connsiteX4" fmla="*/ 2381 w 78978"/>
              <a:gd name="connsiteY4" fmla="*/ 0 h 2265557"/>
              <a:gd name="connsiteX0" fmla="*/ 2381 w 83740"/>
              <a:gd name="connsiteY0" fmla="*/ 0 h 2265557"/>
              <a:gd name="connsiteX1" fmla="*/ 83740 w 83740"/>
              <a:gd name="connsiteY1" fmla="*/ 57151 h 2265557"/>
              <a:gd name="connsiteX2" fmla="*/ 78978 w 83740"/>
              <a:gd name="connsiteY2" fmla="*/ 2265557 h 2265557"/>
              <a:gd name="connsiteX3" fmla="*/ 0 w 83740"/>
              <a:gd name="connsiteY3" fmla="*/ 2265557 h 2265557"/>
              <a:gd name="connsiteX4" fmla="*/ 2381 w 83740"/>
              <a:gd name="connsiteY4" fmla="*/ 0 h 2265557"/>
              <a:gd name="connsiteX0" fmla="*/ 9525 w 83740"/>
              <a:gd name="connsiteY0" fmla="*/ 0 h 2270319"/>
              <a:gd name="connsiteX1" fmla="*/ 83740 w 83740"/>
              <a:gd name="connsiteY1" fmla="*/ 61913 h 2270319"/>
              <a:gd name="connsiteX2" fmla="*/ 78978 w 83740"/>
              <a:gd name="connsiteY2" fmla="*/ 2270319 h 2270319"/>
              <a:gd name="connsiteX3" fmla="*/ 0 w 83740"/>
              <a:gd name="connsiteY3" fmla="*/ 2270319 h 2270319"/>
              <a:gd name="connsiteX4" fmla="*/ 9525 w 83740"/>
              <a:gd name="connsiteY4" fmla="*/ 0 h 2270319"/>
              <a:gd name="connsiteX0" fmla="*/ 9525 w 83740"/>
              <a:gd name="connsiteY0" fmla="*/ 0 h 2270319"/>
              <a:gd name="connsiteX1" fmla="*/ 83740 w 83740"/>
              <a:gd name="connsiteY1" fmla="*/ 61913 h 2270319"/>
              <a:gd name="connsiteX2" fmla="*/ 78978 w 83740"/>
              <a:gd name="connsiteY2" fmla="*/ 2270319 h 2270319"/>
              <a:gd name="connsiteX3" fmla="*/ 0 w 83740"/>
              <a:gd name="connsiteY3" fmla="*/ 2270319 h 2270319"/>
              <a:gd name="connsiteX4" fmla="*/ 9525 w 83740"/>
              <a:gd name="connsiteY4" fmla="*/ 0 h 2270319"/>
              <a:gd name="connsiteX0" fmla="*/ 21431 w 95646"/>
              <a:gd name="connsiteY0" fmla="*/ 0 h 2270319"/>
              <a:gd name="connsiteX1" fmla="*/ 95646 w 95646"/>
              <a:gd name="connsiteY1" fmla="*/ 61913 h 2270319"/>
              <a:gd name="connsiteX2" fmla="*/ 90884 w 95646"/>
              <a:gd name="connsiteY2" fmla="*/ 2270319 h 2270319"/>
              <a:gd name="connsiteX3" fmla="*/ 0 w 95646"/>
              <a:gd name="connsiteY3" fmla="*/ 2251269 h 2270319"/>
              <a:gd name="connsiteX4" fmla="*/ 21431 w 95646"/>
              <a:gd name="connsiteY4" fmla="*/ 0 h 2270319"/>
              <a:gd name="connsiteX0" fmla="*/ 21431 w 95646"/>
              <a:gd name="connsiteY0" fmla="*/ 0 h 2251269"/>
              <a:gd name="connsiteX1" fmla="*/ 95646 w 95646"/>
              <a:gd name="connsiteY1" fmla="*/ 61913 h 2251269"/>
              <a:gd name="connsiteX2" fmla="*/ 45640 w 95646"/>
              <a:gd name="connsiteY2" fmla="*/ 2198882 h 2251269"/>
              <a:gd name="connsiteX3" fmla="*/ 0 w 95646"/>
              <a:gd name="connsiteY3" fmla="*/ 2251269 h 2251269"/>
              <a:gd name="connsiteX4" fmla="*/ 21431 w 95646"/>
              <a:gd name="connsiteY4" fmla="*/ 0 h 2251269"/>
              <a:gd name="connsiteX0" fmla="*/ 21431 w 95646"/>
              <a:gd name="connsiteY0" fmla="*/ 0 h 2251269"/>
              <a:gd name="connsiteX1" fmla="*/ 95646 w 95646"/>
              <a:gd name="connsiteY1" fmla="*/ 61913 h 2251269"/>
              <a:gd name="connsiteX2" fmla="*/ 43259 w 95646"/>
              <a:gd name="connsiteY2" fmla="*/ 2191738 h 2251269"/>
              <a:gd name="connsiteX3" fmla="*/ 0 w 95646"/>
              <a:gd name="connsiteY3" fmla="*/ 2251269 h 2251269"/>
              <a:gd name="connsiteX4" fmla="*/ 21431 w 95646"/>
              <a:gd name="connsiteY4" fmla="*/ 0 h 2251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46" h="2251269">
                <a:moveTo>
                  <a:pt x="21431" y="0"/>
                </a:moveTo>
                <a:lnTo>
                  <a:pt x="95646" y="61913"/>
                </a:lnTo>
                <a:cubicBezTo>
                  <a:pt x="94059" y="798048"/>
                  <a:pt x="44846" y="1455603"/>
                  <a:pt x="43259" y="2191738"/>
                </a:cubicBezTo>
                <a:lnTo>
                  <a:pt x="0" y="2251269"/>
                </a:lnTo>
                <a:cubicBezTo>
                  <a:pt x="794" y="1496083"/>
                  <a:pt x="11112" y="755186"/>
                  <a:pt x="21431" y="0"/>
                </a:cubicBezTo>
                <a:close/>
              </a:path>
            </a:pathLst>
          </a:custGeom>
          <a:solidFill>
            <a:srgbClr val="FEF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Rectangle 33"/>
          <p:cNvSpPr/>
          <p:nvPr/>
        </p:nvSpPr>
        <p:spPr>
          <a:xfrm>
            <a:off x="3284936" y="1797846"/>
            <a:ext cx="79692" cy="2246905"/>
          </a:xfrm>
          <a:custGeom>
            <a:avLst/>
            <a:gdLst>
              <a:gd name="connsiteX0" fmla="*/ 0 w 74930"/>
              <a:gd name="connsiteY0" fmla="*/ 0 h 2239761"/>
              <a:gd name="connsiteX1" fmla="*/ 74930 w 74930"/>
              <a:gd name="connsiteY1" fmla="*/ 0 h 2239761"/>
              <a:gd name="connsiteX2" fmla="*/ 74930 w 74930"/>
              <a:gd name="connsiteY2" fmla="*/ 2239761 h 2239761"/>
              <a:gd name="connsiteX3" fmla="*/ 0 w 74930"/>
              <a:gd name="connsiteY3" fmla="*/ 2239761 h 2239761"/>
              <a:gd name="connsiteX4" fmla="*/ 0 w 74930"/>
              <a:gd name="connsiteY4" fmla="*/ 0 h 2239761"/>
              <a:gd name="connsiteX0" fmla="*/ 0 w 89217"/>
              <a:gd name="connsiteY0" fmla="*/ 0 h 2239761"/>
              <a:gd name="connsiteX1" fmla="*/ 89217 w 89217"/>
              <a:gd name="connsiteY1" fmla="*/ 11906 h 2239761"/>
              <a:gd name="connsiteX2" fmla="*/ 74930 w 89217"/>
              <a:gd name="connsiteY2" fmla="*/ 2239761 h 2239761"/>
              <a:gd name="connsiteX3" fmla="*/ 0 w 89217"/>
              <a:gd name="connsiteY3" fmla="*/ 2239761 h 2239761"/>
              <a:gd name="connsiteX4" fmla="*/ 0 w 89217"/>
              <a:gd name="connsiteY4" fmla="*/ 0 h 2239761"/>
              <a:gd name="connsiteX0" fmla="*/ 40481 w 89217"/>
              <a:gd name="connsiteY0" fmla="*/ 88106 h 2227855"/>
              <a:gd name="connsiteX1" fmla="*/ 89217 w 89217"/>
              <a:gd name="connsiteY1" fmla="*/ 0 h 2227855"/>
              <a:gd name="connsiteX2" fmla="*/ 74930 w 89217"/>
              <a:gd name="connsiteY2" fmla="*/ 2227855 h 2227855"/>
              <a:gd name="connsiteX3" fmla="*/ 0 w 89217"/>
              <a:gd name="connsiteY3" fmla="*/ 2227855 h 2227855"/>
              <a:gd name="connsiteX4" fmla="*/ 40481 w 89217"/>
              <a:gd name="connsiteY4" fmla="*/ 88106 h 2227855"/>
              <a:gd name="connsiteX0" fmla="*/ 40481 w 89217"/>
              <a:gd name="connsiteY0" fmla="*/ 52387 h 2227855"/>
              <a:gd name="connsiteX1" fmla="*/ 89217 w 89217"/>
              <a:gd name="connsiteY1" fmla="*/ 0 h 2227855"/>
              <a:gd name="connsiteX2" fmla="*/ 74930 w 89217"/>
              <a:gd name="connsiteY2" fmla="*/ 2227855 h 2227855"/>
              <a:gd name="connsiteX3" fmla="*/ 0 w 89217"/>
              <a:gd name="connsiteY3" fmla="*/ 2227855 h 2227855"/>
              <a:gd name="connsiteX4" fmla="*/ 40481 w 89217"/>
              <a:gd name="connsiteY4" fmla="*/ 52387 h 2227855"/>
              <a:gd name="connsiteX0" fmla="*/ 40481 w 89217"/>
              <a:gd name="connsiteY0" fmla="*/ 59531 h 2234999"/>
              <a:gd name="connsiteX1" fmla="*/ 89217 w 89217"/>
              <a:gd name="connsiteY1" fmla="*/ 0 h 2234999"/>
              <a:gd name="connsiteX2" fmla="*/ 74930 w 89217"/>
              <a:gd name="connsiteY2" fmla="*/ 2234999 h 2234999"/>
              <a:gd name="connsiteX3" fmla="*/ 0 w 89217"/>
              <a:gd name="connsiteY3" fmla="*/ 2234999 h 2234999"/>
              <a:gd name="connsiteX4" fmla="*/ 40481 w 89217"/>
              <a:gd name="connsiteY4" fmla="*/ 59531 h 2234999"/>
              <a:gd name="connsiteX0" fmla="*/ 42862 w 91598"/>
              <a:gd name="connsiteY0" fmla="*/ 59531 h 2244524"/>
              <a:gd name="connsiteX1" fmla="*/ 91598 w 91598"/>
              <a:gd name="connsiteY1" fmla="*/ 0 h 2244524"/>
              <a:gd name="connsiteX2" fmla="*/ 77311 w 91598"/>
              <a:gd name="connsiteY2" fmla="*/ 2234999 h 2244524"/>
              <a:gd name="connsiteX3" fmla="*/ 0 w 91598"/>
              <a:gd name="connsiteY3" fmla="*/ 2244524 h 2244524"/>
              <a:gd name="connsiteX4" fmla="*/ 42862 w 91598"/>
              <a:gd name="connsiteY4" fmla="*/ 59531 h 2244524"/>
              <a:gd name="connsiteX0" fmla="*/ 42862 w 91598"/>
              <a:gd name="connsiteY0" fmla="*/ 59531 h 2246905"/>
              <a:gd name="connsiteX1" fmla="*/ 91598 w 91598"/>
              <a:gd name="connsiteY1" fmla="*/ 0 h 2246905"/>
              <a:gd name="connsiteX2" fmla="*/ 74930 w 91598"/>
              <a:gd name="connsiteY2" fmla="*/ 2246905 h 2246905"/>
              <a:gd name="connsiteX3" fmla="*/ 0 w 91598"/>
              <a:gd name="connsiteY3" fmla="*/ 2244524 h 2246905"/>
              <a:gd name="connsiteX4" fmla="*/ 42862 w 91598"/>
              <a:gd name="connsiteY4" fmla="*/ 59531 h 2246905"/>
              <a:gd name="connsiteX0" fmla="*/ 30956 w 79692"/>
              <a:gd name="connsiteY0" fmla="*/ 59531 h 2246905"/>
              <a:gd name="connsiteX1" fmla="*/ 79692 w 79692"/>
              <a:gd name="connsiteY1" fmla="*/ 0 h 2246905"/>
              <a:gd name="connsiteX2" fmla="*/ 63024 w 79692"/>
              <a:gd name="connsiteY2" fmla="*/ 2246905 h 2246905"/>
              <a:gd name="connsiteX3" fmla="*/ 0 w 79692"/>
              <a:gd name="connsiteY3" fmla="*/ 2213567 h 2246905"/>
              <a:gd name="connsiteX4" fmla="*/ 30956 w 79692"/>
              <a:gd name="connsiteY4" fmla="*/ 59531 h 224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92" h="2246905">
                <a:moveTo>
                  <a:pt x="30956" y="59531"/>
                </a:moveTo>
                <a:lnTo>
                  <a:pt x="79692" y="0"/>
                </a:lnTo>
                <a:cubicBezTo>
                  <a:pt x="74930" y="742618"/>
                  <a:pt x="67786" y="1504287"/>
                  <a:pt x="63024" y="2246905"/>
                </a:cubicBezTo>
                <a:lnTo>
                  <a:pt x="0" y="2213567"/>
                </a:lnTo>
                <a:lnTo>
                  <a:pt x="30956" y="59531"/>
                </a:lnTo>
                <a:close/>
              </a:path>
            </a:pathLst>
          </a:custGeom>
          <a:solidFill>
            <a:srgbClr val="E0C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Rectangle 28"/>
          <p:cNvSpPr/>
          <p:nvPr/>
        </p:nvSpPr>
        <p:spPr>
          <a:xfrm flipV="1">
            <a:off x="2450344" y="3975923"/>
            <a:ext cx="895869" cy="67668"/>
          </a:xfrm>
          <a:custGeom>
            <a:avLst/>
            <a:gdLst>
              <a:gd name="connsiteX0" fmla="*/ 0 w 900631"/>
              <a:gd name="connsiteY0" fmla="*/ 0 h 48618"/>
              <a:gd name="connsiteX1" fmla="*/ 900631 w 900631"/>
              <a:gd name="connsiteY1" fmla="*/ 0 h 48618"/>
              <a:gd name="connsiteX2" fmla="*/ 900631 w 900631"/>
              <a:gd name="connsiteY2" fmla="*/ 48618 h 48618"/>
              <a:gd name="connsiteX3" fmla="*/ 0 w 900631"/>
              <a:gd name="connsiteY3" fmla="*/ 48618 h 48618"/>
              <a:gd name="connsiteX4" fmla="*/ 0 w 900631"/>
              <a:gd name="connsiteY4" fmla="*/ 0 h 48618"/>
              <a:gd name="connsiteX0" fmla="*/ 9525 w 900631"/>
              <a:gd name="connsiteY0" fmla="*/ 0 h 60524"/>
              <a:gd name="connsiteX1" fmla="*/ 900631 w 900631"/>
              <a:gd name="connsiteY1" fmla="*/ 11906 h 60524"/>
              <a:gd name="connsiteX2" fmla="*/ 900631 w 900631"/>
              <a:gd name="connsiteY2" fmla="*/ 60524 h 60524"/>
              <a:gd name="connsiteX3" fmla="*/ 0 w 900631"/>
              <a:gd name="connsiteY3" fmla="*/ 60524 h 60524"/>
              <a:gd name="connsiteX4" fmla="*/ 9525 w 900631"/>
              <a:gd name="connsiteY4" fmla="*/ 0 h 60524"/>
              <a:gd name="connsiteX0" fmla="*/ 0 w 891106"/>
              <a:gd name="connsiteY0" fmla="*/ 0 h 60524"/>
              <a:gd name="connsiteX1" fmla="*/ 891106 w 891106"/>
              <a:gd name="connsiteY1" fmla="*/ 11906 h 60524"/>
              <a:gd name="connsiteX2" fmla="*/ 891106 w 891106"/>
              <a:gd name="connsiteY2" fmla="*/ 60524 h 60524"/>
              <a:gd name="connsiteX3" fmla="*/ 64294 w 891106"/>
              <a:gd name="connsiteY3" fmla="*/ 60524 h 60524"/>
              <a:gd name="connsiteX4" fmla="*/ 0 w 891106"/>
              <a:gd name="connsiteY4" fmla="*/ 0 h 60524"/>
              <a:gd name="connsiteX0" fmla="*/ 0 w 891106"/>
              <a:gd name="connsiteY0" fmla="*/ 0 h 74812"/>
              <a:gd name="connsiteX1" fmla="*/ 891106 w 891106"/>
              <a:gd name="connsiteY1" fmla="*/ 11906 h 74812"/>
              <a:gd name="connsiteX2" fmla="*/ 845863 w 891106"/>
              <a:gd name="connsiteY2" fmla="*/ 74812 h 74812"/>
              <a:gd name="connsiteX3" fmla="*/ 64294 w 891106"/>
              <a:gd name="connsiteY3" fmla="*/ 60524 h 74812"/>
              <a:gd name="connsiteX4" fmla="*/ 0 w 891106"/>
              <a:gd name="connsiteY4" fmla="*/ 0 h 74812"/>
              <a:gd name="connsiteX0" fmla="*/ 0 w 912537"/>
              <a:gd name="connsiteY0" fmla="*/ 9525 h 84337"/>
              <a:gd name="connsiteX1" fmla="*/ 912537 w 912537"/>
              <a:gd name="connsiteY1" fmla="*/ 0 h 84337"/>
              <a:gd name="connsiteX2" fmla="*/ 845863 w 912537"/>
              <a:gd name="connsiteY2" fmla="*/ 84337 h 84337"/>
              <a:gd name="connsiteX3" fmla="*/ 64294 w 912537"/>
              <a:gd name="connsiteY3" fmla="*/ 70049 h 84337"/>
              <a:gd name="connsiteX4" fmla="*/ 0 w 912537"/>
              <a:gd name="connsiteY4" fmla="*/ 9525 h 84337"/>
              <a:gd name="connsiteX0" fmla="*/ 0 w 912537"/>
              <a:gd name="connsiteY0" fmla="*/ 9525 h 70049"/>
              <a:gd name="connsiteX1" fmla="*/ 912537 w 912537"/>
              <a:gd name="connsiteY1" fmla="*/ 0 h 70049"/>
              <a:gd name="connsiteX2" fmla="*/ 867294 w 912537"/>
              <a:gd name="connsiteY2" fmla="*/ 53381 h 70049"/>
              <a:gd name="connsiteX3" fmla="*/ 64294 w 912537"/>
              <a:gd name="connsiteY3" fmla="*/ 70049 h 70049"/>
              <a:gd name="connsiteX4" fmla="*/ 0 w 912537"/>
              <a:gd name="connsiteY4" fmla="*/ 9525 h 70049"/>
              <a:gd name="connsiteX0" fmla="*/ 0 w 912537"/>
              <a:gd name="connsiteY0" fmla="*/ 9525 h 53381"/>
              <a:gd name="connsiteX1" fmla="*/ 912537 w 912537"/>
              <a:gd name="connsiteY1" fmla="*/ 0 h 53381"/>
              <a:gd name="connsiteX2" fmla="*/ 867294 w 912537"/>
              <a:gd name="connsiteY2" fmla="*/ 53381 h 53381"/>
              <a:gd name="connsiteX3" fmla="*/ 42863 w 912537"/>
              <a:gd name="connsiteY3" fmla="*/ 50999 h 53381"/>
              <a:gd name="connsiteX4" fmla="*/ 0 w 912537"/>
              <a:gd name="connsiteY4" fmla="*/ 9525 h 53381"/>
              <a:gd name="connsiteX0" fmla="*/ 0 w 912537"/>
              <a:gd name="connsiteY0" fmla="*/ 9525 h 50999"/>
              <a:gd name="connsiteX1" fmla="*/ 912537 w 912537"/>
              <a:gd name="connsiteY1" fmla="*/ 0 h 50999"/>
              <a:gd name="connsiteX2" fmla="*/ 874438 w 912537"/>
              <a:gd name="connsiteY2" fmla="*/ 43856 h 50999"/>
              <a:gd name="connsiteX3" fmla="*/ 42863 w 912537"/>
              <a:gd name="connsiteY3" fmla="*/ 50999 h 50999"/>
              <a:gd name="connsiteX4" fmla="*/ 0 w 912537"/>
              <a:gd name="connsiteY4" fmla="*/ 9525 h 50999"/>
              <a:gd name="connsiteX0" fmla="*/ 0 w 912537"/>
              <a:gd name="connsiteY0" fmla="*/ 9525 h 70049"/>
              <a:gd name="connsiteX1" fmla="*/ 912537 w 912537"/>
              <a:gd name="connsiteY1" fmla="*/ 0 h 70049"/>
              <a:gd name="connsiteX2" fmla="*/ 874438 w 912537"/>
              <a:gd name="connsiteY2" fmla="*/ 43856 h 70049"/>
              <a:gd name="connsiteX3" fmla="*/ 50006 w 912537"/>
              <a:gd name="connsiteY3" fmla="*/ 70049 h 70049"/>
              <a:gd name="connsiteX4" fmla="*/ 0 w 912537"/>
              <a:gd name="connsiteY4" fmla="*/ 9525 h 70049"/>
              <a:gd name="connsiteX0" fmla="*/ 0 w 886344"/>
              <a:gd name="connsiteY0" fmla="*/ 21431 h 70049"/>
              <a:gd name="connsiteX1" fmla="*/ 886344 w 886344"/>
              <a:gd name="connsiteY1" fmla="*/ 0 h 70049"/>
              <a:gd name="connsiteX2" fmla="*/ 848245 w 886344"/>
              <a:gd name="connsiteY2" fmla="*/ 43856 h 70049"/>
              <a:gd name="connsiteX3" fmla="*/ 23813 w 886344"/>
              <a:gd name="connsiteY3" fmla="*/ 70049 h 70049"/>
              <a:gd name="connsiteX4" fmla="*/ 0 w 886344"/>
              <a:gd name="connsiteY4" fmla="*/ 21431 h 70049"/>
              <a:gd name="connsiteX0" fmla="*/ 0 w 895869"/>
              <a:gd name="connsiteY0" fmla="*/ 9525 h 70049"/>
              <a:gd name="connsiteX1" fmla="*/ 895869 w 895869"/>
              <a:gd name="connsiteY1" fmla="*/ 0 h 70049"/>
              <a:gd name="connsiteX2" fmla="*/ 857770 w 895869"/>
              <a:gd name="connsiteY2" fmla="*/ 43856 h 70049"/>
              <a:gd name="connsiteX3" fmla="*/ 33338 w 895869"/>
              <a:gd name="connsiteY3" fmla="*/ 70049 h 70049"/>
              <a:gd name="connsiteX4" fmla="*/ 0 w 895869"/>
              <a:gd name="connsiteY4" fmla="*/ 9525 h 70049"/>
              <a:gd name="connsiteX0" fmla="*/ 0 w 895869"/>
              <a:gd name="connsiteY0" fmla="*/ 9525 h 55762"/>
              <a:gd name="connsiteX1" fmla="*/ 895869 w 895869"/>
              <a:gd name="connsiteY1" fmla="*/ 0 h 55762"/>
              <a:gd name="connsiteX2" fmla="*/ 857770 w 895869"/>
              <a:gd name="connsiteY2" fmla="*/ 43856 h 55762"/>
              <a:gd name="connsiteX3" fmla="*/ 23813 w 895869"/>
              <a:gd name="connsiteY3" fmla="*/ 55762 h 55762"/>
              <a:gd name="connsiteX4" fmla="*/ 0 w 895869"/>
              <a:gd name="connsiteY4" fmla="*/ 9525 h 55762"/>
              <a:gd name="connsiteX0" fmla="*/ 0 w 895869"/>
              <a:gd name="connsiteY0" fmla="*/ 9525 h 46237"/>
              <a:gd name="connsiteX1" fmla="*/ 895869 w 895869"/>
              <a:gd name="connsiteY1" fmla="*/ 0 h 46237"/>
              <a:gd name="connsiteX2" fmla="*/ 857770 w 895869"/>
              <a:gd name="connsiteY2" fmla="*/ 43856 h 46237"/>
              <a:gd name="connsiteX3" fmla="*/ 35719 w 895869"/>
              <a:gd name="connsiteY3" fmla="*/ 46237 h 46237"/>
              <a:gd name="connsiteX4" fmla="*/ 0 w 895869"/>
              <a:gd name="connsiteY4" fmla="*/ 9525 h 46237"/>
              <a:gd name="connsiteX0" fmla="*/ 0 w 895869"/>
              <a:gd name="connsiteY0" fmla="*/ 9525 h 67668"/>
              <a:gd name="connsiteX1" fmla="*/ 895869 w 895869"/>
              <a:gd name="connsiteY1" fmla="*/ 0 h 67668"/>
              <a:gd name="connsiteX2" fmla="*/ 857770 w 895869"/>
              <a:gd name="connsiteY2" fmla="*/ 43856 h 67668"/>
              <a:gd name="connsiteX3" fmla="*/ 42863 w 895869"/>
              <a:gd name="connsiteY3" fmla="*/ 67668 h 67668"/>
              <a:gd name="connsiteX4" fmla="*/ 0 w 895869"/>
              <a:gd name="connsiteY4" fmla="*/ 9525 h 6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869" h="67668">
                <a:moveTo>
                  <a:pt x="0" y="9525"/>
                </a:moveTo>
                <a:lnTo>
                  <a:pt x="895869" y="0"/>
                </a:lnTo>
                <a:lnTo>
                  <a:pt x="857770" y="43856"/>
                </a:lnTo>
                <a:lnTo>
                  <a:pt x="42863" y="67668"/>
                </a:lnTo>
                <a:lnTo>
                  <a:pt x="0" y="9525"/>
                </a:lnTo>
                <a:close/>
              </a:path>
            </a:pathLst>
          </a:custGeom>
          <a:solidFill>
            <a:srgbClr val="E0C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Rounded Rectangle 34"/>
          <p:cNvSpPr/>
          <p:nvPr/>
        </p:nvSpPr>
        <p:spPr>
          <a:xfrm>
            <a:off x="3119438" y="1905000"/>
            <a:ext cx="142875" cy="1476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Flowchart: Connector 36"/>
          <p:cNvSpPr/>
          <p:nvPr/>
        </p:nvSpPr>
        <p:spPr>
          <a:xfrm>
            <a:off x="3181670" y="2010006"/>
            <a:ext cx="18000" cy="18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9" name="Group 38"/>
          <p:cNvGrpSpPr/>
          <p:nvPr/>
        </p:nvGrpSpPr>
        <p:grpSpPr>
          <a:xfrm>
            <a:off x="3125910" y="1931825"/>
            <a:ext cx="129503" cy="93915"/>
            <a:chOff x="3123529" y="1931825"/>
            <a:chExt cx="129503" cy="93915"/>
          </a:xfrm>
        </p:grpSpPr>
        <p:sp>
          <p:nvSpPr>
            <p:cNvPr id="38" name="Block Arc 37"/>
            <p:cNvSpPr/>
            <p:nvPr/>
          </p:nvSpPr>
          <p:spPr>
            <a:xfrm>
              <a:off x="3123529" y="1931825"/>
              <a:ext cx="129503" cy="70923"/>
            </a:xfrm>
            <a:prstGeom prst="blockArc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40" name="Block Arc 39"/>
            <p:cNvSpPr/>
            <p:nvPr/>
          </p:nvSpPr>
          <p:spPr>
            <a:xfrm>
              <a:off x="3149052" y="1956212"/>
              <a:ext cx="79867" cy="58901"/>
            </a:xfrm>
            <a:prstGeom prst="blockArc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41" name="Block Arc 40"/>
            <p:cNvSpPr/>
            <p:nvPr/>
          </p:nvSpPr>
          <p:spPr>
            <a:xfrm>
              <a:off x="3163337" y="1980021"/>
              <a:ext cx="50554" cy="45719"/>
            </a:xfrm>
            <a:prstGeom prst="blockArc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4189336" y="1763477"/>
            <a:ext cx="1529199" cy="50482"/>
          </a:xfrm>
          <a:custGeom>
            <a:avLst/>
            <a:gdLst>
              <a:gd name="connsiteX0" fmla="*/ 0 w 1533961"/>
              <a:gd name="connsiteY0" fmla="*/ 0 h 45719"/>
              <a:gd name="connsiteX1" fmla="*/ 1533961 w 1533961"/>
              <a:gd name="connsiteY1" fmla="*/ 0 h 45719"/>
              <a:gd name="connsiteX2" fmla="*/ 1533961 w 1533961"/>
              <a:gd name="connsiteY2" fmla="*/ 45719 h 45719"/>
              <a:gd name="connsiteX3" fmla="*/ 0 w 1533961"/>
              <a:gd name="connsiteY3" fmla="*/ 45719 h 45719"/>
              <a:gd name="connsiteX4" fmla="*/ 0 w 1533961"/>
              <a:gd name="connsiteY4" fmla="*/ 0 h 45719"/>
              <a:gd name="connsiteX0" fmla="*/ 0 w 1533961"/>
              <a:gd name="connsiteY0" fmla="*/ 0 h 45719"/>
              <a:gd name="connsiteX1" fmla="*/ 1533961 w 1533961"/>
              <a:gd name="connsiteY1" fmla="*/ 0 h 45719"/>
              <a:gd name="connsiteX2" fmla="*/ 1488717 w 1533961"/>
              <a:gd name="connsiteY2" fmla="*/ 45719 h 45719"/>
              <a:gd name="connsiteX3" fmla="*/ 0 w 1533961"/>
              <a:gd name="connsiteY3" fmla="*/ 45719 h 45719"/>
              <a:gd name="connsiteX4" fmla="*/ 0 w 1533961"/>
              <a:gd name="connsiteY4" fmla="*/ 0 h 45719"/>
              <a:gd name="connsiteX0" fmla="*/ 0 w 1533961"/>
              <a:gd name="connsiteY0" fmla="*/ 0 h 48100"/>
              <a:gd name="connsiteX1" fmla="*/ 1533961 w 1533961"/>
              <a:gd name="connsiteY1" fmla="*/ 0 h 48100"/>
              <a:gd name="connsiteX2" fmla="*/ 1488717 w 1533961"/>
              <a:gd name="connsiteY2" fmla="*/ 45719 h 48100"/>
              <a:gd name="connsiteX3" fmla="*/ 33337 w 1533961"/>
              <a:gd name="connsiteY3" fmla="*/ 48100 h 48100"/>
              <a:gd name="connsiteX4" fmla="*/ 0 w 1533961"/>
              <a:gd name="connsiteY4" fmla="*/ 0 h 48100"/>
              <a:gd name="connsiteX0" fmla="*/ 0 w 1531580"/>
              <a:gd name="connsiteY0" fmla="*/ 0 h 62388"/>
              <a:gd name="connsiteX1" fmla="*/ 1531580 w 1531580"/>
              <a:gd name="connsiteY1" fmla="*/ 14288 h 62388"/>
              <a:gd name="connsiteX2" fmla="*/ 1486336 w 1531580"/>
              <a:gd name="connsiteY2" fmla="*/ 60007 h 62388"/>
              <a:gd name="connsiteX3" fmla="*/ 30956 w 1531580"/>
              <a:gd name="connsiteY3" fmla="*/ 62388 h 62388"/>
              <a:gd name="connsiteX4" fmla="*/ 0 w 1531580"/>
              <a:gd name="connsiteY4" fmla="*/ 0 h 62388"/>
              <a:gd name="connsiteX0" fmla="*/ 0 w 1536343"/>
              <a:gd name="connsiteY0" fmla="*/ 0 h 62388"/>
              <a:gd name="connsiteX1" fmla="*/ 1536343 w 1536343"/>
              <a:gd name="connsiteY1" fmla="*/ 4763 h 62388"/>
              <a:gd name="connsiteX2" fmla="*/ 1486336 w 1536343"/>
              <a:gd name="connsiteY2" fmla="*/ 60007 h 62388"/>
              <a:gd name="connsiteX3" fmla="*/ 30956 w 1536343"/>
              <a:gd name="connsiteY3" fmla="*/ 62388 h 62388"/>
              <a:gd name="connsiteX4" fmla="*/ 0 w 1536343"/>
              <a:gd name="connsiteY4" fmla="*/ 0 h 62388"/>
              <a:gd name="connsiteX0" fmla="*/ 0 w 1533962"/>
              <a:gd name="connsiteY0" fmla="*/ 0 h 62388"/>
              <a:gd name="connsiteX1" fmla="*/ 1533962 w 1533962"/>
              <a:gd name="connsiteY1" fmla="*/ 16669 h 62388"/>
              <a:gd name="connsiteX2" fmla="*/ 1486336 w 1533962"/>
              <a:gd name="connsiteY2" fmla="*/ 60007 h 62388"/>
              <a:gd name="connsiteX3" fmla="*/ 30956 w 1533962"/>
              <a:gd name="connsiteY3" fmla="*/ 62388 h 62388"/>
              <a:gd name="connsiteX4" fmla="*/ 0 w 1533962"/>
              <a:gd name="connsiteY4" fmla="*/ 0 h 62388"/>
              <a:gd name="connsiteX0" fmla="*/ 0 w 1529199"/>
              <a:gd name="connsiteY0" fmla="*/ 0 h 50482"/>
              <a:gd name="connsiteX1" fmla="*/ 1529199 w 1529199"/>
              <a:gd name="connsiteY1" fmla="*/ 4763 h 50482"/>
              <a:gd name="connsiteX2" fmla="*/ 1481573 w 1529199"/>
              <a:gd name="connsiteY2" fmla="*/ 48101 h 50482"/>
              <a:gd name="connsiteX3" fmla="*/ 26193 w 1529199"/>
              <a:gd name="connsiteY3" fmla="*/ 50482 h 50482"/>
              <a:gd name="connsiteX4" fmla="*/ 0 w 1529199"/>
              <a:gd name="connsiteY4" fmla="*/ 0 h 5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9199" h="50482">
                <a:moveTo>
                  <a:pt x="0" y="0"/>
                </a:moveTo>
                <a:lnTo>
                  <a:pt x="1529199" y="4763"/>
                </a:lnTo>
                <a:lnTo>
                  <a:pt x="1481573" y="48101"/>
                </a:lnTo>
                <a:lnTo>
                  <a:pt x="26193" y="50482"/>
                </a:lnTo>
                <a:lnTo>
                  <a:pt x="0" y="0"/>
                </a:lnTo>
                <a:close/>
              </a:path>
            </a:pathLst>
          </a:custGeom>
          <a:solidFill>
            <a:srgbClr val="D58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Rectangle 54"/>
          <p:cNvSpPr/>
          <p:nvPr/>
        </p:nvSpPr>
        <p:spPr>
          <a:xfrm>
            <a:off x="4188283" y="1749162"/>
            <a:ext cx="1535016" cy="18000"/>
          </a:xfrm>
          <a:custGeom>
            <a:avLst/>
            <a:gdLst>
              <a:gd name="connsiteX0" fmla="*/ 0 w 1529199"/>
              <a:gd name="connsiteY0" fmla="*/ 0 h 18000"/>
              <a:gd name="connsiteX1" fmla="*/ 1529199 w 1529199"/>
              <a:gd name="connsiteY1" fmla="*/ 0 h 18000"/>
              <a:gd name="connsiteX2" fmla="*/ 1529199 w 1529199"/>
              <a:gd name="connsiteY2" fmla="*/ 18000 h 18000"/>
              <a:gd name="connsiteX3" fmla="*/ 0 w 1529199"/>
              <a:gd name="connsiteY3" fmla="*/ 18000 h 18000"/>
              <a:gd name="connsiteX4" fmla="*/ 0 w 1529199"/>
              <a:gd name="connsiteY4" fmla="*/ 0 h 18000"/>
              <a:gd name="connsiteX0" fmla="*/ 69057 w 1529199"/>
              <a:gd name="connsiteY0" fmla="*/ 47625 h 47625"/>
              <a:gd name="connsiteX1" fmla="*/ 1529199 w 1529199"/>
              <a:gd name="connsiteY1" fmla="*/ 0 h 47625"/>
              <a:gd name="connsiteX2" fmla="*/ 1529199 w 1529199"/>
              <a:gd name="connsiteY2" fmla="*/ 18000 h 47625"/>
              <a:gd name="connsiteX3" fmla="*/ 0 w 1529199"/>
              <a:gd name="connsiteY3" fmla="*/ 18000 h 47625"/>
              <a:gd name="connsiteX4" fmla="*/ 69057 w 1529199"/>
              <a:gd name="connsiteY4" fmla="*/ 47625 h 47625"/>
              <a:gd name="connsiteX0" fmla="*/ 76201 w 1536343"/>
              <a:gd name="connsiteY0" fmla="*/ 47625 h 47625"/>
              <a:gd name="connsiteX1" fmla="*/ 1536343 w 1536343"/>
              <a:gd name="connsiteY1" fmla="*/ 0 h 47625"/>
              <a:gd name="connsiteX2" fmla="*/ 1536343 w 1536343"/>
              <a:gd name="connsiteY2" fmla="*/ 18000 h 47625"/>
              <a:gd name="connsiteX3" fmla="*/ 0 w 1536343"/>
              <a:gd name="connsiteY3" fmla="*/ 6094 h 47625"/>
              <a:gd name="connsiteX4" fmla="*/ 76201 w 1536343"/>
              <a:gd name="connsiteY4" fmla="*/ 47625 h 47625"/>
              <a:gd name="connsiteX0" fmla="*/ 64295 w 1536343"/>
              <a:gd name="connsiteY0" fmla="*/ 0 h 125156"/>
              <a:gd name="connsiteX1" fmla="*/ 1536343 w 1536343"/>
              <a:gd name="connsiteY1" fmla="*/ 107156 h 125156"/>
              <a:gd name="connsiteX2" fmla="*/ 1536343 w 1536343"/>
              <a:gd name="connsiteY2" fmla="*/ 125156 h 125156"/>
              <a:gd name="connsiteX3" fmla="*/ 0 w 1536343"/>
              <a:gd name="connsiteY3" fmla="*/ 113250 h 125156"/>
              <a:gd name="connsiteX4" fmla="*/ 64295 w 1536343"/>
              <a:gd name="connsiteY4" fmla="*/ 0 h 125156"/>
              <a:gd name="connsiteX0" fmla="*/ 9526 w 1536343"/>
              <a:gd name="connsiteY0" fmla="*/ 21431 h 21431"/>
              <a:gd name="connsiteX1" fmla="*/ 1536343 w 1536343"/>
              <a:gd name="connsiteY1" fmla="*/ 0 h 21431"/>
              <a:gd name="connsiteX2" fmla="*/ 1536343 w 1536343"/>
              <a:gd name="connsiteY2" fmla="*/ 18000 h 21431"/>
              <a:gd name="connsiteX3" fmla="*/ 0 w 1536343"/>
              <a:gd name="connsiteY3" fmla="*/ 6094 h 21431"/>
              <a:gd name="connsiteX4" fmla="*/ 9526 w 1536343"/>
              <a:gd name="connsiteY4" fmla="*/ 21431 h 21431"/>
              <a:gd name="connsiteX0" fmla="*/ 9526 w 1536343"/>
              <a:gd name="connsiteY0" fmla="*/ 123825 h 123825"/>
              <a:gd name="connsiteX1" fmla="*/ 1517293 w 1536343"/>
              <a:gd name="connsiteY1" fmla="*/ 0 h 123825"/>
              <a:gd name="connsiteX2" fmla="*/ 1536343 w 1536343"/>
              <a:gd name="connsiteY2" fmla="*/ 120394 h 123825"/>
              <a:gd name="connsiteX3" fmla="*/ 0 w 1536343"/>
              <a:gd name="connsiteY3" fmla="*/ 108488 h 123825"/>
              <a:gd name="connsiteX4" fmla="*/ 9526 w 1536343"/>
              <a:gd name="connsiteY4" fmla="*/ 123825 h 123825"/>
              <a:gd name="connsiteX0" fmla="*/ 9526 w 1538724"/>
              <a:gd name="connsiteY0" fmla="*/ 123825 h 123825"/>
              <a:gd name="connsiteX1" fmla="*/ 1517293 w 1538724"/>
              <a:gd name="connsiteY1" fmla="*/ 0 h 123825"/>
              <a:gd name="connsiteX2" fmla="*/ 1538724 w 1538724"/>
              <a:gd name="connsiteY2" fmla="*/ 75150 h 123825"/>
              <a:gd name="connsiteX3" fmla="*/ 0 w 1538724"/>
              <a:gd name="connsiteY3" fmla="*/ 108488 h 123825"/>
              <a:gd name="connsiteX4" fmla="*/ 9526 w 1538724"/>
              <a:gd name="connsiteY4" fmla="*/ 123825 h 123825"/>
              <a:gd name="connsiteX0" fmla="*/ 9526 w 1533962"/>
              <a:gd name="connsiteY0" fmla="*/ 123825 h 127538"/>
              <a:gd name="connsiteX1" fmla="*/ 1517293 w 1533962"/>
              <a:gd name="connsiteY1" fmla="*/ 0 h 127538"/>
              <a:gd name="connsiteX2" fmla="*/ 1533962 w 1533962"/>
              <a:gd name="connsiteY2" fmla="*/ 127538 h 127538"/>
              <a:gd name="connsiteX3" fmla="*/ 0 w 1533962"/>
              <a:gd name="connsiteY3" fmla="*/ 108488 h 127538"/>
              <a:gd name="connsiteX4" fmla="*/ 9526 w 1533962"/>
              <a:gd name="connsiteY4" fmla="*/ 123825 h 127538"/>
              <a:gd name="connsiteX0" fmla="*/ 9526 w 1541106"/>
              <a:gd name="connsiteY0" fmla="*/ 15337 h 19050"/>
              <a:gd name="connsiteX1" fmla="*/ 1541106 w 1541106"/>
              <a:gd name="connsiteY1" fmla="*/ 5812 h 19050"/>
              <a:gd name="connsiteX2" fmla="*/ 1533962 w 1541106"/>
              <a:gd name="connsiteY2" fmla="*/ 19050 h 19050"/>
              <a:gd name="connsiteX3" fmla="*/ 0 w 1541106"/>
              <a:gd name="connsiteY3" fmla="*/ 0 h 19050"/>
              <a:gd name="connsiteX4" fmla="*/ 9526 w 1541106"/>
              <a:gd name="connsiteY4" fmla="*/ 15337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1106" h="19050">
                <a:moveTo>
                  <a:pt x="9526" y="15337"/>
                </a:moveTo>
                <a:lnTo>
                  <a:pt x="1541106" y="5812"/>
                </a:lnTo>
                <a:lnTo>
                  <a:pt x="1533962" y="19050"/>
                </a:lnTo>
                <a:lnTo>
                  <a:pt x="0" y="0"/>
                </a:lnTo>
                <a:lnTo>
                  <a:pt x="9526" y="15337"/>
                </a:lnTo>
                <a:close/>
              </a:path>
            </a:pathLst>
          </a:custGeom>
          <a:solidFill>
            <a:srgbClr val="5F2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Rectangle 53"/>
          <p:cNvSpPr/>
          <p:nvPr/>
        </p:nvSpPr>
        <p:spPr>
          <a:xfrm rot="16200000">
            <a:off x="3309399" y="2620738"/>
            <a:ext cx="1794640" cy="50481"/>
          </a:xfrm>
          <a:custGeom>
            <a:avLst/>
            <a:gdLst>
              <a:gd name="connsiteX0" fmla="*/ 0 w 1533961"/>
              <a:gd name="connsiteY0" fmla="*/ 0 h 45719"/>
              <a:gd name="connsiteX1" fmla="*/ 1533961 w 1533961"/>
              <a:gd name="connsiteY1" fmla="*/ 0 h 45719"/>
              <a:gd name="connsiteX2" fmla="*/ 1533961 w 1533961"/>
              <a:gd name="connsiteY2" fmla="*/ 45719 h 45719"/>
              <a:gd name="connsiteX3" fmla="*/ 0 w 1533961"/>
              <a:gd name="connsiteY3" fmla="*/ 45719 h 45719"/>
              <a:gd name="connsiteX4" fmla="*/ 0 w 1533961"/>
              <a:gd name="connsiteY4" fmla="*/ 0 h 45719"/>
              <a:gd name="connsiteX0" fmla="*/ 0 w 1533961"/>
              <a:gd name="connsiteY0" fmla="*/ 0 h 45719"/>
              <a:gd name="connsiteX1" fmla="*/ 1533961 w 1533961"/>
              <a:gd name="connsiteY1" fmla="*/ 0 h 45719"/>
              <a:gd name="connsiteX2" fmla="*/ 1488717 w 1533961"/>
              <a:gd name="connsiteY2" fmla="*/ 45719 h 45719"/>
              <a:gd name="connsiteX3" fmla="*/ 0 w 1533961"/>
              <a:gd name="connsiteY3" fmla="*/ 45719 h 45719"/>
              <a:gd name="connsiteX4" fmla="*/ 0 w 1533961"/>
              <a:gd name="connsiteY4" fmla="*/ 0 h 45719"/>
              <a:gd name="connsiteX0" fmla="*/ 0 w 1533961"/>
              <a:gd name="connsiteY0" fmla="*/ 0 h 48100"/>
              <a:gd name="connsiteX1" fmla="*/ 1533961 w 1533961"/>
              <a:gd name="connsiteY1" fmla="*/ 0 h 48100"/>
              <a:gd name="connsiteX2" fmla="*/ 1488717 w 1533961"/>
              <a:gd name="connsiteY2" fmla="*/ 45719 h 48100"/>
              <a:gd name="connsiteX3" fmla="*/ 33337 w 1533961"/>
              <a:gd name="connsiteY3" fmla="*/ 48100 h 48100"/>
              <a:gd name="connsiteX4" fmla="*/ 0 w 1533961"/>
              <a:gd name="connsiteY4" fmla="*/ 0 h 48100"/>
              <a:gd name="connsiteX0" fmla="*/ 0 w 1531580"/>
              <a:gd name="connsiteY0" fmla="*/ 0 h 62388"/>
              <a:gd name="connsiteX1" fmla="*/ 1531580 w 1531580"/>
              <a:gd name="connsiteY1" fmla="*/ 14288 h 62388"/>
              <a:gd name="connsiteX2" fmla="*/ 1486336 w 1531580"/>
              <a:gd name="connsiteY2" fmla="*/ 60007 h 62388"/>
              <a:gd name="connsiteX3" fmla="*/ 30956 w 1531580"/>
              <a:gd name="connsiteY3" fmla="*/ 62388 h 62388"/>
              <a:gd name="connsiteX4" fmla="*/ 0 w 1531580"/>
              <a:gd name="connsiteY4" fmla="*/ 0 h 62388"/>
              <a:gd name="connsiteX0" fmla="*/ 0 w 1536343"/>
              <a:gd name="connsiteY0" fmla="*/ 0 h 62388"/>
              <a:gd name="connsiteX1" fmla="*/ 1536343 w 1536343"/>
              <a:gd name="connsiteY1" fmla="*/ 4763 h 62388"/>
              <a:gd name="connsiteX2" fmla="*/ 1486336 w 1536343"/>
              <a:gd name="connsiteY2" fmla="*/ 60007 h 62388"/>
              <a:gd name="connsiteX3" fmla="*/ 30956 w 1536343"/>
              <a:gd name="connsiteY3" fmla="*/ 62388 h 62388"/>
              <a:gd name="connsiteX4" fmla="*/ 0 w 1536343"/>
              <a:gd name="connsiteY4" fmla="*/ 0 h 62388"/>
              <a:gd name="connsiteX0" fmla="*/ 0 w 1533962"/>
              <a:gd name="connsiteY0" fmla="*/ 0 h 62388"/>
              <a:gd name="connsiteX1" fmla="*/ 1533962 w 1533962"/>
              <a:gd name="connsiteY1" fmla="*/ 16669 h 62388"/>
              <a:gd name="connsiteX2" fmla="*/ 1486336 w 1533962"/>
              <a:gd name="connsiteY2" fmla="*/ 60007 h 62388"/>
              <a:gd name="connsiteX3" fmla="*/ 30956 w 1533962"/>
              <a:gd name="connsiteY3" fmla="*/ 62388 h 62388"/>
              <a:gd name="connsiteX4" fmla="*/ 0 w 1533962"/>
              <a:gd name="connsiteY4" fmla="*/ 0 h 62388"/>
              <a:gd name="connsiteX0" fmla="*/ 0 w 1529199"/>
              <a:gd name="connsiteY0" fmla="*/ 0 h 50482"/>
              <a:gd name="connsiteX1" fmla="*/ 1529199 w 1529199"/>
              <a:gd name="connsiteY1" fmla="*/ 4763 h 50482"/>
              <a:gd name="connsiteX2" fmla="*/ 1481573 w 1529199"/>
              <a:gd name="connsiteY2" fmla="*/ 48101 h 50482"/>
              <a:gd name="connsiteX3" fmla="*/ 26193 w 1529199"/>
              <a:gd name="connsiteY3" fmla="*/ 50482 h 50482"/>
              <a:gd name="connsiteX4" fmla="*/ 0 w 1529199"/>
              <a:gd name="connsiteY4" fmla="*/ 0 h 5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9199" h="50482">
                <a:moveTo>
                  <a:pt x="0" y="0"/>
                </a:moveTo>
                <a:lnTo>
                  <a:pt x="1529199" y="4763"/>
                </a:lnTo>
                <a:lnTo>
                  <a:pt x="1481573" y="48101"/>
                </a:lnTo>
                <a:lnTo>
                  <a:pt x="26193" y="50482"/>
                </a:lnTo>
                <a:lnTo>
                  <a:pt x="0" y="0"/>
                </a:lnTo>
                <a:close/>
              </a:path>
            </a:pathLst>
          </a:custGeom>
          <a:solidFill>
            <a:srgbClr val="D58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8" name="Rectangle 53"/>
          <p:cNvSpPr/>
          <p:nvPr/>
        </p:nvSpPr>
        <p:spPr>
          <a:xfrm flipV="1">
            <a:off x="4181478" y="3492124"/>
            <a:ext cx="1529199" cy="50482"/>
          </a:xfrm>
          <a:custGeom>
            <a:avLst/>
            <a:gdLst>
              <a:gd name="connsiteX0" fmla="*/ 0 w 1533961"/>
              <a:gd name="connsiteY0" fmla="*/ 0 h 45719"/>
              <a:gd name="connsiteX1" fmla="*/ 1533961 w 1533961"/>
              <a:gd name="connsiteY1" fmla="*/ 0 h 45719"/>
              <a:gd name="connsiteX2" fmla="*/ 1533961 w 1533961"/>
              <a:gd name="connsiteY2" fmla="*/ 45719 h 45719"/>
              <a:gd name="connsiteX3" fmla="*/ 0 w 1533961"/>
              <a:gd name="connsiteY3" fmla="*/ 45719 h 45719"/>
              <a:gd name="connsiteX4" fmla="*/ 0 w 1533961"/>
              <a:gd name="connsiteY4" fmla="*/ 0 h 45719"/>
              <a:gd name="connsiteX0" fmla="*/ 0 w 1533961"/>
              <a:gd name="connsiteY0" fmla="*/ 0 h 45719"/>
              <a:gd name="connsiteX1" fmla="*/ 1533961 w 1533961"/>
              <a:gd name="connsiteY1" fmla="*/ 0 h 45719"/>
              <a:gd name="connsiteX2" fmla="*/ 1488717 w 1533961"/>
              <a:gd name="connsiteY2" fmla="*/ 45719 h 45719"/>
              <a:gd name="connsiteX3" fmla="*/ 0 w 1533961"/>
              <a:gd name="connsiteY3" fmla="*/ 45719 h 45719"/>
              <a:gd name="connsiteX4" fmla="*/ 0 w 1533961"/>
              <a:gd name="connsiteY4" fmla="*/ 0 h 45719"/>
              <a:gd name="connsiteX0" fmla="*/ 0 w 1533961"/>
              <a:gd name="connsiteY0" fmla="*/ 0 h 48100"/>
              <a:gd name="connsiteX1" fmla="*/ 1533961 w 1533961"/>
              <a:gd name="connsiteY1" fmla="*/ 0 h 48100"/>
              <a:gd name="connsiteX2" fmla="*/ 1488717 w 1533961"/>
              <a:gd name="connsiteY2" fmla="*/ 45719 h 48100"/>
              <a:gd name="connsiteX3" fmla="*/ 33337 w 1533961"/>
              <a:gd name="connsiteY3" fmla="*/ 48100 h 48100"/>
              <a:gd name="connsiteX4" fmla="*/ 0 w 1533961"/>
              <a:gd name="connsiteY4" fmla="*/ 0 h 48100"/>
              <a:gd name="connsiteX0" fmla="*/ 0 w 1531580"/>
              <a:gd name="connsiteY0" fmla="*/ 0 h 62388"/>
              <a:gd name="connsiteX1" fmla="*/ 1531580 w 1531580"/>
              <a:gd name="connsiteY1" fmla="*/ 14288 h 62388"/>
              <a:gd name="connsiteX2" fmla="*/ 1486336 w 1531580"/>
              <a:gd name="connsiteY2" fmla="*/ 60007 h 62388"/>
              <a:gd name="connsiteX3" fmla="*/ 30956 w 1531580"/>
              <a:gd name="connsiteY3" fmla="*/ 62388 h 62388"/>
              <a:gd name="connsiteX4" fmla="*/ 0 w 1531580"/>
              <a:gd name="connsiteY4" fmla="*/ 0 h 62388"/>
              <a:gd name="connsiteX0" fmla="*/ 0 w 1536343"/>
              <a:gd name="connsiteY0" fmla="*/ 0 h 62388"/>
              <a:gd name="connsiteX1" fmla="*/ 1536343 w 1536343"/>
              <a:gd name="connsiteY1" fmla="*/ 4763 h 62388"/>
              <a:gd name="connsiteX2" fmla="*/ 1486336 w 1536343"/>
              <a:gd name="connsiteY2" fmla="*/ 60007 h 62388"/>
              <a:gd name="connsiteX3" fmla="*/ 30956 w 1536343"/>
              <a:gd name="connsiteY3" fmla="*/ 62388 h 62388"/>
              <a:gd name="connsiteX4" fmla="*/ 0 w 1536343"/>
              <a:gd name="connsiteY4" fmla="*/ 0 h 62388"/>
              <a:gd name="connsiteX0" fmla="*/ 0 w 1533962"/>
              <a:gd name="connsiteY0" fmla="*/ 0 h 62388"/>
              <a:gd name="connsiteX1" fmla="*/ 1533962 w 1533962"/>
              <a:gd name="connsiteY1" fmla="*/ 16669 h 62388"/>
              <a:gd name="connsiteX2" fmla="*/ 1486336 w 1533962"/>
              <a:gd name="connsiteY2" fmla="*/ 60007 h 62388"/>
              <a:gd name="connsiteX3" fmla="*/ 30956 w 1533962"/>
              <a:gd name="connsiteY3" fmla="*/ 62388 h 62388"/>
              <a:gd name="connsiteX4" fmla="*/ 0 w 1533962"/>
              <a:gd name="connsiteY4" fmla="*/ 0 h 62388"/>
              <a:gd name="connsiteX0" fmla="*/ 0 w 1529199"/>
              <a:gd name="connsiteY0" fmla="*/ 0 h 50482"/>
              <a:gd name="connsiteX1" fmla="*/ 1529199 w 1529199"/>
              <a:gd name="connsiteY1" fmla="*/ 4763 h 50482"/>
              <a:gd name="connsiteX2" fmla="*/ 1481573 w 1529199"/>
              <a:gd name="connsiteY2" fmla="*/ 48101 h 50482"/>
              <a:gd name="connsiteX3" fmla="*/ 26193 w 1529199"/>
              <a:gd name="connsiteY3" fmla="*/ 50482 h 50482"/>
              <a:gd name="connsiteX4" fmla="*/ 0 w 1529199"/>
              <a:gd name="connsiteY4" fmla="*/ 0 h 5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9199" h="50482">
                <a:moveTo>
                  <a:pt x="0" y="0"/>
                </a:moveTo>
                <a:lnTo>
                  <a:pt x="1529199" y="4763"/>
                </a:lnTo>
                <a:lnTo>
                  <a:pt x="1481573" y="48101"/>
                </a:lnTo>
                <a:lnTo>
                  <a:pt x="26193" y="50482"/>
                </a:lnTo>
                <a:lnTo>
                  <a:pt x="0" y="0"/>
                </a:lnTo>
                <a:close/>
              </a:path>
            </a:pathLst>
          </a:custGeom>
          <a:solidFill>
            <a:srgbClr val="D58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Rectangle 53"/>
          <p:cNvSpPr/>
          <p:nvPr/>
        </p:nvSpPr>
        <p:spPr>
          <a:xfrm rot="5400000" flipH="1">
            <a:off x="4804943" y="2631661"/>
            <a:ext cx="1770957" cy="50929"/>
          </a:xfrm>
          <a:custGeom>
            <a:avLst/>
            <a:gdLst>
              <a:gd name="connsiteX0" fmla="*/ 0 w 1533961"/>
              <a:gd name="connsiteY0" fmla="*/ 0 h 45719"/>
              <a:gd name="connsiteX1" fmla="*/ 1533961 w 1533961"/>
              <a:gd name="connsiteY1" fmla="*/ 0 h 45719"/>
              <a:gd name="connsiteX2" fmla="*/ 1533961 w 1533961"/>
              <a:gd name="connsiteY2" fmla="*/ 45719 h 45719"/>
              <a:gd name="connsiteX3" fmla="*/ 0 w 1533961"/>
              <a:gd name="connsiteY3" fmla="*/ 45719 h 45719"/>
              <a:gd name="connsiteX4" fmla="*/ 0 w 1533961"/>
              <a:gd name="connsiteY4" fmla="*/ 0 h 45719"/>
              <a:gd name="connsiteX0" fmla="*/ 0 w 1533961"/>
              <a:gd name="connsiteY0" fmla="*/ 0 h 45719"/>
              <a:gd name="connsiteX1" fmla="*/ 1533961 w 1533961"/>
              <a:gd name="connsiteY1" fmla="*/ 0 h 45719"/>
              <a:gd name="connsiteX2" fmla="*/ 1488717 w 1533961"/>
              <a:gd name="connsiteY2" fmla="*/ 45719 h 45719"/>
              <a:gd name="connsiteX3" fmla="*/ 0 w 1533961"/>
              <a:gd name="connsiteY3" fmla="*/ 45719 h 45719"/>
              <a:gd name="connsiteX4" fmla="*/ 0 w 1533961"/>
              <a:gd name="connsiteY4" fmla="*/ 0 h 45719"/>
              <a:gd name="connsiteX0" fmla="*/ 0 w 1533961"/>
              <a:gd name="connsiteY0" fmla="*/ 0 h 48100"/>
              <a:gd name="connsiteX1" fmla="*/ 1533961 w 1533961"/>
              <a:gd name="connsiteY1" fmla="*/ 0 h 48100"/>
              <a:gd name="connsiteX2" fmla="*/ 1488717 w 1533961"/>
              <a:gd name="connsiteY2" fmla="*/ 45719 h 48100"/>
              <a:gd name="connsiteX3" fmla="*/ 33337 w 1533961"/>
              <a:gd name="connsiteY3" fmla="*/ 48100 h 48100"/>
              <a:gd name="connsiteX4" fmla="*/ 0 w 1533961"/>
              <a:gd name="connsiteY4" fmla="*/ 0 h 48100"/>
              <a:gd name="connsiteX0" fmla="*/ 0 w 1531580"/>
              <a:gd name="connsiteY0" fmla="*/ 0 h 62388"/>
              <a:gd name="connsiteX1" fmla="*/ 1531580 w 1531580"/>
              <a:gd name="connsiteY1" fmla="*/ 14288 h 62388"/>
              <a:gd name="connsiteX2" fmla="*/ 1486336 w 1531580"/>
              <a:gd name="connsiteY2" fmla="*/ 60007 h 62388"/>
              <a:gd name="connsiteX3" fmla="*/ 30956 w 1531580"/>
              <a:gd name="connsiteY3" fmla="*/ 62388 h 62388"/>
              <a:gd name="connsiteX4" fmla="*/ 0 w 1531580"/>
              <a:gd name="connsiteY4" fmla="*/ 0 h 62388"/>
              <a:gd name="connsiteX0" fmla="*/ 0 w 1536343"/>
              <a:gd name="connsiteY0" fmla="*/ 0 h 62388"/>
              <a:gd name="connsiteX1" fmla="*/ 1536343 w 1536343"/>
              <a:gd name="connsiteY1" fmla="*/ 4763 h 62388"/>
              <a:gd name="connsiteX2" fmla="*/ 1486336 w 1536343"/>
              <a:gd name="connsiteY2" fmla="*/ 60007 h 62388"/>
              <a:gd name="connsiteX3" fmla="*/ 30956 w 1536343"/>
              <a:gd name="connsiteY3" fmla="*/ 62388 h 62388"/>
              <a:gd name="connsiteX4" fmla="*/ 0 w 1536343"/>
              <a:gd name="connsiteY4" fmla="*/ 0 h 62388"/>
              <a:gd name="connsiteX0" fmla="*/ 0 w 1533962"/>
              <a:gd name="connsiteY0" fmla="*/ 0 h 62388"/>
              <a:gd name="connsiteX1" fmla="*/ 1533962 w 1533962"/>
              <a:gd name="connsiteY1" fmla="*/ 16669 h 62388"/>
              <a:gd name="connsiteX2" fmla="*/ 1486336 w 1533962"/>
              <a:gd name="connsiteY2" fmla="*/ 60007 h 62388"/>
              <a:gd name="connsiteX3" fmla="*/ 30956 w 1533962"/>
              <a:gd name="connsiteY3" fmla="*/ 62388 h 62388"/>
              <a:gd name="connsiteX4" fmla="*/ 0 w 1533962"/>
              <a:gd name="connsiteY4" fmla="*/ 0 h 62388"/>
              <a:gd name="connsiteX0" fmla="*/ 0 w 1529199"/>
              <a:gd name="connsiteY0" fmla="*/ 0 h 50482"/>
              <a:gd name="connsiteX1" fmla="*/ 1529199 w 1529199"/>
              <a:gd name="connsiteY1" fmla="*/ 4763 h 50482"/>
              <a:gd name="connsiteX2" fmla="*/ 1481573 w 1529199"/>
              <a:gd name="connsiteY2" fmla="*/ 48101 h 50482"/>
              <a:gd name="connsiteX3" fmla="*/ 26193 w 1529199"/>
              <a:gd name="connsiteY3" fmla="*/ 50482 h 50482"/>
              <a:gd name="connsiteX4" fmla="*/ 0 w 1529199"/>
              <a:gd name="connsiteY4" fmla="*/ 0 h 50482"/>
              <a:gd name="connsiteX0" fmla="*/ 0 w 1523128"/>
              <a:gd name="connsiteY0" fmla="*/ 8383 h 58865"/>
              <a:gd name="connsiteX1" fmla="*/ 1523128 w 1523128"/>
              <a:gd name="connsiteY1" fmla="*/ 0 h 58865"/>
              <a:gd name="connsiteX2" fmla="*/ 1481573 w 1523128"/>
              <a:gd name="connsiteY2" fmla="*/ 56484 h 58865"/>
              <a:gd name="connsiteX3" fmla="*/ 26193 w 1523128"/>
              <a:gd name="connsiteY3" fmla="*/ 58865 h 58865"/>
              <a:gd name="connsiteX4" fmla="*/ 0 w 1523128"/>
              <a:gd name="connsiteY4" fmla="*/ 8383 h 58865"/>
              <a:gd name="connsiteX0" fmla="*/ 0 w 1523128"/>
              <a:gd name="connsiteY0" fmla="*/ 8383 h 58865"/>
              <a:gd name="connsiteX1" fmla="*/ 1523128 w 1523128"/>
              <a:gd name="connsiteY1" fmla="*/ 0 h 58865"/>
              <a:gd name="connsiteX2" fmla="*/ 1469432 w 1523128"/>
              <a:gd name="connsiteY2" fmla="*/ 35450 h 58865"/>
              <a:gd name="connsiteX3" fmla="*/ 26193 w 1523128"/>
              <a:gd name="connsiteY3" fmla="*/ 58865 h 58865"/>
              <a:gd name="connsiteX4" fmla="*/ 0 w 1523128"/>
              <a:gd name="connsiteY4" fmla="*/ 8383 h 58865"/>
              <a:gd name="connsiteX0" fmla="*/ 0 w 1523128"/>
              <a:gd name="connsiteY0" fmla="*/ 8383 h 58865"/>
              <a:gd name="connsiteX1" fmla="*/ 1523128 w 1523128"/>
              <a:gd name="connsiteY1" fmla="*/ 0 h 58865"/>
              <a:gd name="connsiteX2" fmla="*/ 1479551 w 1523128"/>
              <a:gd name="connsiteY2" fmla="*/ 45967 h 58865"/>
              <a:gd name="connsiteX3" fmla="*/ 26193 w 1523128"/>
              <a:gd name="connsiteY3" fmla="*/ 58865 h 58865"/>
              <a:gd name="connsiteX4" fmla="*/ 0 w 1523128"/>
              <a:gd name="connsiteY4" fmla="*/ 8383 h 58865"/>
              <a:gd name="connsiteX0" fmla="*/ 0 w 1504916"/>
              <a:gd name="connsiteY0" fmla="*/ 5753 h 56235"/>
              <a:gd name="connsiteX1" fmla="*/ 1504916 w 1504916"/>
              <a:gd name="connsiteY1" fmla="*/ 0 h 56235"/>
              <a:gd name="connsiteX2" fmla="*/ 1479551 w 1504916"/>
              <a:gd name="connsiteY2" fmla="*/ 43337 h 56235"/>
              <a:gd name="connsiteX3" fmla="*/ 26193 w 1504916"/>
              <a:gd name="connsiteY3" fmla="*/ 56235 h 56235"/>
              <a:gd name="connsiteX4" fmla="*/ 0 w 1504916"/>
              <a:gd name="connsiteY4" fmla="*/ 5753 h 5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16" h="56235">
                <a:moveTo>
                  <a:pt x="0" y="5753"/>
                </a:moveTo>
                <a:lnTo>
                  <a:pt x="1504916" y="0"/>
                </a:lnTo>
                <a:lnTo>
                  <a:pt x="1479551" y="43337"/>
                </a:lnTo>
                <a:lnTo>
                  <a:pt x="26193" y="56235"/>
                </a:lnTo>
                <a:lnTo>
                  <a:pt x="0" y="5753"/>
                </a:lnTo>
                <a:close/>
              </a:path>
            </a:pathLst>
          </a:custGeom>
          <a:solidFill>
            <a:srgbClr val="D58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Rectangle 54"/>
          <p:cNvSpPr/>
          <p:nvPr/>
        </p:nvSpPr>
        <p:spPr>
          <a:xfrm rot="16425601">
            <a:off x="3425445" y="2461677"/>
            <a:ext cx="1516925" cy="100313"/>
          </a:xfrm>
          <a:custGeom>
            <a:avLst/>
            <a:gdLst>
              <a:gd name="connsiteX0" fmla="*/ 0 w 1529199"/>
              <a:gd name="connsiteY0" fmla="*/ 0 h 18000"/>
              <a:gd name="connsiteX1" fmla="*/ 1529199 w 1529199"/>
              <a:gd name="connsiteY1" fmla="*/ 0 h 18000"/>
              <a:gd name="connsiteX2" fmla="*/ 1529199 w 1529199"/>
              <a:gd name="connsiteY2" fmla="*/ 18000 h 18000"/>
              <a:gd name="connsiteX3" fmla="*/ 0 w 1529199"/>
              <a:gd name="connsiteY3" fmla="*/ 18000 h 18000"/>
              <a:gd name="connsiteX4" fmla="*/ 0 w 1529199"/>
              <a:gd name="connsiteY4" fmla="*/ 0 h 18000"/>
              <a:gd name="connsiteX0" fmla="*/ 69057 w 1529199"/>
              <a:gd name="connsiteY0" fmla="*/ 47625 h 47625"/>
              <a:gd name="connsiteX1" fmla="*/ 1529199 w 1529199"/>
              <a:gd name="connsiteY1" fmla="*/ 0 h 47625"/>
              <a:gd name="connsiteX2" fmla="*/ 1529199 w 1529199"/>
              <a:gd name="connsiteY2" fmla="*/ 18000 h 47625"/>
              <a:gd name="connsiteX3" fmla="*/ 0 w 1529199"/>
              <a:gd name="connsiteY3" fmla="*/ 18000 h 47625"/>
              <a:gd name="connsiteX4" fmla="*/ 69057 w 1529199"/>
              <a:gd name="connsiteY4" fmla="*/ 47625 h 47625"/>
              <a:gd name="connsiteX0" fmla="*/ 76201 w 1536343"/>
              <a:gd name="connsiteY0" fmla="*/ 47625 h 47625"/>
              <a:gd name="connsiteX1" fmla="*/ 1536343 w 1536343"/>
              <a:gd name="connsiteY1" fmla="*/ 0 h 47625"/>
              <a:gd name="connsiteX2" fmla="*/ 1536343 w 1536343"/>
              <a:gd name="connsiteY2" fmla="*/ 18000 h 47625"/>
              <a:gd name="connsiteX3" fmla="*/ 0 w 1536343"/>
              <a:gd name="connsiteY3" fmla="*/ 6094 h 47625"/>
              <a:gd name="connsiteX4" fmla="*/ 76201 w 1536343"/>
              <a:gd name="connsiteY4" fmla="*/ 47625 h 47625"/>
              <a:gd name="connsiteX0" fmla="*/ 64295 w 1536343"/>
              <a:gd name="connsiteY0" fmla="*/ 0 h 125156"/>
              <a:gd name="connsiteX1" fmla="*/ 1536343 w 1536343"/>
              <a:gd name="connsiteY1" fmla="*/ 107156 h 125156"/>
              <a:gd name="connsiteX2" fmla="*/ 1536343 w 1536343"/>
              <a:gd name="connsiteY2" fmla="*/ 125156 h 125156"/>
              <a:gd name="connsiteX3" fmla="*/ 0 w 1536343"/>
              <a:gd name="connsiteY3" fmla="*/ 113250 h 125156"/>
              <a:gd name="connsiteX4" fmla="*/ 64295 w 1536343"/>
              <a:gd name="connsiteY4" fmla="*/ 0 h 125156"/>
              <a:gd name="connsiteX0" fmla="*/ 9526 w 1536343"/>
              <a:gd name="connsiteY0" fmla="*/ 21431 h 21431"/>
              <a:gd name="connsiteX1" fmla="*/ 1536343 w 1536343"/>
              <a:gd name="connsiteY1" fmla="*/ 0 h 21431"/>
              <a:gd name="connsiteX2" fmla="*/ 1536343 w 1536343"/>
              <a:gd name="connsiteY2" fmla="*/ 18000 h 21431"/>
              <a:gd name="connsiteX3" fmla="*/ 0 w 1536343"/>
              <a:gd name="connsiteY3" fmla="*/ 6094 h 21431"/>
              <a:gd name="connsiteX4" fmla="*/ 9526 w 1536343"/>
              <a:gd name="connsiteY4" fmla="*/ 21431 h 21431"/>
              <a:gd name="connsiteX0" fmla="*/ 9526 w 1536343"/>
              <a:gd name="connsiteY0" fmla="*/ 123825 h 123825"/>
              <a:gd name="connsiteX1" fmla="*/ 1517293 w 1536343"/>
              <a:gd name="connsiteY1" fmla="*/ 0 h 123825"/>
              <a:gd name="connsiteX2" fmla="*/ 1536343 w 1536343"/>
              <a:gd name="connsiteY2" fmla="*/ 120394 h 123825"/>
              <a:gd name="connsiteX3" fmla="*/ 0 w 1536343"/>
              <a:gd name="connsiteY3" fmla="*/ 108488 h 123825"/>
              <a:gd name="connsiteX4" fmla="*/ 9526 w 1536343"/>
              <a:gd name="connsiteY4" fmla="*/ 123825 h 123825"/>
              <a:gd name="connsiteX0" fmla="*/ 9526 w 1538724"/>
              <a:gd name="connsiteY0" fmla="*/ 123825 h 123825"/>
              <a:gd name="connsiteX1" fmla="*/ 1517293 w 1538724"/>
              <a:gd name="connsiteY1" fmla="*/ 0 h 123825"/>
              <a:gd name="connsiteX2" fmla="*/ 1538724 w 1538724"/>
              <a:gd name="connsiteY2" fmla="*/ 75150 h 123825"/>
              <a:gd name="connsiteX3" fmla="*/ 0 w 1538724"/>
              <a:gd name="connsiteY3" fmla="*/ 108488 h 123825"/>
              <a:gd name="connsiteX4" fmla="*/ 9526 w 1538724"/>
              <a:gd name="connsiteY4" fmla="*/ 123825 h 123825"/>
              <a:gd name="connsiteX0" fmla="*/ 9526 w 1533962"/>
              <a:gd name="connsiteY0" fmla="*/ 123825 h 127538"/>
              <a:gd name="connsiteX1" fmla="*/ 1517293 w 1533962"/>
              <a:gd name="connsiteY1" fmla="*/ 0 h 127538"/>
              <a:gd name="connsiteX2" fmla="*/ 1533962 w 1533962"/>
              <a:gd name="connsiteY2" fmla="*/ 127538 h 127538"/>
              <a:gd name="connsiteX3" fmla="*/ 0 w 1533962"/>
              <a:gd name="connsiteY3" fmla="*/ 108488 h 127538"/>
              <a:gd name="connsiteX4" fmla="*/ 9526 w 1533962"/>
              <a:gd name="connsiteY4" fmla="*/ 123825 h 127538"/>
              <a:gd name="connsiteX0" fmla="*/ 9526 w 1541106"/>
              <a:gd name="connsiteY0" fmla="*/ 15337 h 19050"/>
              <a:gd name="connsiteX1" fmla="*/ 1541106 w 1541106"/>
              <a:gd name="connsiteY1" fmla="*/ 5812 h 19050"/>
              <a:gd name="connsiteX2" fmla="*/ 1533962 w 1541106"/>
              <a:gd name="connsiteY2" fmla="*/ 19050 h 19050"/>
              <a:gd name="connsiteX3" fmla="*/ 0 w 1541106"/>
              <a:gd name="connsiteY3" fmla="*/ 0 h 19050"/>
              <a:gd name="connsiteX4" fmla="*/ 9526 w 1541106"/>
              <a:gd name="connsiteY4" fmla="*/ 15337 h 19050"/>
              <a:gd name="connsiteX0" fmla="*/ 0 w 1531580"/>
              <a:gd name="connsiteY0" fmla="*/ 46028 h 49741"/>
              <a:gd name="connsiteX1" fmla="*/ 1531580 w 1531580"/>
              <a:gd name="connsiteY1" fmla="*/ 36503 h 49741"/>
              <a:gd name="connsiteX2" fmla="*/ 1524436 w 1531580"/>
              <a:gd name="connsiteY2" fmla="*/ 49741 h 49741"/>
              <a:gd name="connsiteX3" fmla="*/ 46789 w 1531580"/>
              <a:gd name="connsiteY3" fmla="*/ 0 h 49741"/>
              <a:gd name="connsiteX4" fmla="*/ 0 w 1531580"/>
              <a:gd name="connsiteY4" fmla="*/ 46028 h 49741"/>
              <a:gd name="connsiteX0" fmla="*/ 0 w 1546192"/>
              <a:gd name="connsiteY0" fmla="*/ 75591 h 75591"/>
              <a:gd name="connsiteX1" fmla="*/ 1546192 w 1546192"/>
              <a:gd name="connsiteY1" fmla="*/ 36503 h 75591"/>
              <a:gd name="connsiteX2" fmla="*/ 1539048 w 1546192"/>
              <a:gd name="connsiteY2" fmla="*/ 49741 h 75591"/>
              <a:gd name="connsiteX3" fmla="*/ 61401 w 1546192"/>
              <a:gd name="connsiteY3" fmla="*/ 0 h 75591"/>
              <a:gd name="connsiteX4" fmla="*/ 0 w 1546192"/>
              <a:gd name="connsiteY4" fmla="*/ 75591 h 75591"/>
              <a:gd name="connsiteX0" fmla="*/ 0 w 1546192"/>
              <a:gd name="connsiteY0" fmla="*/ 39088 h 39088"/>
              <a:gd name="connsiteX1" fmla="*/ 1546192 w 1546192"/>
              <a:gd name="connsiteY1" fmla="*/ 0 h 39088"/>
              <a:gd name="connsiteX2" fmla="*/ 1539048 w 1546192"/>
              <a:gd name="connsiteY2" fmla="*/ 13238 h 39088"/>
              <a:gd name="connsiteX3" fmla="*/ 312769 w 1546192"/>
              <a:gd name="connsiteY3" fmla="*/ 24315 h 39088"/>
              <a:gd name="connsiteX4" fmla="*/ 0 w 1546192"/>
              <a:gd name="connsiteY4" fmla="*/ 39088 h 39088"/>
              <a:gd name="connsiteX0" fmla="*/ 0 w 1546192"/>
              <a:gd name="connsiteY0" fmla="*/ 42423 h 42423"/>
              <a:gd name="connsiteX1" fmla="*/ 1546192 w 1546192"/>
              <a:gd name="connsiteY1" fmla="*/ 3335 h 42423"/>
              <a:gd name="connsiteX2" fmla="*/ 1465515 w 1546192"/>
              <a:gd name="connsiteY2" fmla="*/ 0 h 42423"/>
              <a:gd name="connsiteX3" fmla="*/ 312769 w 1546192"/>
              <a:gd name="connsiteY3" fmla="*/ 27650 h 42423"/>
              <a:gd name="connsiteX4" fmla="*/ 0 w 1546192"/>
              <a:gd name="connsiteY4" fmla="*/ 42423 h 42423"/>
              <a:gd name="connsiteX0" fmla="*/ 0 w 1548929"/>
              <a:gd name="connsiteY0" fmla="*/ 44679 h 44679"/>
              <a:gd name="connsiteX1" fmla="*/ 1546192 w 1548929"/>
              <a:gd name="connsiteY1" fmla="*/ 5591 h 44679"/>
              <a:gd name="connsiteX2" fmla="*/ 1548929 w 1548929"/>
              <a:gd name="connsiteY2" fmla="*/ 0 h 44679"/>
              <a:gd name="connsiteX3" fmla="*/ 312769 w 1548929"/>
              <a:gd name="connsiteY3" fmla="*/ 29906 h 44679"/>
              <a:gd name="connsiteX4" fmla="*/ 0 w 1548929"/>
              <a:gd name="connsiteY4" fmla="*/ 44679 h 44679"/>
              <a:gd name="connsiteX0" fmla="*/ 0 w 1546192"/>
              <a:gd name="connsiteY0" fmla="*/ 39088 h 39088"/>
              <a:gd name="connsiteX1" fmla="*/ 1546192 w 1546192"/>
              <a:gd name="connsiteY1" fmla="*/ 0 h 39088"/>
              <a:gd name="connsiteX2" fmla="*/ 1530787 w 1546192"/>
              <a:gd name="connsiteY2" fmla="*/ 1860 h 39088"/>
              <a:gd name="connsiteX3" fmla="*/ 312769 w 1546192"/>
              <a:gd name="connsiteY3" fmla="*/ 24315 h 39088"/>
              <a:gd name="connsiteX4" fmla="*/ 0 w 1546192"/>
              <a:gd name="connsiteY4" fmla="*/ 39088 h 39088"/>
              <a:gd name="connsiteX0" fmla="*/ 0 w 1536093"/>
              <a:gd name="connsiteY0" fmla="*/ 41798 h 41798"/>
              <a:gd name="connsiteX1" fmla="*/ 1536093 w 1536093"/>
              <a:gd name="connsiteY1" fmla="*/ 0 h 41798"/>
              <a:gd name="connsiteX2" fmla="*/ 1530787 w 1536093"/>
              <a:gd name="connsiteY2" fmla="*/ 4570 h 41798"/>
              <a:gd name="connsiteX3" fmla="*/ 312769 w 1536093"/>
              <a:gd name="connsiteY3" fmla="*/ 27025 h 41798"/>
              <a:gd name="connsiteX4" fmla="*/ 0 w 1536093"/>
              <a:gd name="connsiteY4" fmla="*/ 41798 h 4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6093" h="41798">
                <a:moveTo>
                  <a:pt x="0" y="41798"/>
                </a:moveTo>
                <a:lnTo>
                  <a:pt x="1536093" y="0"/>
                </a:lnTo>
                <a:lnTo>
                  <a:pt x="1530787" y="4570"/>
                </a:lnTo>
                <a:lnTo>
                  <a:pt x="312769" y="27025"/>
                </a:lnTo>
                <a:lnTo>
                  <a:pt x="0" y="41798"/>
                </a:lnTo>
                <a:close/>
              </a:path>
            </a:pathLst>
          </a:custGeom>
          <a:solidFill>
            <a:srgbClr val="5F2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031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899" y="2091134"/>
            <a:ext cx="5666126" cy="4252119"/>
          </a:xfrm>
          <a:prstGeom prst="rect">
            <a:avLst/>
          </a:prstGeom>
        </p:spPr>
      </p:pic>
      <p:sp>
        <p:nvSpPr>
          <p:cNvPr id="60" name="Rectangle 36"/>
          <p:cNvSpPr/>
          <p:nvPr/>
        </p:nvSpPr>
        <p:spPr>
          <a:xfrm rot="19184740">
            <a:off x="7285246" y="2804314"/>
            <a:ext cx="88498" cy="217557"/>
          </a:xfrm>
          <a:custGeom>
            <a:avLst/>
            <a:gdLst>
              <a:gd name="connsiteX0" fmla="*/ 0 w 45719"/>
              <a:gd name="connsiteY0" fmla="*/ 0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0 w 45719"/>
              <a:gd name="connsiteY4" fmla="*/ 0 h 236020"/>
              <a:gd name="connsiteX0" fmla="*/ 200900 w 200900"/>
              <a:gd name="connsiteY0" fmla="*/ 124698 h 236020"/>
              <a:gd name="connsiteX1" fmla="*/ 45719 w 200900"/>
              <a:gd name="connsiteY1" fmla="*/ 0 h 236020"/>
              <a:gd name="connsiteX2" fmla="*/ 45719 w 200900"/>
              <a:gd name="connsiteY2" fmla="*/ 236020 h 236020"/>
              <a:gd name="connsiteX3" fmla="*/ 0 w 200900"/>
              <a:gd name="connsiteY3" fmla="*/ 236020 h 236020"/>
              <a:gd name="connsiteX4" fmla="*/ 200900 w 200900"/>
              <a:gd name="connsiteY4" fmla="*/ 124698 h 236020"/>
              <a:gd name="connsiteX0" fmla="*/ 985 w 45719"/>
              <a:gd name="connsiteY0" fmla="*/ 59714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985 w 45719"/>
              <a:gd name="connsiteY4" fmla="*/ 59714 h 236020"/>
              <a:gd name="connsiteX0" fmla="*/ 985 w 45719"/>
              <a:gd name="connsiteY0" fmla="*/ 59951 h 236257"/>
              <a:gd name="connsiteX1" fmla="*/ 45719 w 45719"/>
              <a:gd name="connsiteY1" fmla="*/ 237 h 236257"/>
              <a:gd name="connsiteX2" fmla="*/ 45719 w 45719"/>
              <a:gd name="connsiteY2" fmla="*/ 236257 h 236257"/>
              <a:gd name="connsiteX3" fmla="*/ 0 w 45719"/>
              <a:gd name="connsiteY3" fmla="*/ 236257 h 236257"/>
              <a:gd name="connsiteX4" fmla="*/ 985 w 45719"/>
              <a:gd name="connsiteY4" fmla="*/ 59951 h 236257"/>
              <a:gd name="connsiteX0" fmla="*/ 985 w 45719"/>
              <a:gd name="connsiteY0" fmla="*/ 59714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985 w 45719"/>
              <a:gd name="connsiteY4" fmla="*/ 59714 h 236020"/>
              <a:gd name="connsiteX0" fmla="*/ 985 w 45719"/>
              <a:gd name="connsiteY0" fmla="*/ 54075 h 230381"/>
              <a:gd name="connsiteX1" fmla="*/ 41153 w 45719"/>
              <a:gd name="connsiteY1" fmla="*/ 5356 h 230381"/>
              <a:gd name="connsiteX2" fmla="*/ 45719 w 45719"/>
              <a:gd name="connsiteY2" fmla="*/ 230381 h 230381"/>
              <a:gd name="connsiteX3" fmla="*/ 0 w 45719"/>
              <a:gd name="connsiteY3" fmla="*/ 230381 h 230381"/>
              <a:gd name="connsiteX4" fmla="*/ 985 w 45719"/>
              <a:gd name="connsiteY4" fmla="*/ 54075 h 230381"/>
              <a:gd name="connsiteX0" fmla="*/ 985 w 41153"/>
              <a:gd name="connsiteY0" fmla="*/ 54075 h 230381"/>
              <a:gd name="connsiteX1" fmla="*/ 41153 w 41153"/>
              <a:gd name="connsiteY1" fmla="*/ 5356 h 230381"/>
              <a:gd name="connsiteX2" fmla="*/ 33875 w 41153"/>
              <a:gd name="connsiteY2" fmla="*/ 122322 h 230381"/>
              <a:gd name="connsiteX3" fmla="*/ 0 w 41153"/>
              <a:gd name="connsiteY3" fmla="*/ 230381 h 230381"/>
              <a:gd name="connsiteX4" fmla="*/ 985 w 41153"/>
              <a:gd name="connsiteY4" fmla="*/ 54075 h 230381"/>
              <a:gd name="connsiteX0" fmla="*/ 60745 w 100913"/>
              <a:gd name="connsiteY0" fmla="*/ 196402 h 264649"/>
              <a:gd name="connsiteX1" fmla="*/ 100913 w 100913"/>
              <a:gd name="connsiteY1" fmla="*/ 147683 h 264649"/>
              <a:gd name="connsiteX2" fmla="*/ 93635 w 100913"/>
              <a:gd name="connsiteY2" fmla="*/ 264649 h 264649"/>
              <a:gd name="connsiteX3" fmla="*/ 0 w 100913"/>
              <a:gd name="connsiteY3" fmla="*/ 7528 h 264649"/>
              <a:gd name="connsiteX4" fmla="*/ 60745 w 100913"/>
              <a:gd name="connsiteY4" fmla="*/ 196402 h 264649"/>
              <a:gd name="connsiteX0" fmla="*/ 6703 w 46871"/>
              <a:gd name="connsiteY0" fmla="*/ 54075 h 194485"/>
              <a:gd name="connsiteX1" fmla="*/ 46871 w 46871"/>
              <a:gd name="connsiteY1" fmla="*/ 5356 h 194485"/>
              <a:gd name="connsiteX2" fmla="*/ 39593 w 46871"/>
              <a:gd name="connsiteY2" fmla="*/ 122322 h 194485"/>
              <a:gd name="connsiteX3" fmla="*/ 0 w 46871"/>
              <a:gd name="connsiteY3" fmla="*/ 194485 h 194485"/>
              <a:gd name="connsiteX4" fmla="*/ 6703 w 46871"/>
              <a:gd name="connsiteY4" fmla="*/ 54075 h 194485"/>
              <a:gd name="connsiteX0" fmla="*/ 2741 w 42909"/>
              <a:gd name="connsiteY0" fmla="*/ 54075 h 159414"/>
              <a:gd name="connsiteX1" fmla="*/ 42909 w 42909"/>
              <a:gd name="connsiteY1" fmla="*/ 5356 h 159414"/>
              <a:gd name="connsiteX2" fmla="*/ 35631 w 42909"/>
              <a:gd name="connsiteY2" fmla="*/ 122322 h 159414"/>
              <a:gd name="connsiteX3" fmla="*/ 0 w 42909"/>
              <a:gd name="connsiteY3" fmla="*/ 159414 h 159414"/>
              <a:gd name="connsiteX4" fmla="*/ 2741 w 42909"/>
              <a:gd name="connsiteY4" fmla="*/ 54075 h 159414"/>
              <a:gd name="connsiteX0" fmla="*/ 2741 w 42909"/>
              <a:gd name="connsiteY0" fmla="*/ 54075 h 159414"/>
              <a:gd name="connsiteX1" fmla="*/ 42909 w 42909"/>
              <a:gd name="connsiteY1" fmla="*/ 5356 h 159414"/>
              <a:gd name="connsiteX2" fmla="*/ 36461 w 42909"/>
              <a:gd name="connsiteY2" fmla="*/ 112239 h 159414"/>
              <a:gd name="connsiteX3" fmla="*/ 0 w 42909"/>
              <a:gd name="connsiteY3" fmla="*/ 159414 h 159414"/>
              <a:gd name="connsiteX4" fmla="*/ 2741 w 42909"/>
              <a:gd name="connsiteY4" fmla="*/ 54075 h 159414"/>
              <a:gd name="connsiteX0" fmla="*/ 2741 w 42909"/>
              <a:gd name="connsiteY0" fmla="*/ 54075 h 159414"/>
              <a:gd name="connsiteX1" fmla="*/ 42909 w 42909"/>
              <a:gd name="connsiteY1" fmla="*/ 5356 h 159414"/>
              <a:gd name="connsiteX2" fmla="*/ 41273 w 42909"/>
              <a:gd name="connsiteY2" fmla="*/ 144913 h 159414"/>
              <a:gd name="connsiteX3" fmla="*/ 0 w 42909"/>
              <a:gd name="connsiteY3" fmla="*/ 159414 h 159414"/>
              <a:gd name="connsiteX4" fmla="*/ 2741 w 42909"/>
              <a:gd name="connsiteY4" fmla="*/ 54075 h 159414"/>
              <a:gd name="connsiteX0" fmla="*/ 2741 w 46754"/>
              <a:gd name="connsiteY0" fmla="*/ 54075 h 161614"/>
              <a:gd name="connsiteX1" fmla="*/ 42909 w 46754"/>
              <a:gd name="connsiteY1" fmla="*/ 5356 h 161614"/>
              <a:gd name="connsiteX2" fmla="*/ 46712 w 46754"/>
              <a:gd name="connsiteY2" fmla="*/ 161614 h 161614"/>
              <a:gd name="connsiteX3" fmla="*/ 0 w 46754"/>
              <a:gd name="connsiteY3" fmla="*/ 159414 h 161614"/>
              <a:gd name="connsiteX4" fmla="*/ 2741 w 46754"/>
              <a:gd name="connsiteY4" fmla="*/ 54075 h 161614"/>
              <a:gd name="connsiteX0" fmla="*/ 2741 w 69703"/>
              <a:gd name="connsiteY0" fmla="*/ 54075 h 168367"/>
              <a:gd name="connsiteX1" fmla="*/ 42909 w 69703"/>
              <a:gd name="connsiteY1" fmla="*/ 5356 h 168367"/>
              <a:gd name="connsiteX2" fmla="*/ 69696 w 69703"/>
              <a:gd name="connsiteY2" fmla="*/ 168367 h 168367"/>
              <a:gd name="connsiteX3" fmla="*/ 0 w 69703"/>
              <a:gd name="connsiteY3" fmla="*/ 159414 h 168367"/>
              <a:gd name="connsiteX4" fmla="*/ 2741 w 69703"/>
              <a:gd name="connsiteY4" fmla="*/ 54075 h 168367"/>
              <a:gd name="connsiteX0" fmla="*/ 21 w 72670"/>
              <a:gd name="connsiteY0" fmla="*/ 44511 h 186906"/>
              <a:gd name="connsiteX1" fmla="*/ 45876 w 72670"/>
              <a:gd name="connsiteY1" fmla="*/ 23895 h 186906"/>
              <a:gd name="connsiteX2" fmla="*/ 72663 w 72670"/>
              <a:gd name="connsiteY2" fmla="*/ 186906 h 186906"/>
              <a:gd name="connsiteX3" fmla="*/ 2967 w 72670"/>
              <a:gd name="connsiteY3" fmla="*/ 177953 h 186906"/>
              <a:gd name="connsiteX4" fmla="*/ 21 w 72670"/>
              <a:gd name="connsiteY4" fmla="*/ 44511 h 186906"/>
              <a:gd name="connsiteX0" fmla="*/ 21 w 91190"/>
              <a:gd name="connsiteY0" fmla="*/ 44511 h 199383"/>
              <a:gd name="connsiteX1" fmla="*/ 45876 w 91190"/>
              <a:gd name="connsiteY1" fmla="*/ 23895 h 199383"/>
              <a:gd name="connsiteX2" fmla="*/ 91186 w 91190"/>
              <a:gd name="connsiteY2" fmla="*/ 199383 h 199383"/>
              <a:gd name="connsiteX3" fmla="*/ 2967 w 91190"/>
              <a:gd name="connsiteY3" fmla="*/ 177953 h 199383"/>
              <a:gd name="connsiteX4" fmla="*/ 21 w 91190"/>
              <a:gd name="connsiteY4" fmla="*/ 44511 h 199383"/>
              <a:gd name="connsiteX0" fmla="*/ 13 w 91182"/>
              <a:gd name="connsiteY0" fmla="*/ 44511 h 199383"/>
              <a:gd name="connsiteX1" fmla="*/ 45868 w 91182"/>
              <a:gd name="connsiteY1" fmla="*/ 23895 h 199383"/>
              <a:gd name="connsiteX2" fmla="*/ 91178 w 91182"/>
              <a:gd name="connsiteY2" fmla="*/ 199383 h 199383"/>
              <a:gd name="connsiteX3" fmla="*/ 5431 w 91182"/>
              <a:gd name="connsiteY3" fmla="*/ 144454 h 199383"/>
              <a:gd name="connsiteX4" fmla="*/ 13 w 91182"/>
              <a:gd name="connsiteY4" fmla="*/ 44511 h 199383"/>
              <a:gd name="connsiteX0" fmla="*/ 13 w 91608"/>
              <a:gd name="connsiteY0" fmla="*/ 44511 h 225632"/>
              <a:gd name="connsiteX1" fmla="*/ 45868 w 91608"/>
              <a:gd name="connsiteY1" fmla="*/ 23895 h 225632"/>
              <a:gd name="connsiteX2" fmla="*/ 91604 w 91608"/>
              <a:gd name="connsiteY2" fmla="*/ 225632 h 225632"/>
              <a:gd name="connsiteX3" fmla="*/ 5431 w 91608"/>
              <a:gd name="connsiteY3" fmla="*/ 144454 h 225632"/>
              <a:gd name="connsiteX4" fmla="*/ 13 w 91608"/>
              <a:gd name="connsiteY4" fmla="*/ 44511 h 225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08" h="225632">
                <a:moveTo>
                  <a:pt x="13" y="44511"/>
                </a:moveTo>
                <a:cubicBezTo>
                  <a:pt x="31872" y="-53445"/>
                  <a:pt x="30957" y="43800"/>
                  <a:pt x="45868" y="23895"/>
                </a:cubicBezTo>
                <a:cubicBezTo>
                  <a:pt x="45323" y="70414"/>
                  <a:pt x="92149" y="179113"/>
                  <a:pt x="91604" y="225632"/>
                </a:cubicBezTo>
                <a:lnTo>
                  <a:pt x="5431" y="144454"/>
                </a:lnTo>
                <a:cubicBezTo>
                  <a:pt x="5759" y="85685"/>
                  <a:pt x="-315" y="103280"/>
                  <a:pt x="13" y="44511"/>
                </a:cubicBezTo>
                <a:close/>
              </a:path>
            </a:pathLst>
          </a:custGeom>
          <a:solidFill>
            <a:srgbClr val="F3D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Rectangle 33"/>
          <p:cNvSpPr/>
          <p:nvPr/>
        </p:nvSpPr>
        <p:spPr>
          <a:xfrm>
            <a:off x="7112333" y="2863720"/>
            <a:ext cx="294052" cy="100116"/>
          </a:xfrm>
          <a:custGeom>
            <a:avLst/>
            <a:gdLst>
              <a:gd name="connsiteX0" fmla="*/ 0 w 192235"/>
              <a:gd name="connsiteY0" fmla="*/ 0 h 149353"/>
              <a:gd name="connsiteX1" fmla="*/ 192235 w 192235"/>
              <a:gd name="connsiteY1" fmla="*/ 0 h 149353"/>
              <a:gd name="connsiteX2" fmla="*/ 192235 w 192235"/>
              <a:gd name="connsiteY2" fmla="*/ 149353 h 149353"/>
              <a:gd name="connsiteX3" fmla="*/ 0 w 192235"/>
              <a:gd name="connsiteY3" fmla="*/ 149353 h 149353"/>
              <a:gd name="connsiteX4" fmla="*/ 0 w 192235"/>
              <a:gd name="connsiteY4" fmla="*/ 0 h 149353"/>
              <a:gd name="connsiteX0" fmla="*/ 7144 w 199379"/>
              <a:gd name="connsiteY0" fmla="*/ 0 h 149353"/>
              <a:gd name="connsiteX1" fmla="*/ 199379 w 199379"/>
              <a:gd name="connsiteY1" fmla="*/ 0 h 149353"/>
              <a:gd name="connsiteX2" fmla="*/ 199379 w 199379"/>
              <a:gd name="connsiteY2" fmla="*/ 149353 h 149353"/>
              <a:gd name="connsiteX3" fmla="*/ 0 w 199379"/>
              <a:gd name="connsiteY3" fmla="*/ 142210 h 149353"/>
              <a:gd name="connsiteX4" fmla="*/ 7144 w 199379"/>
              <a:gd name="connsiteY4" fmla="*/ 0 h 149353"/>
              <a:gd name="connsiteX0" fmla="*/ 100013 w 292248"/>
              <a:gd name="connsiteY0" fmla="*/ 0 h 149353"/>
              <a:gd name="connsiteX1" fmla="*/ 292248 w 292248"/>
              <a:gd name="connsiteY1" fmla="*/ 0 h 149353"/>
              <a:gd name="connsiteX2" fmla="*/ 292248 w 292248"/>
              <a:gd name="connsiteY2" fmla="*/ 149353 h 149353"/>
              <a:gd name="connsiteX3" fmla="*/ 0 w 292248"/>
              <a:gd name="connsiteY3" fmla="*/ 44579 h 149353"/>
              <a:gd name="connsiteX4" fmla="*/ 100013 w 292248"/>
              <a:gd name="connsiteY4" fmla="*/ 0 h 149353"/>
              <a:gd name="connsiteX0" fmla="*/ 114947 w 307182"/>
              <a:gd name="connsiteY0" fmla="*/ 148303 h 192882"/>
              <a:gd name="connsiteX1" fmla="*/ 307182 w 307182"/>
              <a:gd name="connsiteY1" fmla="*/ 148303 h 192882"/>
              <a:gd name="connsiteX2" fmla="*/ 0 w 307182"/>
              <a:gd name="connsiteY2" fmla="*/ 0 h 192882"/>
              <a:gd name="connsiteX3" fmla="*/ 14934 w 307182"/>
              <a:gd name="connsiteY3" fmla="*/ 192882 h 192882"/>
              <a:gd name="connsiteX4" fmla="*/ 114947 w 307182"/>
              <a:gd name="connsiteY4" fmla="*/ 148303 h 192882"/>
              <a:gd name="connsiteX0" fmla="*/ 100013 w 292248"/>
              <a:gd name="connsiteY0" fmla="*/ 0 h 46959"/>
              <a:gd name="connsiteX1" fmla="*/ 292248 w 292248"/>
              <a:gd name="connsiteY1" fmla="*/ 0 h 46959"/>
              <a:gd name="connsiteX2" fmla="*/ 94603 w 292248"/>
              <a:gd name="connsiteY2" fmla="*/ 46959 h 46959"/>
              <a:gd name="connsiteX3" fmla="*/ 0 w 292248"/>
              <a:gd name="connsiteY3" fmla="*/ 44579 h 46959"/>
              <a:gd name="connsiteX4" fmla="*/ 100013 w 292248"/>
              <a:gd name="connsiteY4" fmla="*/ 0 h 46959"/>
              <a:gd name="connsiteX0" fmla="*/ 100013 w 230336"/>
              <a:gd name="connsiteY0" fmla="*/ 219075 h 266034"/>
              <a:gd name="connsiteX1" fmla="*/ 230336 w 230336"/>
              <a:gd name="connsiteY1" fmla="*/ 0 h 266034"/>
              <a:gd name="connsiteX2" fmla="*/ 94603 w 230336"/>
              <a:gd name="connsiteY2" fmla="*/ 266034 h 266034"/>
              <a:gd name="connsiteX3" fmla="*/ 0 w 230336"/>
              <a:gd name="connsiteY3" fmla="*/ 263654 h 266034"/>
              <a:gd name="connsiteX4" fmla="*/ 100013 w 230336"/>
              <a:gd name="connsiteY4" fmla="*/ 219075 h 266034"/>
              <a:gd name="connsiteX0" fmla="*/ 100013 w 211286"/>
              <a:gd name="connsiteY0" fmla="*/ 0 h 46959"/>
              <a:gd name="connsiteX1" fmla="*/ 211286 w 211286"/>
              <a:gd name="connsiteY1" fmla="*/ 2382 h 46959"/>
              <a:gd name="connsiteX2" fmla="*/ 94603 w 211286"/>
              <a:gd name="connsiteY2" fmla="*/ 46959 h 46959"/>
              <a:gd name="connsiteX3" fmla="*/ 0 w 211286"/>
              <a:gd name="connsiteY3" fmla="*/ 44579 h 46959"/>
              <a:gd name="connsiteX4" fmla="*/ 100013 w 211286"/>
              <a:gd name="connsiteY4" fmla="*/ 0 h 46959"/>
              <a:gd name="connsiteX0" fmla="*/ 100013 w 211286"/>
              <a:gd name="connsiteY0" fmla="*/ 0 h 46959"/>
              <a:gd name="connsiteX1" fmla="*/ 211286 w 211286"/>
              <a:gd name="connsiteY1" fmla="*/ 2382 h 46959"/>
              <a:gd name="connsiteX2" fmla="*/ 119833 w 211286"/>
              <a:gd name="connsiteY2" fmla="*/ 46959 h 46959"/>
              <a:gd name="connsiteX3" fmla="*/ 0 w 211286"/>
              <a:gd name="connsiteY3" fmla="*/ 44579 h 46959"/>
              <a:gd name="connsiteX4" fmla="*/ 100013 w 211286"/>
              <a:gd name="connsiteY4" fmla="*/ 0 h 46959"/>
              <a:gd name="connsiteX0" fmla="*/ 100013 w 167134"/>
              <a:gd name="connsiteY0" fmla="*/ 203055 h 250014"/>
              <a:gd name="connsiteX1" fmla="*/ 167134 w 167134"/>
              <a:gd name="connsiteY1" fmla="*/ 0 h 250014"/>
              <a:gd name="connsiteX2" fmla="*/ 119833 w 167134"/>
              <a:gd name="connsiteY2" fmla="*/ 250014 h 250014"/>
              <a:gd name="connsiteX3" fmla="*/ 0 w 167134"/>
              <a:gd name="connsiteY3" fmla="*/ 247634 h 250014"/>
              <a:gd name="connsiteX4" fmla="*/ 100013 w 167134"/>
              <a:gd name="connsiteY4" fmla="*/ 203055 h 250014"/>
              <a:gd name="connsiteX0" fmla="*/ 100013 w 209184"/>
              <a:gd name="connsiteY0" fmla="*/ 4620 h 51579"/>
              <a:gd name="connsiteX1" fmla="*/ 209184 w 209184"/>
              <a:gd name="connsiteY1" fmla="*/ 0 h 51579"/>
              <a:gd name="connsiteX2" fmla="*/ 119833 w 209184"/>
              <a:gd name="connsiteY2" fmla="*/ 51579 h 51579"/>
              <a:gd name="connsiteX3" fmla="*/ 0 w 209184"/>
              <a:gd name="connsiteY3" fmla="*/ 49199 h 51579"/>
              <a:gd name="connsiteX4" fmla="*/ 100013 w 209184"/>
              <a:gd name="connsiteY4" fmla="*/ 4620 h 51579"/>
              <a:gd name="connsiteX0" fmla="*/ 82071 w 209184"/>
              <a:gd name="connsiteY0" fmla="*/ 0 h 54429"/>
              <a:gd name="connsiteX1" fmla="*/ 209184 w 209184"/>
              <a:gd name="connsiteY1" fmla="*/ 2850 h 54429"/>
              <a:gd name="connsiteX2" fmla="*/ 119833 w 209184"/>
              <a:gd name="connsiteY2" fmla="*/ 54429 h 54429"/>
              <a:gd name="connsiteX3" fmla="*/ 0 w 209184"/>
              <a:gd name="connsiteY3" fmla="*/ 52049 h 54429"/>
              <a:gd name="connsiteX4" fmla="*/ 82071 w 209184"/>
              <a:gd name="connsiteY4" fmla="*/ 0 h 54429"/>
              <a:gd name="connsiteX0" fmla="*/ 82071 w 189000"/>
              <a:gd name="connsiteY0" fmla="*/ 7111 h 61540"/>
              <a:gd name="connsiteX1" fmla="*/ 189000 w 189000"/>
              <a:gd name="connsiteY1" fmla="*/ 0 h 61540"/>
              <a:gd name="connsiteX2" fmla="*/ 119833 w 189000"/>
              <a:gd name="connsiteY2" fmla="*/ 61540 h 61540"/>
              <a:gd name="connsiteX3" fmla="*/ 0 w 189000"/>
              <a:gd name="connsiteY3" fmla="*/ 59160 h 61540"/>
              <a:gd name="connsiteX4" fmla="*/ 82071 w 189000"/>
              <a:gd name="connsiteY4" fmla="*/ 7111 h 61540"/>
              <a:gd name="connsiteX0" fmla="*/ 82071 w 202456"/>
              <a:gd name="connsiteY0" fmla="*/ 0 h 54429"/>
              <a:gd name="connsiteX1" fmla="*/ 202456 w 202456"/>
              <a:gd name="connsiteY1" fmla="*/ 5340 h 54429"/>
              <a:gd name="connsiteX2" fmla="*/ 119833 w 202456"/>
              <a:gd name="connsiteY2" fmla="*/ 54429 h 54429"/>
              <a:gd name="connsiteX3" fmla="*/ 0 w 202456"/>
              <a:gd name="connsiteY3" fmla="*/ 52049 h 54429"/>
              <a:gd name="connsiteX4" fmla="*/ 82071 w 202456"/>
              <a:gd name="connsiteY4" fmla="*/ 0 h 54429"/>
              <a:gd name="connsiteX0" fmla="*/ 82071 w 197971"/>
              <a:gd name="connsiteY0" fmla="*/ 7111 h 61540"/>
              <a:gd name="connsiteX1" fmla="*/ 197971 w 197971"/>
              <a:gd name="connsiteY1" fmla="*/ 0 h 61540"/>
              <a:gd name="connsiteX2" fmla="*/ 119833 w 197971"/>
              <a:gd name="connsiteY2" fmla="*/ 61540 h 61540"/>
              <a:gd name="connsiteX3" fmla="*/ 0 w 197971"/>
              <a:gd name="connsiteY3" fmla="*/ 59160 h 61540"/>
              <a:gd name="connsiteX4" fmla="*/ 82071 w 197971"/>
              <a:gd name="connsiteY4" fmla="*/ 7111 h 61540"/>
              <a:gd name="connsiteX0" fmla="*/ 66372 w 197971"/>
              <a:gd name="connsiteY0" fmla="*/ 4620 h 61540"/>
              <a:gd name="connsiteX1" fmla="*/ 197971 w 197971"/>
              <a:gd name="connsiteY1" fmla="*/ 0 h 61540"/>
              <a:gd name="connsiteX2" fmla="*/ 119833 w 197971"/>
              <a:gd name="connsiteY2" fmla="*/ 61540 h 61540"/>
              <a:gd name="connsiteX3" fmla="*/ 0 w 197971"/>
              <a:gd name="connsiteY3" fmla="*/ 59160 h 61540"/>
              <a:gd name="connsiteX4" fmla="*/ 66372 w 197971"/>
              <a:gd name="connsiteY4" fmla="*/ 4620 h 61540"/>
              <a:gd name="connsiteX0" fmla="*/ 66372 w 197971"/>
              <a:gd name="connsiteY0" fmla="*/ 4620 h 61540"/>
              <a:gd name="connsiteX1" fmla="*/ 197971 w 197971"/>
              <a:gd name="connsiteY1" fmla="*/ 0 h 61540"/>
              <a:gd name="connsiteX2" fmla="*/ 137774 w 197971"/>
              <a:gd name="connsiteY2" fmla="*/ 61540 h 61540"/>
              <a:gd name="connsiteX3" fmla="*/ 0 w 197971"/>
              <a:gd name="connsiteY3" fmla="*/ 59160 h 61540"/>
              <a:gd name="connsiteX4" fmla="*/ 66372 w 197971"/>
              <a:gd name="connsiteY4" fmla="*/ 4620 h 61540"/>
              <a:gd name="connsiteX0" fmla="*/ 66372 w 183011"/>
              <a:gd name="connsiteY0" fmla="*/ 12090 h 69010"/>
              <a:gd name="connsiteX1" fmla="*/ 183011 w 183011"/>
              <a:gd name="connsiteY1" fmla="*/ 0 h 69010"/>
              <a:gd name="connsiteX2" fmla="*/ 137774 w 183011"/>
              <a:gd name="connsiteY2" fmla="*/ 69010 h 69010"/>
              <a:gd name="connsiteX3" fmla="*/ 0 w 183011"/>
              <a:gd name="connsiteY3" fmla="*/ 66630 h 69010"/>
              <a:gd name="connsiteX4" fmla="*/ 66372 w 183011"/>
              <a:gd name="connsiteY4" fmla="*/ 12090 h 69010"/>
              <a:gd name="connsiteX0" fmla="*/ 66372 w 183011"/>
              <a:gd name="connsiteY0" fmla="*/ 12090 h 66630"/>
              <a:gd name="connsiteX1" fmla="*/ 183011 w 183011"/>
              <a:gd name="connsiteY1" fmla="*/ 0 h 66630"/>
              <a:gd name="connsiteX2" fmla="*/ 65113 w 183011"/>
              <a:gd name="connsiteY2" fmla="*/ 46599 h 66630"/>
              <a:gd name="connsiteX3" fmla="*/ 0 w 183011"/>
              <a:gd name="connsiteY3" fmla="*/ 66630 h 66630"/>
              <a:gd name="connsiteX4" fmla="*/ 66372 w 183011"/>
              <a:gd name="connsiteY4" fmla="*/ 12090 h 66630"/>
              <a:gd name="connsiteX0" fmla="*/ 66372 w 183011"/>
              <a:gd name="connsiteY0" fmla="*/ 12090 h 66630"/>
              <a:gd name="connsiteX1" fmla="*/ 183011 w 183011"/>
              <a:gd name="connsiteY1" fmla="*/ 0 h 66630"/>
              <a:gd name="connsiteX2" fmla="*/ 142048 w 183011"/>
              <a:gd name="connsiteY2" fmla="*/ 56560 h 66630"/>
              <a:gd name="connsiteX3" fmla="*/ 0 w 183011"/>
              <a:gd name="connsiteY3" fmla="*/ 66630 h 66630"/>
              <a:gd name="connsiteX4" fmla="*/ 66372 w 183011"/>
              <a:gd name="connsiteY4" fmla="*/ 12090 h 66630"/>
              <a:gd name="connsiteX0" fmla="*/ 66372 w 176600"/>
              <a:gd name="connsiteY0" fmla="*/ 2129 h 56669"/>
              <a:gd name="connsiteX1" fmla="*/ 176600 w 176600"/>
              <a:gd name="connsiteY1" fmla="*/ 0 h 56669"/>
              <a:gd name="connsiteX2" fmla="*/ 142048 w 176600"/>
              <a:gd name="connsiteY2" fmla="*/ 46599 h 56669"/>
              <a:gd name="connsiteX3" fmla="*/ 0 w 176600"/>
              <a:gd name="connsiteY3" fmla="*/ 56669 h 56669"/>
              <a:gd name="connsiteX4" fmla="*/ 66372 w 176600"/>
              <a:gd name="connsiteY4" fmla="*/ 2129 h 56669"/>
              <a:gd name="connsiteX0" fmla="*/ 66372 w 178737"/>
              <a:gd name="connsiteY0" fmla="*/ 4619 h 59159"/>
              <a:gd name="connsiteX1" fmla="*/ 178737 w 178737"/>
              <a:gd name="connsiteY1" fmla="*/ 0 h 59159"/>
              <a:gd name="connsiteX2" fmla="*/ 142048 w 178737"/>
              <a:gd name="connsiteY2" fmla="*/ 49089 h 59159"/>
              <a:gd name="connsiteX3" fmla="*/ 0 w 178737"/>
              <a:gd name="connsiteY3" fmla="*/ 59159 h 59159"/>
              <a:gd name="connsiteX4" fmla="*/ 66372 w 178737"/>
              <a:gd name="connsiteY4" fmla="*/ 4619 h 59159"/>
              <a:gd name="connsiteX0" fmla="*/ 66372 w 178737"/>
              <a:gd name="connsiteY0" fmla="*/ 4619 h 59159"/>
              <a:gd name="connsiteX1" fmla="*/ 178737 w 178737"/>
              <a:gd name="connsiteY1" fmla="*/ 0 h 59159"/>
              <a:gd name="connsiteX2" fmla="*/ 146322 w 178737"/>
              <a:gd name="connsiteY2" fmla="*/ 56559 h 59159"/>
              <a:gd name="connsiteX3" fmla="*/ 0 w 178737"/>
              <a:gd name="connsiteY3" fmla="*/ 59159 h 59159"/>
              <a:gd name="connsiteX4" fmla="*/ 66372 w 178737"/>
              <a:gd name="connsiteY4" fmla="*/ 4619 h 59159"/>
              <a:gd name="connsiteX0" fmla="*/ 66372 w 185148"/>
              <a:gd name="connsiteY0" fmla="*/ 4619 h 59159"/>
              <a:gd name="connsiteX1" fmla="*/ 185148 w 185148"/>
              <a:gd name="connsiteY1" fmla="*/ 0 h 59159"/>
              <a:gd name="connsiteX2" fmla="*/ 146322 w 185148"/>
              <a:gd name="connsiteY2" fmla="*/ 56559 h 59159"/>
              <a:gd name="connsiteX3" fmla="*/ 0 w 185148"/>
              <a:gd name="connsiteY3" fmla="*/ 59159 h 59159"/>
              <a:gd name="connsiteX4" fmla="*/ 66372 w 185148"/>
              <a:gd name="connsiteY4" fmla="*/ 4619 h 59159"/>
              <a:gd name="connsiteX0" fmla="*/ 66372 w 185148"/>
              <a:gd name="connsiteY0" fmla="*/ 4619 h 59159"/>
              <a:gd name="connsiteX1" fmla="*/ 185148 w 185148"/>
              <a:gd name="connsiteY1" fmla="*/ 0 h 59159"/>
              <a:gd name="connsiteX2" fmla="*/ 137774 w 185148"/>
              <a:gd name="connsiteY2" fmla="*/ 54069 h 59159"/>
              <a:gd name="connsiteX3" fmla="*/ 0 w 185148"/>
              <a:gd name="connsiteY3" fmla="*/ 59159 h 59159"/>
              <a:gd name="connsiteX4" fmla="*/ 66372 w 185148"/>
              <a:gd name="connsiteY4" fmla="*/ 4619 h 59159"/>
              <a:gd name="connsiteX0" fmla="*/ 66372 w 185148"/>
              <a:gd name="connsiteY0" fmla="*/ 4619 h 59159"/>
              <a:gd name="connsiteX1" fmla="*/ 185148 w 185148"/>
              <a:gd name="connsiteY1" fmla="*/ 0 h 59159"/>
              <a:gd name="connsiteX2" fmla="*/ 161816 w 185148"/>
              <a:gd name="connsiteY2" fmla="*/ 42397 h 59159"/>
              <a:gd name="connsiteX3" fmla="*/ 0 w 185148"/>
              <a:gd name="connsiteY3" fmla="*/ 59159 h 59159"/>
              <a:gd name="connsiteX4" fmla="*/ 66372 w 185148"/>
              <a:gd name="connsiteY4" fmla="*/ 4619 h 59159"/>
              <a:gd name="connsiteX0" fmla="*/ 0 w 118776"/>
              <a:gd name="connsiteY0" fmla="*/ 127551 h 165328"/>
              <a:gd name="connsiteX1" fmla="*/ 118776 w 118776"/>
              <a:gd name="connsiteY1" fmla="*/ 122932 h 165328"/>
              <a:gd name="connsiteX2" fmla="*/ 95444 w 118776"/>
              <a:gd name="connsiteY2" fmla="*/ 165329 h 165328"/>
              <a:gd name="connsiteX3" fmla="*/ 71870 w 118776"/>
              <a:gd name="connsiteY3" fmla="*/ 0 h 165328"/>
              <a:gd name="connsiteX4" fmla="*/ 0 w 118776"/>
              <a:gd name="connsiteY4" fmla="*/ 127551 h 165328"/>
              <a:gd name="connsiteX0" fmla="*/ 40327 w 159103"/>
              <a:gd name="connsiteY0" fmla="*/ 4619 h 49820"/>
              <a:gd name="connsiteX1" fmla="*/ 159103 w 159103"/>
              <a:gd name="connsiteY1" fmla="*/ 0 h 49820"/>
              <a:gd name="connsiteX2" fmla="*/ 135771 w 159103"/>
              <a:gd name="connsiteY2" fmla="*/ 42397 h 49820"/>
              <a:gd name="connsiteX3" fmla="*/ 0 w 159103"/>
              <a:gd name="connsiteY3" fmla="*/ 49820 h 49820"/>
              <a:gd name="connsiteX4" fmla="*/ 40327 w 159103"/>
              <a:gd name="connsiteY4" fmla="*/ 4619 h 49820"/>
              <a:gd name="connsiteX0" fmla="*/ 40327 w 159103"/>
              <a:gd name="connsiteY0" fmla="*/ 4619 h 51735"/>
              <a:gd name="connsiteX1" fmla="*/ 159103 w 159103"/>
              <a:gd name="connsiteY1" fmla="*/ 0 h 51735"/>
              <a:gd name="connsiteX2" fmla="*/ 135771 w 159103"/>
              <a:gd name="connsiteY2" fmla="*/ 51735 h 51735"/>
              <a:gd name="connsiteX3" fmla="*/ 0 w 159103"/>
              <a:gd name="connsiteY3" fmla="*/ 49820 h 51735"/>
              <a:gd name="connsiteX4" fmla="*/ 40327 w 159103"/>
              <a:gd name="connsiteY4" fmla="*/ 4619 h 51735"/>
              <a:gd name="connsiteX0" fmla="*/ 40327 w 161107"/>
              <a:gd name="connsiteY0" fmla="*/ 9288 h 56404"/>
              <a:gd name="connsiteX1" fmla="*/ 161107 w 161107"/>
              <a:gd name="connsiteY1" fmla="*/ 0 h 56404"/>
              <a:gd name="connsiteX2" fmla="*/ 135771 w 161107"/>
              <a:gd name="connsiteY2" fmla="*/ 56404 h 56404"/>
              <a:gd name="connsiteX3" fmla="*/ 0 w 161107"/>
              <a:gd name="connsiteY3" fmla="*/ 54489 h 56404"/>
              <a:gd name="connsiteX4" fmla="*/ 40327 w 161107"/>
              <a:gd name="connsiteY4" fmla="*/ 9288 h 56404"/>
              <a:gd name="connsiteX0" fmla="*/ 20352 w 161107"/>
              <a:gd name="connsiteY0" fmla="*/ 4873 h 56404"/>
              <a:gd name="connsiteX1" fmla="*/ 161107 w 161107"/>
              <a:gd name="connsiteY1" fmla="*/ 0 h 56404"/>
              <a:gd name="connsiteX2" fmla="*/ 135771 w 161107"/>
              <a:gd name="connsiteY2" fmla="*/ 56404 h 56404"/>
              <a:gd name="connsiteX3" fmla="*/ 0 w 161107"/>
              <a:gd name="connsiteY3" fmla="*/ 54489 h 56404"/>
              <a:gd name="connsiteX4" fmla="*/ 20352 w 161107"/>
              <a:gd name="connsiteY4" fmla="*/ 4873 h 56404"/>
              <a:gd name="connsiteX0" fmla="*/ 20352 w 166842"/>
              <a:gd name="connsiteY0" fmla="*/ 4873 h 54489"/>
              <a:gd name="connsiteX1" fmla="*/ 161107 w 166842"/>
              <a:gd name="connsiteY1" fmla="*/ 0 h 54489"/>
              <a:gd name="connsiteX2" fmla="*/ 166842 w 166842"/>
              <a:gd name="connsiteY2" fmla="*/ 24033 h 54489"/>
              <a:gd name="connsiteX3" fmla="*/ 0 w 166842"/>
              <a:gd name="connsiteY3" fmla="*/ 54489 h 54489"/>
              <a:gd name="connsiteX4" fmla="*/ 20352 w 166842"/>
              <a:gd name="connsiteY4" fmla="*/ 4873 h 54489"/>
              <a:gd name="connsiteX0" fmla="*/ 20352 w 171281"/>
              <a:gd name="connsiteY0" fmla="*/ 4873 h 54489"/>
              <a:gd name="connsiteX1" fmla="*/ 161107 w 171281"/>
              <a:gd name="connsiteY1" fmla="*/ 0 h 54489"/>
              <a:gd name="connsiteX2" fmla="*/ 171281 w 171281"/>
              <a:gd name="connsiteY2" fmla="*/ 31390 h 54489"/>
              <a:gd name="connsiteX3" fmla="*/ 0 w 171281"/>
              <a:gd name="connsiteY3" fmla="*/ 54489 h 54489"/>
              <a:gd name="connsiteX4" fmla="*/ 20352 w 171281"/>
              <a:gd name="connsiteY4" fmla="*/ 4873 h 54489"/>
              <a:gd name="connsiteX0" fmla="*/ 20352 w 171281"/>
              <a:gd name="connsiteY0" fmla="*/ 4873 h 54489"/>
              <a:gd name="connsiteX1" fmla="*/ 161107 w 171281"/>
              <a:gd name="connsiteY1" fmla="*/ 0 h 54489"/>
              <a:gd name="connsiteX2" fmla="*/ 171281 w 171281"/>
              <a:gd name="connsiteY2" fmla="*/ 31390 h 54489"/>
              <a:gd name="connsiteX3" fmla="*/ 0 w 171281"/>
              <a:gd name="connsiteY3" fmla="*/ 54489 h 54489"/>
              <a:gd name="connsiteX4" fmla="*/ 20352 w 171281"/>
              <a:gd name="connsiteY4" fmla="*/ 4873 h 54489"/>
              <a:gd name="connsiteX0" fmla="*/ 20352 w 175719"/>
              <a:gd name="connsiteY0" fmla="*/ 4873 h 54489"/>
              <a:gd name="connsiteX1" fmla="*/ 161107 w 175719"/>
              <a:gd name="connsiteY1" fmla="*/ 0 h 54489"/>
              <a:gd name="connsiteX2" fmla="*/ 175719 w 175719"/>
              <a:gd name="connsiteY2" fmla="*/ 53461 h 54489"/>
              <a:gd name="connsiteX3" fmla="*/ 0 w 175719"/>
              <a:gd name="connsiteY3" fmla="*/ 54489 h 54489"/>
              <a:gd name="connsiteX4" fmla="*/ 20352 w 175719"/>
              <a:gd name="connsiteY4" fmla="*/ 4873 h 54489"/>
              <a:gd name="connsiteX0" fmla="*/ 0 w 155367"/>
              <a:gd name="connsiteY0" fmla="*/ 4873 h 53461"/>
              <a:gd name="connsiteX1" fmla="*/ 140755 w 155367"/>
              <a:gd name="connsiteY1" fmla="*/ 0 h 53461"/>
              <a:gd name="connsiteX2" fmla="*/ 155367 w 155367"/>
              <a:gd name="connsiteY2" fmla="*/ 53461 h 53461"/>
              <a:gd name="connsiteX3" fmla="*/ 11936 w 155367"/>
              <a:gd name="connsiteY3" fmla="*/ 47132 h 53461"/>
              <a:gd name="connsiteX4" fmla="*/ 0 w 155367"/>
              <a:gd name="connsiteY4" fmla="*/ 4873 h 53461"/>
              <a:gd name="connsiteX0" fmla="*/ 0 w 140755"/>
              <a:gd name="connsiteY0" fmla="*/ 119150 h 161409"/>
              <a:gd name="connsiteX1" fmla="*/ 140755 w 140755"/>
              <a:gd name="connsiteY1" fmla="*/ 114277 h 161409"/>
              <a:gd name="connsiteX2" fmla="*/ 46972 w 140755"/>
              <a:gd name="connsiteY2" fmla="*/ 0 h 161409"/>
              <a:gd name="connsiteX3" fmla="*/ 11936 w 140755"/>
              <a:gd name="connsiteY3" fmla="*/ 161409 h 161409"/>
              <a:gd name="connsiteX4" fmla="*/ 0 w 140755"/>
              <a:gd name="connsiteY4" fmla="*/ 119150 h 161409"/>
              <a:gd name="connsiteX0" fmla="*/ 0 w 169205"/>
              <a:gd name="connsiteY0" fmla="*/ 4873 h 47132"/>
              <a:gd name="connsiteX1" fmla="*/ 140755 w 169205"/>
              <a:gd name="connsiteY1" fmla="*/ 0 h 47132"/>
              <a:gd name="connsiteX2" fmla="*/ 169205 w 169205"/>
              <a:gd name="connsiteY2" fmla="*/ 44633 h 47132"/>
              <a:gd name="connsiteX3" fmla="*/ 11936 w 169205"/>
              <a:gd name="connsiteY3" fmla="*/ 47132 h 47132"/>
              <a:gd name="connsiteX4" fmla="*/ 0 w 169205"/>
              <a:gd name="connsiteY4" fmla="*/ 4873 h 47132"/>
              <a:gd name="connsiteX0" fmla="*/ 0 w 169205"/>
              <a:gd name="connsiteY0" fmla="*/ 0 h 42259"/>
              <a:gd name="connsiteX1" fmla="*/ 110772 w 169205"/>
              <a:gd name="connsiteY1" fmla="*/ 27498 h 42259"/>
              <a:gd name="connsiteX2" fmla="*/ 169205 w 169205"/>
              <a:gd name="connsiteY2" fmla="*/ 39760 h 42259"/>
              <a:gd name="connsiteX3" fmla="*/ 11936 w 169205"/>
              <a:gd name="connsiteY3" fmla="*/ 42259 h 42259"/>
              <a:gd name="connsiteX4" fmla="*/ 0 w 169205"/>
              <a:gd name="connsiteY4" fmla="*/ 0 h 42259"/>
              <a:gd name="connsiteX0" fmla="*/ 0 w 169205"/>
              <a:gd name="connsiteY0" fmla="*/ 3401 h 45660"/>
              <a:gd name="connsiteX1" fmla="*/ 143060 w 169205"/>
              <a:gd name="connsiteY1" fmla="*/ 0 h 45660"/>
              <a:gd name="connsiteX2" fmla="*/ 169205 w 169205"/>
              <a:gd name="connsiteY2" fmla="*/ 43161 h 45660"/>
              <a:gd name="connsiteX3" fmla="*/ 11936 w 169205"/>
              <a:gd name="connsiteY3" fmla="*/ 45660 h 45660"/>
              <a:gd name="connsiteX4" fmla="*/ 0 w 169205"/>
              <a:gd name="connsiteY4" fmla="*/ 3401 h 45660"/>
              <a:gd name="connsiteX0" fmla="*/ 0 w 169205"/>
              <a:gd name="connsiteY0" fmla="*/ 3401 h 45660"/>
              <a:gd name="connsiteX1" fmla="*/ 143060 w 169205"/>
              <a:gd name="connsiteY1" fmla="*/ 0 h 45660"/>
              <a:gd name="connsiteX2" fmla="*/ 169205 w 169205"/>
              <a:gd name="connsiteY2" fmla="*/ 44632 h 45660"/>
              <a:gd name="connsiteX3" fmla="*/ 11936 w 169205"/>
              <a:gd name="connsiteY3" fmla="*/ 45660 h 45660"/>
              <a:gd name="connsiteX4" fmla="*/ 0 w 169205"/>
              <a:gd name="connsiteY4" fmla="*/ 3401 h 45660"/>
              <a:gd name="connsiteX0" fmla="*/ 0 w 306005"/>
              <a:gd name="connsiteY0" fmla="*/ 3401 h 45660"/>
              <a:gd name="connsiteX1" fmla="*/ 143060 w 306005"/>
              <a:gd name="connsiteY1" fmla="*/ 0 h 45660"/>
              <a:gd name="connsiteX2" fmla="*/ 306005 w 306005"/>
              <a:gd name="connsiteY2" fmla="*/ 25984 h 45660"/>
              <a:gd name="connsiteX3" fmla="*/ 11936 w 306005"/>
              <a:gd name="connsiteY3" fmla="*/ 45660 h 45660"/>
              <a:gd name="connsiteX4" fmla="*/ 0 w 306005"/>
              <a:gd name="connsiteY4" fmla="*/ 3401 h 45660"/>
              <a:gd name="connsiteX0" fmla="*/ 0 w 306005"/>
              <a:gd name="connsiteY0" fmla="*/ 70663 h 93246"/>
              <a:gd name="connsiteX1" fmla="*/ 143060 w 306005"/>
              <a:gd name="connsiteY1" fmla="*/ 67262 h 93246"/>
              <a:gd name="connsiteX2" fmla="*/ 306005 w 306005"/>
              <a:gd name="connsiteY2" fmla="*/ 93246 h 93246"/>
              <a:gd name="connsiteX3" fmla="*/ 127277 w 306005"/>
              <a:gd name="connsiteY3" fmla="*/ 0 h 93246"/>
              <a:gd name="connsiteX4" fmla="*/ 0 w 306005"/>
              <a:gd name="connsiteY4" fmla="*/ 70663 h 93246"/>
              <a:gd name="connsiteX0" fmla="*/ 0 w 306005"/>
              <a:gd name="connsiteY0" fmla="*/ 3401 h 32193"/>
              <a:gd name="connsiteX1" fmla="*/ 143060 w 306005"/>
              <a:gd name="connsiteY1" fmla="*/ 0 h 32193"/>
              <a:gd name="connsiteX2" fmla="*/ 306005 w 306005"/>
              <a:gd name="connsiteY2" fmla="*/ 25984 h 32193"/>
              <a:gd name="connsiteX3" fmla="*/ 6572 w 306005"/>
              <a:gd name="connsiteY3" fmla="*/ 32193 h 32193"/>
              <a:gd name="connsiteX4" fmla="*/ 0 w 306005"/>
              <a:gd name="connsiteY4" fmla="*/ 3401 h 32193"/>
              <a:gd name="connsiteX0" fmla="*/ 0 w 143060"/>
              <a:gd name="connsiteY0" fmla="*/ 57188 h 85980"/>
              <a:gd name="connsiteX1" fmla="*/ 143060 w 143060"/>
              <a:gd name="connsiteY1" fmla="*/ 53787 h 85980"/>
              <a:gd name="connsiteX2" fmla="*/ 72640 w 143060"/>
              <a:gd name="connsiteY2" fmla="*/ 0 h 85980"/>
              <a:gd name="connsiteX3" fmla="*/ 6572 w 143060"/>
              <a:gd name="connsiteY3" fmla="*/ 85980 h 85980"/>
              <a:gd name="connsiteX4" fmla="*/ 0 w 143060"/>
              <a:gd name="connsiteY4" fmla="*/ 57188 h 85980"/>
              <a:gd name="connsiteX0" fmla="*/ 0 w 308687"/>
              <a:gd name="connsiteY0" fmla="*/ 3401 h 32193"/>
              <a:gd name="connsiteX1" fmla="*/ 143060 w 308687"/>
              <a:gd name="connsiteY1" fmla="*/ 0 h 32193"/>
              <a:gd name="connsiteX2" fmla="*/ 308687 w 308687"/>
              <a:gd name="connsiteY2" fmla="*/ 28056 h 32193"/>
              <a:gd name="connsiteX3" fmla="*/ 6572 w 308687"/>
              <a:gd name="connsiteY3" fmla="*/ 32193 h 32193"/>
              <a:gd name="connsiteX4" fmla="*/ 0 w 308687"/>
              <a:gd name="connsiteY4" fmla="*/ 3401 h 32193"/>
              <a:gd name="connsiteX0" fmla="*/ 0 w 308687"/>
              <a:gd name="connsiteY0" fmla="*/ 0 h 28792"/>
              <a:gd name="connsiteX1" fmla="*/ 148424 w 308687"/>
              <a:gd name="connsiteY1" fmla="*/ 12139 h 28792"/>
              <a:gd name="connsiteX2" fmla="*/ 308687 w 308687"/>
              <a:gd name="connsiteY2" fmla="*/ 24655 h 28792"/>
              <a:gd name="connsiteX3" fmla="*/ 6572 w 308687"/>
              <a:gd name="connsiteY3" fmla="*/ 28792 h 28792"/>
              <a:gd name="connsiteX4" fmla="*/ 0 w 308687"/>
              <a:gd name="connsiteY4" fmla="*/ 0 h 28792"/>
              <a:gd name="connsiteX0" fmla="*/ 0 w 308687"/>
              <a:gd name="connsiteY0" fmla="*/ 0 h 28792"/>
              <a:gd name="connsiteX1" fmla="*/ 148424 w 308687"/>
              <a:gd name="connsiteY1" fmla="*/ 6959 h 28792"/>
              <a:gd name="connsiteX2" fmla="*/ 308687 w 308687"/>
              <a:gd name="connsiteY2" fmla="*/ 24655 h 28792"/>
              <a:gd name="connsiteX3" fmla="*/ 6572 w 308687"/>
              <a:gd name="connsiteY3" fmla="*/ 28792 h 28792"/>
              <a:gd name="connsiteX4" fmla="*/ 0 w 308687"/>
              <a:gd name="connsiteY4" fmla="*/ 0 h 28792"/>
              <a:gd name="connsiteX0" fmla="*/ 0 w 308687"/>
              <a:gd name="connsiteY0" fmla="*/ 0 h 28792"/>
              <a:gd name="connsiteX1" fmla="*/ 148424 w 308687"/>
              <a:gd name="connsiteY1" fmla="*/ 6959 h 28792"/>
              <a:gd name="connsiteX2" fmla="*/ 308687 w 308687"/>
              <a:gd name="connsiteY2" fmla="*/ 28079 h 28792"/>
              <a:gd name="connsiteX3" fmla="*/ 6572 w 308687"/>
              <a:gd name="connsiteY3" fmla="*/ 28792 h 28792"/>
              <a:gd name="connsiteX4" fmla="*/ 0 w 308687"/>
              <a:gd name="connsiteY4" fmla="*/ 0 h 28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87" h="28792">
                <a:moveTo>
                  <a:pt x="0" y="0"/>
                </a:moveTo>
                <a:lnTo>
                  <a:pt x="148424" y="6959"/>
                </a:lnTo>
                <a:lnTo>
                  <a:pt x="308687" y="28079"/>
                </a:lnTo>
                <a:lnTo>
                  <a:pt x="6572" y="28792"/>
                </a:lnTo>
                <a:lnTo>
                  <a:pt x="0" y="0"/>
                </a:lnTo>
                <a:close/>
              </a:path>
            </a:pathLst>
          </a:custGeom>
          <a:solidFill>
            <a:srgbClr val="E4C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8" name="Rectangle 36"/>
          <p:cNvSpPr/>
          <p:nvPr/>
        </p:nvSpPr>
        <p:spPr>
          <a:xfrm rot="20949243">
            <a:off x="7062505" y="2840884"/>
            <a:ext cx="63141" cy="126576"/>
          </a:xfrm>
          <a:custGeom>
            <a:avLst/>
            <a:gdLst>
              <a:gd name="connsiteX0" fmla="*/ 0 w 45719"/>
              <a:gd name="connsiteY0" fmla="*/ 0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0 w 45719"/>
              <a:gd name="connsiteY4" fmla="*/ 0 h 236020"/>
              <a:gd name="connsiteX0" fmla="*/ 200900 w 200900"/>
              <a:gd name="connsiteY0" fmla="*/ 124698 h 236020"/>
              <a:gd name="connsiteX1" fmla="*/ 45719 w 200900"/>
              <a:gd name="connsiteY1" fmla="*/ 0 h 236020"/>
              <a:gd name="connsiteX2" fmla="*/ 45719 w 200900"/>
              <a:gd name="connsiteY2" fmla="*/ 236020 h 236020"/>
              <a:gd name="connsiteX3" fmla="*/ 0 w 200900"/>
              <a:gd name="connsiteY3" fmla="*/ 236020 h 236020"/>
              <a:gd name="connsiteX4" fmla="*/ 200900 w 200900"/>
              <a:gd name="connsiteY4" fmla="*/ 124698 h 236020"/>
              <a:gd name="connsiteX0" fmla="*/ 985 w 45719"/>
              <a:gd name="connsiteY0" fmla="*/ 59714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985 w 45719"/>
              <a:gd name="connsiteY4" fmla="*/ 59714 h 236020"/>
              <a:gd name="connsiteX0" fmla="*/ 985 w 45719"/>
              <a:gd name="connsiteY0" fmla="*/ 59951 h 236257"/>
              <a:gd name="connsiteX1" fmla="*/ 45719 w 45719"/>
              <a:gd name="connsiteY1" fmla="*/ 237 h 236257"/>
              <a:gd name="connsiteX2" fmla="*/ 45719 w 45719"/>
              <a:gd name="connsiteY2" fmla="*/ 236257 h 236257"/>
              <a:gd name="connsiteX3" fmla="*/ 0 w 45719"/>
              <a:gd name="connsiteY3" fmla="*/ 236257 h 236257"/>
              <a:gd name="connsiteX4" fmla="*/ 985 w 45719"/>
              <a:gd name="connsiteY4" fmla="*/ 59951 h 236257"/>
              <a:gd name="connsiteX0" fmla="*/ 985 w 45719"/>
              <a:gd name="connsiteY0" fmla="*/ 59714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985 w 45719"/>
              <a:gd name="connsiteY4" fmla="*/ 59714 h 236020"/>
              <a:gd name="connsiteX0" fmla="*/ 985 w 45719"/>
              <a:gd name="connsiteY0" fmla="*/ 54075 h 230381"/>
              <a:gd name="connsiteX1" fmla="*/ 41153 w 45719"/>
              <a:gd name="connsiteY1" fmla="*/ 5356 h 230381"/>
              <a:gd name="connsiteX2" fmla="*/ 45719 w 45719"/>
              <a:gd name="connsiteY2" fmla="*/ 230381 h 230381"/>
              <a:gd name="connsiteX3" fmla="*/ 0 w 45719"/>
              <a:gd name="connsiteY3" fmla="*/ 230381 h 230381"/>
              <a:gd name="connsiteX4" fmla="*/ 985 w 45719"/>
              <a:gd name="connsiteY4" fmla="*/ 54075 h 230381"/>
              <a:gd name="connsiteX0" fmla="*/ 985 w 41153"/>
              <a:gd name="connsiteY0" fmla="*/ 54075 h 230381"/>
              <a:gd name="connsiteX1" fmla="*/ 41153 w 41153"/>
              <a:gd name="connsiteY1" fmla="*/ 5356 h 230381"/>
              <a:gd name="connsiteX2" fmla="*/ 33875 w 41153"/>
              <a:gd name="connsiteY2" fmla="*/ 122322 h 230381"/>
              <a:gd name="connsiteX3" fmla="*/ 0 w 41153"/>
              <a:gd name="connsiteY3" fmla="*/ 230381 h 230381"/>
              <a:gd name="connsiteX4" fmla="*/ 985 w 41153"/>
              <a:gd name="connsiteY4" fmla="*/ 54075 h 230381"/>
              <a:gd name="connsiteX0" fmla="*/ 60745 w 100913"/>
              <a:gd name="connsiteY0" fmla="*/ 196402 h 264649"/>
              <a:gd name="connsiteX1" fmla="*/ 100913 w 100913"/>
              <a:gd name="connsiteY1" fmla="*/ 147683 h 264649"/>
              <a:gd name="connsiteX2" fmla="*/ 93635 w 100913"/>
              <a:gd name="connsiteY2" fmla="*/ 264649 h 264649"/>
              <a:gd name="connsiteX3" fmla="*/ 0 w 100913"/>
              <a:gd name="connsiteY3" fmla="*/ 7528 h 264649"/>
              <a:gd name="connsiteX4" fmla="*/ 60745 w 100913"/>
              <a:gd name="connsiteY4" fmla="*/ 196402 h 264649"/>
              <a:gd name="connsiteX0" fmla="*/ 6703 w 46871"/>
              <a:gd name="connsiteY0" fmla="*/ 54075 h 194485"/>
              <a:gd name="connsiteX1" fmla="*/ 46871 w 46871"/>
              <a:gd name="connsiteY1" fmla="*/ 5356 h 194485"/>
              <a:gd name="connsiteX2" fmla="*/ 39593 w 46871"/>
              <a:gd name="connsiteY2" fmla="*/ 122322 h 194485"/>
              <a:gd name="connsiteX3" fmla="*/ 0 w 46871"/>
              <a:gd name="connsiteY3" fmla="*/ 194485 h 194485"/>
              <a:gd name="connsiteX4" fmla="*/ 6703 w 46871"/>
              <a:gd name="connsiteY4" fmla="*/ 54075 h 194485"/>
              <a:gd name="connsiteX0" fmla="*/ 2741 w 42909"/>
              <a:gd name="connsiteY0" fmla="*/ 54075 h 159414"/>
              <a:gd name="connsiteX1" fmla="*/ 42909 w 42909"/>
              <a:gd name="connsiteY1" fmla="*/ 5356 h 159414"/>
              <a:gd name="connsiteX2" fmla="*/ 35631 w 42909"/>
              <a:gd name="connsiteY2" fmla="*/ 122322 h 159414"/>
              <a:gd name="connsiteX3" fmla="*/ 0 w 42909"/>
              <a:gd name="connsiteY3" fmla="*/ 159414 h 159414"/>
              <a:gd name="connsiteX4" fmla="*/ 2741 w 42909"/>
              <a:gd name="connsiteY4" fmla="*/ 54075 h 159414"/>
              <a:gd name="connsiteX0" fmla="*/ 2741 w 42909"/>
              <a:gd name="connsiteY0" fmla="*/ 54075 h 159414"/>
              <a:gd name="connsiteX1" fmla="*/ 42909 w 42909"/>
              <a:gd name="connsiteY1" fmla="*/ 5356 h 159414"/>
              <a:gd name="connsiteX2" fmla="*/ 36461 w 42909"/>
              <a:gd name="connsiteY2" fmla="*/ 112239 h 159414"/>
              <a:gd name="connsiteX3" fmla="*/ 0 w 42909"/>
              <a:gd name="connsiteY3" fmla="*/ 159414 h 159414"/>
              <a:gd name="connsiteX4" fmla="*/ 2741 w 42909"/>
              <a:gd name="connsiteY4" fmla="*/ 54075 h 159414"/>
              <a:gd name="connsiteX0" fmla="*/ 2741 w 42909"/>
              <a:gd name="connsiteY0" fmla="*/ 54075 h 159414"/>
              <a:gd name="connsiteX1" fmla="*/ 42909 w 42909"/>
              <a:gd name="connsiteY1" fmla="*/ 5356 h 159414"/>
              <a:gd name="connsiteX2" fmla="*/ 41273 w 42909"/>
              <a:gd name="connsiteY2" fmla="*/ 144913 h 159414"/>
              <a:gd name="connsiteX3" fmla="*/ 0 w 42909"/>
              <a:gd name="connsiteY3" fmla="*/ 159414 h 159414"/>
              <a:gd name="connsiteX4" fmla="*/ 2741 w 42909"/>
              <a:gd name="connsiteY4" fmla="*/ 54075 h 159414"/>
              <a:gd name="connsiteX0" fmla="*/ 2741 w 46754"/>
              <a:gd name="connsiteY0" fmla="*/ 54075 h 161614"/>
              <a:gd name="connsiteX1" fmla="*/ 42909 w 46754"/>
              <a:gd name="connsiteY1" fmla="*/ 5356 h 161614"/>
              <a:gd name="connsiteX2" fmla="*/ 46712 w 46754"/>
              <a:gd name="connsiteY2" fmla="*/ 161614 h 161614"/>
              <a:gd name="connsiteX3" fmla="*/ 0 w 46754"/>
              <a:gd name="connsiteY3" fmla="*/ 159414 h 161614"/>
              <a:gd name="connsiteX4" fmla="*/ 2741 w 46754"/>
              <a:gd name="connsiteY4" fmla="*/ 54075 h 16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54" h="161614">
                <a:moveTo>
                  <a:pt x="2741" y="54075"/>
                </a:moveTo>
                <a:cubicBezTo>
                  <a:pt x="34600" y="-43881"/>
                  <a:pt x="27998" y="25261"/>
                  <a:pt x="42909" y="5356"/>
                </a:cubicBezTo>
                <a:cubicBezTo>
                  <a:pt x="42364" y="51875"/>
                  <a:pt x="47257" y="115095"/>
                  <a:pt x="46712" y="161614"/>
                </a:cubicBezTo>
                <a:lnTo>
                  <a:pt x="0" y="159414"/>
                </a:lnTo>
                <a:cubicBezTo>
                  <a:pt x="328" y="100645"/>
                  <a:pt x="2413" y="112844"/>
                  <a:pt x="2741" y="54075"/>
                </a:cubicBezTo>
                <a:close/>
              </a:path>
            </a:pathLst>
          </a:custGeom>
          <a:solidFill>
            <a:srgbClr val="F3D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Rectangle 33"/>
          <p:cNvSpPr/>
          <p:nvPr/>
        </p:nvSpPr>
        <p:spPr>
          <a:xfrm>
            <a:off x="6941641" y="2875689"/>
            <a:ext cx="150211" cy="85501"/>
          </a:xfrm>
          <a:custGeom>
            <a:avLst/>
            <a:gdLst>
              <a:gd name="connsiteX0" fmla="*/ 0 w 192235"/>
              <a:gd name="connsiteY0" fmla="*/ 0 h 149353"/>
              <a:gd name="connsiteX1" fmla="*/ 192235 w 192235"/>
              <a:gd name="connsiteY1" fmla="*/ 0 h 149353"/>
              <a:gd name="connsiteX2" fmla="*/ 192235 w 192235"/>
              <a:gd name="connsiteY2" fmla="*/ 149353 h 149353"/>
              <a:gd name="connsiteX3" fmla="*/ 0 w 192235"/>
              <a:gd name="connsiteY3" fmla="*/ 149353 h 149353"/>
              <a:gd name="connsiteX4" fmla="*/ 0 w 192235"/>
              <a:gd name="connsiteY4" fmla="*/ 0 h 149353"/>
              <a:gd name="connsiteX0" fmla="*/ 7144 w 199379"/>
              <a:gd name="connsiteY0" fmla="*/ 0 h 149353"/>
              <a:gd name="connsiteX1" fmla="*/ 199379 w 199379"/>
              <a:gd name="connsiteY1" fmla="*/ 0 h 149353"/>
              <a:gd name="connsiteX2" fmla="*/ 199379 w 199379"/>
              <a:gd name="connsiteY2" fmla="*/ 149353 h 149353"/>
              <a:gd name="connsiteX3" fmla="*/ 0 w 199379"/>
              <a:gd name="connsiteY3" fmla="*/ 142210 h 149353"/>
              <a:gd name="connsiteX4" fmla="*/ 7144 w 199379"/>
              <a:gd name="connsiteY4" fmla="*/ 0 h 149353"/>
              <a:gd name="connsiteX0" fmla="*/ 100013 w 292248"/>
              <a:gd name="connsiteY0" fmla="*/ 0 h 149353"/>
              <a:gd name="connsiteX1" fmla="*/ 292248 w 292248"/>
              <a:gd name="connsiteY1" fmla="*/ 0 h 149353"/>
              <a:gd name="connsiteX2" fmla="*/ 292248 w 292248"/>
              <a:gd name="connsiteY2" fmla="*/ 149353 h 149353"/>
              <a:gd name="connsiteX3" fmla="*/ 0 w 292248"/>
              <a:gd name="connsiteY3" fmla="*/ 44579 h 149353"/>
              <a:gd name="connsiteX4" fmla="*/ 100013 w 292248"/>
              <a:gd name="connsiteY4" fmla="*/ 0 h 149353"/>
              <a:gd name="connsiteX0" fmla="*/ 114947 w 307182"/>
              <a:gd name="connsiteY0" fmla="*/ 148303 h 192882"/>
              <a:gd name="connsiteX1" fmla="*/ 307182 w 307182"/>
              <a:gd name="connsiteY1" fmla="*/ 148303 h 192882"/>
              <a:gd name="connsiteX2" fmla="*/ 0 w 307182"/>
              <a:gd name="connsiteY2" fmla="*/ 0 h 192882"/>
              <a:gd name="connsiteX3" fmla="*/ 14934 w 307182"/>
              <a:gd name="connsiteY3" fmla="*/ 192882 h 192882"/>
              <a:gd name="connsiteX4" fmla="*/ 114947 w 307182"/>
              <a:gd name="connsiteY4" fmla="*/ 148303 h 192882"/>
              <a:gd name="connsiteX0" fmla="*/ 100013 w 292248"/>
              <a:gd name="connsiteY0" fmla="*/ 0 h 46959"/>
              <a:gd name="connsiteX1" fmla="*/ 292248 w 292248"/>
              <a:gd name="connsiteY1" fmla="*/ 0 h 46959"/>
              <a:gd name="connsiteX2" fmla="*/ 94603 w 292248"/>
              <a:gd name="connsiteY2" fmla="*/ 46959 h 46959"/>
              <a:gd name="connsiteX3" fmla="*/ 0 w 292248"/>
              <a:gd name="connsiteY3" fmla="*/ 44579 h 46959"/>
              <a:gd name="connsiteX4" fmla="*/ 100013 w 292248"/>
              <a:gd name="connsiteY4" fmla="*/ 0 h 46959"/>
              <a:gd name="connsiteX0" fmla="*/ 100013 w 230336"/>
              <a:gd name="connsiteY0" fmla="*/ 219075 h 266034"/>
              <a:gd name="connsiteX1" fmla="*/ 230336 w 230336"/>
              <a:gd name="connsiteY1" fmla="*/ 0 h 266034"/>
              <a:gd name="connsiteX2" fmla="*/ 94603 w 230336"/>
              <a:gd name="connsiteY2" fmla="*/ 266034 h 266034"/>
              <a:gd name="connsiteX3" fmla="*/ 0 w 230336"/>
              <a:gd name="connsiteY3" fmla="*/ 263654 h 266034"/>
              <a:gd name="connsiteX4" fmla="*/ 100013 w 230336"/>
              <a:gd name="connsiteY4" fmla="*/ 219075 h 266034"/>
              <a:gd name="connsiteX0" fmla="*/ 100013 w 211286"/>
              <a:gd name="connsiteY0" fmla="*/ 0 h 46959"/>
              <a:gd name="connsiteX1" fmla="*/ 211286 w 211286"/>
              <a:gd name="connsiteY1" fmla="*/ 2382 h 46959"/>
              <a:gd name="connsiteX2" fmla="*/ 94603 w 211286"/>
              <a:gd name="connsiteY2" fmla="*/ 46959 h 46959"/>
              <a:gd name="connsiteX3" fmla="*/ 0 w 211286"/>
              <a:gd name="connsiteY3" fmla="*/ 44579 h 46959"/>
              <a:gd name="connsiteX4" fmla="*/ 100013 w 211286"/>
              <a:gd name="connsiteY4" fmla="*/ 0 h 46959"/>
              <a:gd name="connsiteX0" fmla="*/ 100013 w 211286"/>
              <a:gd name="connsiteY0" fmla="*/ 0 h 46959"/>
              <a:gd name="connsiteX1" fmla="*/ 211286 w 211286"/>
              <a:gd name="connsiteY1" fmla="*/ 2382 h 46959"/>
              <a:gd name="connsiteX2" fmla="*/ 119833 w 211286"/>
              <a:gd name="connsiteY2" fmla="*/ 46959 h 46959"/>
              <a:gd name="connsiteX3" fmla="*/ 0 w 211286"/>
              <a:gd name="connsiteY3" fmla="*/ 44579 h 46959"/>
              <a:gd name="connsiteX4" fmla="*/ 100013 w 211286"/>
              <a:gd name="connsiteY4" fmla="*/ 0 h 46959"/>
              <a:gd name="connsiteX0" fmla="*/ 100013 w 167134"/>
              <a:gd name="connsiteY0" fmla="*/ 203055 h 250014"/>
              <a:gd name="connsiteX1" fmla="*/ 167134 w 167134"/>
              <a:gd name="connsiteY1" fmla="*/ 0 h 250014"/>
              <a:gd name="connsiteX2" fmla="*/ 119833 w 167134"/>
              <a:gd name="connsiteY2" fmla="*/ 250014 h 250014"/>
              <a:gd name="connsiteX3" fmla="*/ 0 w 167134"/>
              <a:gd name="connsiteY3" fmla="*/ 247634 h 250014"/>
              <a:gd name="connsiteX4" fmla="*/ 100013 w 167134"/>
              <a:gd name="connsiteY4" fmla="*/ 203055 h 250014"/>
              <a:gd name="connsiteX0" fmla="*/ 100013 w 209184"/>
              <a:gd name="connsiteY0" fmla="*/ 4620 h 51579"/>
              <a:gd name="connsiteX1" fmla="*/ 209184 w 209184"/>
              <a:gd name="connsiteY1" fmla="*/ 0 h 51579"/>
              <a:gd name="connsiteX2" fmla="*/ 119833 w 209184"/>
              <a:gd name="connsiteY2" fmla="*/ 51579 h 51579"/>
              <a:gd name="connsiteX3" fmla="*/ 0 w 209184"/>
              <a:gd name="connsiteY3" fmla="*/ 49199 h 51579"/>
              <a:gd name="connsiteX4" fmla="*/ 100013 w 209184"/>
              <a:gd name="connsiteY4" fmla="*/ 4620 h 51579"/>
              <a:gd name="connsiteX0" fmla="*/ 82071 w 209184"/>
              <a:gd name="connsiteY0" fmla="*/ 0 h 54429"/>
              <a:gd name="connsiteX1" fmla="*/ 209184 w 209184"/>
              <a:gd name="connsiteY1" fmla="*/ 2850 h 54429"/>
              <a:gd name="connsiteX2" fmla="*/ 119833 w 209184"/>
              <a:gd name="connsiteY2" fmla="*/ 54429 h 54429"/>
              <a:gd name="connsiteX3" fmla="*/ 0 w 209184"/>
              <a:gd name="connsiteY3" fmla="*/ 52049 h 54429"/>
              <a:gd name="connsiteX4" fmla="*/ 82071 w 209184"/>
              <a:gd name="connsiteY4" fmla="*/ 0 h 54429"/>
              <a:gd name="connsiteX0" fmla="*/ 82071 w 189000"/>
              <a:gd name="connsiteY0" fmla="*/ 7111 h 61540"/>
              <a:gd name="connsiteX1" fmla="*/ 189000 w 189000"/>
              <a:gd name="connsiteY1" fmla="*/ 0 h 61540"/>
              <a:gd name="connsiteX2" fmla="*/ 119833 w 189000"/>
              <a:gd name="connsiteY2" fmla="*/ 61540 h 61540"/>
              <a:gd name="connsiteX3" fmla="*/ 0 w 189000"/>
              <a:gd name="connsiteY3" fmla="*/ 59160 h 61540"/>
              <a:gd name="connsiteX4" fmla="*/ 82071 w 189000"/>
              <a:gd name="connsiteY4" fmla="*/ 7111 h 61540"/>
              <a:gd name="connsiteX0" fmla="*/ 82071 w 202456"/>
              <a:gd name="connsiteY0" fmla="*/ 0 h 54429"/>
              <a:gd name="connsiteX1" fmla="*/ 202456 w 202456"/>
              <a:gd name="connsiteY1" fmla="*/ 5340 h 54429"/>
              <a:gd name="connsiteX2" fmla="*/ 119833 w 202456"/>
              <a:gd name="connsiteY2" fmla="*/ 54429 h 54429"/>
              <a:gd name="connsiteX3" fmla="*/ 0 w 202456"/>
              <a:gd name="connsiteY3" fmla="*/ 52049 h 54429"/>
              <a:gd name="connsiteX4" fmla="*/ 82071 w 202456"/>
              <a:gd name="connsiteY4" fmla="*/ 0 h 54429"/>
              <a:gd name="connsiteX0" fmla="*/ 82071 w 197971"/>
              <a:gd name="connsiteY0" fmla="*/ 7111 h 61540"/>
              <a:gd name="connsiteX1" fmla="*/ 197971 w 197971"/>
              <a:gd name="connsiteY1" fmla="*/ 0 h 61540"/>
              <a:gd name="connsiteX2" fmla="*/ 119833 w 197971"/>
              <a:gd name="connsiteY2" fmla="*/ 61540 h 61540"/>
              <a:gd name="connsiteX3" fmla="*/ 0 w 197971"/>
              <a:gd name="connsiteY3" fmla="*/ 59160 h 61540"/>
              <a:gd name="connsiteX4" fmla="*/ 82071 w 197971"/>
              <a:gd name="connsiteY4" fmla="*/ 7111 h 61540"/>
              <a:gd name="connsiteX0" fmla="*/ 66372 w 197971"/>
              <a:gd name="connsiteY0" fmla="*/ 4620 h 61540"/>
              <a:gd name="connsiteX1" fmla="*/ 197971 w 197971"/>
              <a:gd name="connsiteY1" fmla="*/ 0 h 61540"/>
              <a:gd name="connsiteX2" fmla="*/ 119833 w 197971"/>
              <a:gd name="connsiteY2" fmla="*/ 61540 h 61540"/>
              <a:gd name="connsiteX3" fmla="*/ 0 w 197971"/>
              <a:gd name="connsiteY3" fmla="*/ 59160 h 61540"/>
              <a:gd name="connsiteX4" fmla="*/ 66372 w 197971"/>
              <a:gd name="connsiteY4" fmla="*/ 4620 h 61540"/>
              <a:gd name="connsiteX0" fmla="*/ 66372 w 197971"/>
              <a:gd name="connsiteY0" fmla="*/ 4620 h 61540"/>
              <a:gd name="connsiteX1" fmla="*/ 197971 w 197971"/>
              <a:gd name="connsiteY1" fmla="*/ 0 h 61540"/>
              <a:gd name="connsiteX2" fmla="*/ 137774 w 197971"/>
              <a:gd name="connsiteY2" fmla="*/ 61540 h 61540"/>
              <a:gd name="connsiteX3" fmla="*/ 0 w 197971"/>
              <a:gd name="connsiteY3" fmla="*/ 59160 h 61540"/>
              <a:gd name="connsiteX4" fmla="*/ 66372 w 197971"/>
              <a:gd name="connsiteY4" fmla="*/ 4620 h 61540"/>
              <a:gd name="connsiteX0" fmla="*/ 66372 w 183011"/>
              <a:gd name="connsiteY0" fmla="*/ 12090 h 69010"/>
              <a:gd name="connsiteX1" fmla="*/ 183011 w 183011"/>
              <a:gd name="connsiteY1" fmla="*/ 0 h 69010"/>
              <a:gd name="connsiteX2" fmla="*/ 137774 w 183011"/>
              <a:gd name="connsiteY2" fmla="*/ 69010 h 69010"/>
              <a:gd name="connsiteX3" fmla="*/ 0 w 183011"/>
              <a:gd name="connsiteY3" fmla="*/ 66630 h 69010"/>
              <a:gd name="connsiteX4" fmla="*/ 66372 w 183011"/>
              <a:gd name="connsiteY4" fmla="*/ 12090 h 69010"/>
              <a:gd name="connsiteX0" fmla="*/ 66372 w 183011"/>
              <a:gd name="connsiteY0" fmla="*/ 12090 h 66630"/>
              <a:gd name="connsiteX1" fmla="*/ 183011 w 183011"/>
              <a:gd name="connsiteY1" fmla="*/ 0 h 66630"/>
              <a:gd name="connsiteX2" fmla="*/ 65113 w 183011"/>
              <a:gd name="connsiteY2" fmla="*/ 46599 h 66630"/>
              <a:gd name="connsiteX3" fmla="*/ 0 w 183011"/>
              <a:gd name="connsiteY3" fmla="*/ 66630 h 66630"/>
              <a:gd name="connsiteX4" fmla="*/ 66372 w 183011"/>
              <a:gd name="connsiteY4" fmla="*/ 12090 h 66630"/>
              <a:gd name="connsiteX0" fmla="*/ 66372 w 183011"/>
              <a:gd name="connsiteY0" fmla="*/ 12090 h 66630"/>
              <a:gd name="connsiteX1" fmla="*/ 183011 w 183011"/>
              <a:gd name="connsiteY1" fmla="*/ 0 h 66630"/>
              <a:gd name="connsiteX2" fmla="*/ 142048 w 183011"/>
              <a:gd name="connsiteY2" fmla="*/ 56560 h 66630"/>
              <a:gd name="connsiteX3" fmla="*/ 0 w 183011"/>
              <a:gd name="connsiteY3" fmla="*/ 66630 h 66630"/>
              <a:gd name="connsiteX4" fmla="*/ 66372 w 183011"/>
              <a:gd name="connsiteY4" fmla="*/ 12090 h 66630"/>
              <a:gd name="connsiteX0" fmla="*/ 66372 w 176600"/>
              <a:gd name="connsiteY0" fmla="*/ 2129 h 56669"/>
              <a:gd name="connsiteX1" fmla="*/ 176600 w 176600"/>
              <a:gd name="connsiteY1" fmla="*/ 0 h 56669"/>
              <a:gd name="connsiteX2" fmla="*/ 142048 w 176600"/>
              <a:gd name="connsiteY2" fmla="*/ 46599 h 56669"/>
              <a:gd name="connsiteX3" fmla="*/ 0 w 176600"/>
              <a:gd name="connsiteY3" fmla="*/ 56669 h 56669"/>
              <a:gd name="connsiteX4" fmla="*/ 66372 w 176600"/>
              <a:gd name="connsiteY4" fmla="*/ 2129 h 56669"/>
              <a:gd name="connsiteX0" fmla="*/ 66372 w 178737"/>
              <a:gd name="connsiteY0" fmla="*/ 4619 h 59159"/>
              <a:gd name="connsiteX1" fmla="*/ 178737 w 178737"/>
              <a:gd name="connsiteY1" fmla="*/ 0 h 59159"/>
              <a:gd name="connsiteX2" fmla="*/ 142048 w 178737"/>
              <a:gd name="connsiteY2" fmla="*/ 49089 h 59159"/>
              <a:gd name="connsiteX3" fmla="*/ 0 w 178737"/>
              <a:gd name="connsiteY3" fmla="*/ 59159 h 59159"/>
              <a:gd name="connsiteX4" fmla="*/ 66372 w 178737"/>
              <a:gd name="connsiteY4" fmla="*/ 4619 h 59159"/>
              <a:gd name="connsiteX0" fmla="*/ 66372 w 178737"/>
              <a:gd name="connsiteY0" fmla="*/ 4619 h 59159"/>
              <a:gd name="connsiteX1" fmla="*/ 178737 w 178737"/>
              <a:gd name="connsiteY1" fmla="*/ 0 h 59159"/>
              <a:gd name="connsiteX2" fmla="*/ 146322 w 178737"/>
              <a:gd name="connsiteY2" fmla="*/ 56559 h 59159"/>
              <a:gd name="connsiteX3" fmla="*/ 0 w 178737"/>
              <a:gd name="connsiteY3" fmla="*/ 59159 h 59159"/>
              <a:gd name="connsiteX4" fmla="*/ 66372 w 178737"/>
              <a:gd name="connsiteY4" fmla="*/ 4619 h 59159"/>
              <a:gd name="connsiteX0" fmla="*/ 66372 w 185148"/>
              <a:gd name="connsiteY0" fmla="*/ 4619 h 59159"/>
              <a:gd name="connsiteX1" fmla="*/ 185148 w 185148"/>
              <a:gd name="connsiteY1" fmla="*/ 0 h 59159"/>
              <a:gd name="connsiteX2" fmla="*/ 146322 w 185148"/>
              <a:gd name="connsiteY2" fmla="*/ 56559 h 59159"/>
              <a:gd name="connsiteX3" fmla="*/ 0 w 185148"/>
              <a:gd name="connsiteY3" fmla="*/ 59159 h 59159"/>
              <a:gd name="connsiteX4" fmla="*/ 66372 w 185148"/>
              <a:gd name="connsiteY4" fmla="*/ 4619 h 59159"/>
              <a:gd name="connsiteX0" fmla="*/ 66372 w 185148"/>
              <a:gd name="connsiteY0" fmla="*/ 4619 h 59159"/>
              <a:gd name="connsiteX1" fmla="*/ 185148 w 185148"/>
              <a:gd name="connsiteY1" fmla="*/ 0 h 59159"/>
              <a:gd name="connsiteX2" fmla="*/ 137774 w 185148"/>
              <a:gd name="connsiteY2" fmla="*/ 54069 h 59159"/>
              <a:gd name="connsiteX3" fmla="*/ 0 w 185148"/>
              <a:gd name="connsiteY3" fmla="*/ 59159 h 59159"/>
              <a:gd name="connsiteX4" fmla="*/ 66372 w 185148"/>
              <a:gd name="connsiteY4" fmla="*/ 4619 h 59159"/>
              <a:gd name="connsiteX0" fmla="*/ 66372 w 185148"/>
              <a:gd name="connsiteY0" fmla="*/ 4619 h 59159"/>
              <a:gd name="connsiteX1" fmla="*/ 185148 w 185148"/>
              <a:gd name="connsiteY1" fmla="*/ 0 h 59159"/>
              <a:gd name="connsiteX2" fmla="*/ 161816 w 185148"/>
              <a:gd name="connsiteY2" fmla="*/ 42397 h 59159"/>
              <a:gd name="connsiteX3" fmla="*/ 0 w 185148"/>
              <a:gd name="connsiteY3" fmla="*/ 59159 h 59159"/>
              <a:gd name="connsiteX4" fmla="*/ 66372 w 185148"/>
              <a:gd name="connsiteY4" fmla="*/ 4619 h 59159"/>
              <a:gd name="connsiteX0" fmla="*/ 0 w 118776"/>
              <a:gd name="connsiteY0" fmla="*/ 127551 h 165328"/>
              <a:gd name="connsiteX1" fmla="*/ 118776 w 118776"/>
              <a:gd name="connsiteY1" fmla="*/ 122932 h 165328"/>
              <a:gd name="connsiteX2" fmla="*/ 95444 w 118776"/>
              <a:gd name="connsiteY2" fmla="*/ 165329 h 165328"/>
              <a:gd name="connsiteX3" fmla="*/ 71870 w 118776"/>
              <a:gd name="connsiteY3" fmla="*/ 0 h 165328"/>
              <a:gd name="connsiteX4" fmla="*/ 0 w 118776"/>
              <a:gd name="connsiteY4" fmla="*/ 127551 h 165328"/>
              <a:gd name="connsiteX0" fmla="*/ 40327 w 159103"/>
              <a:gd name="connsiteY0" fmla="*/ 4619 h 49820"/>
              <a:gd name="connsiteX1" fmla="*/ 159103 w 159103"/>
              <a:gd name="connsiteY1" fmla="*/ 0 h 49820"/>
              <a:gd name="connsiteX2" fmla="*/ 135771 w 159103"/>
              <a:gd name="connsiteY2" fmla="*/ 42397 h 49820"/>
              <a:gd name="connsiteX3" fmla="*/ 0 w 159103"/>
              <a:gd name="connsiteY3" fmla="*/ 49820 h 49820"/>
              <a:gd name="connsiteX4" fmla="*/ 40327 w 159103"/>
              <a:gd name="connsiteY4" fmla="*/ 4619 h 49820"/>
              <a:gd name="connsiteX0" fmla="*/ 40327 w 159103"/>
              <a:gd name="connsiteY0" fmla="*/ 4619 h 51735"/>
              <a:gd name="connsiteX1" fmla="*/ 159103 w 159103"/>
              <a:gd name="connsiteY1" fmla="*/ 0 h 51735"/>
              <a:gd name="connsiteX2" fmla="*/ 135771 w 159103"/>
              <a:gd name="connsiteY2" fmla="*/ 51735 h 51735"/>
              <a:gd name="connsiteX3" fmla="*/ 0 w 159103"/>
              <a:gd name="connsiteY3" fmla="*/ 49820 h 51735"/>
              <a:gd name="connsiteX4" fmla="*/ 40327 w 159103"/>
              <a:gd name="connsiteY4" fmla="*/ 4619 h 51735"/>
              <a:gd name="connsiteX0" fmla="*/ 40327 w 161107"/>
              <a:gd name="connsiteY0" fmla="*/ 9288 h 56404"/>
              <a:gd name="connsiteX1" fmla="*/ 161107 w 161107"/>
              <a:gd name="connsiteY1" fmla="*/ 0 h 56404"/>
              <a:gd name="connsiteX2" fmla="*/ 135771 w 161107"/>
              <a:gd name="connsiteY2" fmla="*/ 56404 h 56404"/>
              <a:gd name="connsiteX3" fmla="*/ 0 w 161107"/>
              <a:gd name="connsiteY3" fmla="*/ 54489 h 56404"/>
              <a:gd name="connsiteX4" fmla="*/ 40327 w 161107"/>
              <a:gd name="connsiteY4" fmla="*/ 9288 h 56404"/>
              <a:gd name="connsiteX0" fmla="*/ 20352 w 161107"/>
              <a:gd name="connsiteY0" fmla="*/ 4873 h 56404"/>
              <a:gd name="connsiteX1" fmla="*/ 161107 w 161107"/>
              <a:gd name="connsiteY1" fmla="*/ 0 h 56404"/>
              <a:gd name="connsiteX2" fmla="*/ 135771 w 161107"/>
              <a:gd name="connsiteY2" fmla="*/ 56404 h 56404"/>
              <a:gd name="connsiteX3" fmla="*/ 0 w 161107"/>
              <a:gd name="connsiteY3" fmla="*/ 54489 h 56404"/>
              <a:gd name="connsiteX4" fmla="*/ 20352 w 161107"/>
              <a:gd name="connsiteY4" fmla="*/ 4873 h 56404"/>
              <a:gd name="connsiteX0" fmla="*/ 20352 w 166842"/>
              <a:gd name="connsiteY0" fmla="*/ 4873 h 54489"/>
              <a:gd name="connsiteX1" fmla="*/ 161107 w 166842"/>
              <a:gd name="connsiteY1" fmla="*/ 0 h 54489"/>
              <a:gd name="connsiteX2" fmla="*/ 166842 w 166842"/>
              <a:gd name="connsiteY2" fmla="*/ 24033 h 54489"/>
              <a:gd name="connsiteX3" fmla="*/ 0 w 166842"/>
              <a:gd name="connsiteY3" fmla="*/ 54489 h 54489"/>
              <a:gd name="connsiteX4" fmla="*/ 20352 w 166842"/>
              <a:gd name="connsiteY4" fmla="*/ 4873 h 54489"/>
              <a:gd name="connsiteX0" fmla="*/ 20352 w 171281"/>
              <a:gd name="connsiteY0" fmla="*/ 4873 h 54489"/>
              <a:gd name="connsiteX1" fmla="*/ 161107 w 171281"/>
              <a:gd name="connsiteY1" fmla="*/ 0 h 54489"/>
              <a:gd name="connsiteX2" fmla="*/ 171281 w 171281"/>
              <a:gd name="connsiteY2" fmla="*/ 31390 h 54489"/>
              <a:gd name="connsiteX3" fmla="*/ 0 w 171281"/>
              <a:gd name="connsiteY3" fmla="*/ 54489 h 54489"/>
              <a:gd name="connsiteX4" fmla="*/ 20352 w 171281"/>
              <a:gd name="connsiteY4" fmla="*/ 4873 h 54489"/>
              <a:gd name="connsiteX0" fmla="*/ 20352 w 171281"/>
              <a:gd name="connsiteY0" fmla="*/ 4873 h 54489"/>
              <a:gd name="connsiteX1" fmla="*/ 161107 w 171281"/>
              <a:gd name="connsiteY1" fmla="*/ 0 h 54489"/>
              <a:gd name="connsiteX2" fmla="*/ 171281 w 171281"/>
              <a:gd name="connsiteY2" fmla="*/ 31390 h 54489"/>
              <a:gd name="connsiteX3" fmla="*/ 0 w 171281"/>
              <a:gd name="connsiteY3" fmla="*/ 54489 h 54489"/>
              <a:gd name="connsiteX4" fmla="*/ 20352 w 171281"/>
              <a:gd name="connsiteY4" fmla="*/ 4873 h 54489"/>
              <a:gd name="connsiteX0" fmla="*/ 20352 w 175719"/>
              <a:gd name="connsiteY0" fmla="*/ 4873 h 54489"/>
              <a:gd name="connsiteX1" fmla="*/ 161107 w 175719"/>
              <a:gd name="connsiteY1" fmla="*/ 0 h 54489"/>
              <a:gd name="connsiteX2" fmla="*/ 175719 w 175719"/>
              <a:gd name="connsiteY2" fmla="*/ 53461 h 54489"/>
              <a:gd name="connsiteX3" fmla="*/ 0 w 175719"/>
              <a:gd name="connsiteY3" fmla="*/ 54489 h 54489"/>
              <a:gd name="connsiteX4" fmla="*/ 20352 w 175719"/>
              <a:gd name="connsiteY4" fmla="*/ 4873 h 54489"/>
              <a:gd name="connsiteX0" fmla="*/ 0 w 155367"/>
              <a:gd name="connsiteY0" fmla="*/ 4873 h 53461"/>
              <a:gd name="connsiteX1" fmla="*/ 140755 w 155367"/>
              <a:gd name="connsiteY1" fmla="*/ 0 h 53461"/>
              <a:gd name="connsiteX2" fmla="*/ 155367 w 155367"/>
              <a:gd name="connsiteY2" fmla="*/ 53461 h 53461"/>
              <a:gd name="connsiteX3" fmla="*/ 11936 w 155367"/>
              <a:gd name="connsiteY3" fmla="*/ 47132 h 53461"/>
              <a:gd name="connsiteX4" fmla="*/ 0 w 155367"/>
              <a:gd name="connsiteY4" fmla="*/ 4873 h 53461"/>
              <a:gd name="connsiteX0" fmla="*/ 0 w 140755"/>
              <a:gd name="connsiteY0" fmla="*/ 119150 h 161409"/>
              <a:gd name="connsiteX1" fmla="*/ 140755 w 140755"/>
              <a:gd name="connsiteY1" fmla="*/ 114277 h 161409"/>
              <a:gd name="connsiteX2" fmla="*/ 46972 w 140755"/>
              <a:gd name="connsiteY2" fmla="*/ 0 h 161409"/>
              <a:gd name="connsiteX3" fmla="*/ 11936 w 140755"/>
              <a:gd name="connsiteY3" fmla="*/ 161409 h 161409"/>
              <a:gd name="connsiteX4" fmla="*/ 0 w 140755"/>
              <a:gd name="connsiteY4" fmla="*/ 119150 h 161409"/>
              <a:gd name="connsiteX0" fmla="*/ 0 w 169205"/>
              <a:gd name="connsiteY0" fmla="*/ 4873 h 47132"/>
              <a:gd name="connsiteX1" fmla="*/ 140755 w 169205"/>
              <a:gd name="connsiteY1" fmla="*/ 0 h 47132"/>
              <a:gd name="connsiteX2" fmla="*/ 169205 w 169205"/>
              <a:gd name="connsiteY2" fmla="*/ 44633 h 47132"/>
              <a:gd name="connsiteX3" fmla="*/ 11936 w 169205"/>
              <a:gd name="connsiteY3" fmla="*/ 47132 h 47132"/>
              <a:gd name="connsiteX4" fmla="*/ 0 w 169205"/>
              <a:gd name="connsiteY4" fmla="*/ 4873 h 47132"/>
              <a:gd name="connsiteX0" fmla="*/ 0 w 169205"/>
              <a:gd name="connsiteY0" fmla="*/ 0 h 42259"/>
              <a:gd name="connsiteX1" fmla="*/ 110772 w 169205"/>
              <a:gd name="connsiteY1" fmla="*/ 27498 h 42259"/>
              <a:gd name="connsiteX2" fmla="*/ 169205 w 169205"/>
              <a:gd name="connsiteY2" fmla="*/ 39760 h 42259"/>
              <a:gd name="connsiteX3" fmla="*/ 11936 w 169205"/>
              <a:gd name="connsiteY3" fmla="*/ 42259 h 42259"/>
              <a:gd name="connsiteX4" fmla="*/ 0 w 169205"/>
              <a:gd name="connsiteY4" fmla="*/ 0 h 42259"/>
              <a:gd name="connsiteX0" fmla="*/ 0 w 169205"/>
              <a:gd name="connsiteY0" fmla="*/ 3401 h 45660"/>
              <a:gd name="connsiteX1" fmla="*/ 143060 w 169205"/>
              <a:gd name="connsiteY1" fmla="*/ 0 h 45660"/>
              <a:gd name="connsiteX2" fmla="*/ 169205 w 169205"/>
              <a:gd name="connsiteY2" fmla="*/ 43161 h 45660"/>
              <a:gd name="connsiteX3" fmla="*/ 11936 w 169205"/>
              <a:gd name="connsiteY3" fmla="*/ 45660 h 45660"/>
              <a:gd name="connsiteX4" fmla="*/ 0 w 169205"/>
              <a:gd name="connsiteY4" fmla="*/ 3401 h 45660"/>
              <a:gd name="connsiteX0" fmla="*/ 0 w 169205"/>
              <a:gd name="connsiteY0" fmla="*/ 3401 h 45660"/>
              <a:gd name="connsiteX1" fmla="*/ 143060 w 169205"/>
              <a:gd name="connsiteY1" fmla="*/ 0 h 45660"/>
              <a:gd name="connsiteX2" fmla="*/ 169205 w 169205"/>
              <a:gd name="connsiteY2" fmla="*/ 44632 h 45660"/>
              <a:gd name="connsiteX3" fmla="*/ 11936 w 169205"/>
              <a:gd name="connsiteY3" fmla="*/ 45660 h 45660"/>
              <a:gd name="connsiteX4" fmla="*/ 0 w 169205"/>
              <a:gd name="connsiteY4" fmla="*/ 3401 h 4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205" h="45660">
                <a:moveTo>
                  <a:pt x="0" y="3401"/>
                </a:moveTo>
                <a:lnTo>
                  <a:pt x="143060" y="0"/>
                </a:lnTo>
                <a:lnTo>
                  <a:pt x="169205" y="44632"/>
                </a:lnTo>
                <a:lnTo>
                  <a:pt x="11936" y="45660"/>
                </a:lnTo>
                <a:lnTo>
                  <a:pt x="0" y="3401"/>
                </a:lnTo>
                <a:close/>
              </a:path>
            </a:pathLst>
          </a:custGeom>
          <a:solidFill>
            <a:srgbClr val="E4C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5023962" y="2790826"/>
            <a:ext cx="55244" cy="126206"/>
          </a:xfrm>
          <a:prstGeom prst="rect">
            <a:avLst/>
          </a:prstGeom>
          <a:solidFill>
            <a:srgbClr val="909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4162426" y="2627572"/>
            <a:ext cx="876300" cy="287078"/>
          </a:xfrm>
          <a:custGeom>
            <a:avLst/>
            <a:gdLst>
              <a:gd name="connsiteX0" fmla="*/ 0 w 876300"/>
              <a:gd name="connsiteY0" fmla="*/ 0 h 45719"/>
              <a:gd name="connsiteX1" fmla="*/ 876300 w 876300"/>
              <a:gd name="connsiteY1" fmla="*/ 0 h 45719"/>
              <a:gd name="connsiteX2" fmla="*/ 876300 w 876300"/>
              <a:gd name="connsiteY2" fmla="*/ 45719 h 45719"/>
              <a:gd name="connsiteX3" fmla="*/ 0 w 876300"/>
              <a:gd name="connsiteY3" fmla="*/ 45719 h 45719"/>
              <a:gd name="connsiteX4" fmla="*/ 0 w 876300"/>
              <a:gd name="connsiteY4" fmla="*/ 0 h 45719"/>
              <a:gd name="connsiteX0" fmla="*/ 0 w 876300"/>
              <a:gd name="connsiteY0" fmla="*/ 56598 h 102317"/>
              <a:gd name="connsiteX1" fmla="*/ 726281 w 876300"/>
              <a:gd name="connsiteY1" fmla="*/ 0 h 102317"/>
              <a:gd name="connsiteX2" fmla="*/ 876300 w 876300"/>
              <a:gd name="connsiteY2" fmla="*/ 56598 h 102317"/>
              <a:gd name="connsiteX3" fmla="*/ 876300 w 876300"/>
              <a:gd name="connsiteY3" fmla="*/ 102317 h 102317"/>
              <a:gd name="connsiteX4" fmla="*/ 0 w 876300"/>
              <a:gd name="connsiteY4" fmla="*/ 102317 h 102317"/>
              <a:gd name="connsiteX5" fmla="*/ 0 w 876300"/>
              <a:gd name="connsiteY5" fmla="*/ 56598 h 102317"/>
              <a:gd name="connsiteX0" fmla="*/ 0 w 876300"/>
              <a:gd name="connsiteY0" fmla="*/ 56598 h 102317"/>
              <a:gd name="connsiteX1" fmla="*/ 719137 w 876300"/>
              <a:gd name="connsiteY1" fmla="*/ 0 h 102317"/>
              <a:gd name="connsiteX2" fmla="*/ 876300 w 876300"/>
              <a:gd name="connsiteY2" fmla="*/ 56598 h 102317"/>
              <a:gd name="connsiteX3" fmla="*/ 876300 w 876300"/>
              <a:gd name="connsiteY3" fmla="*/ 102317 h 102317"/>
              <a:gd name="connsiteX4" fmla="*/ 0 w 876300"/>
              <a:gd name="connsiteY4" fmla="*/ 102317 h 102317"/>
              <a:gd name="connsiteX5" fmla="*/ 0 w 876300"/>
              <a:gd name="connsiteY5" fmla="*/ 56598 h 102317"/>
              <a:gd name="connsiteX0" fmla="*/ 0 w 876300"/>
              <a:gd name="connsiteY0" fmla="*/ 116240 h 161959"/>
              <a:gd name="connsiteX1" fmla="*/ 719137 w 876300"/>
              <a:gd name="connsiteY1" fmla="*/ 59642 h 161959"/>
              <a:gd name="connsiteX2" fmla="*/ 766762 w 876300"/>
              <a:gd name="connsiteY2" fmla="*/ 111 h 161959"/>
              <a:gd name="connsiteX3" fmla="*/ 876300 w 876300"/>
              <a:gd name="connsiteY3" fmla="*/ 116240 h 161959"/>
              <a:gd name="connsiteX4" fmla="*/ 876300 w 876300"/>
              <a:gd name="connsiteY4" fmla="*/ 161959 h 161959"/>
              <a:gd name="connsiteX5" fmla="*/ 0 w 876300"/>
              <a:gd name="connsiteY5" fmla="*/ 161959 h 161959"/>
              <a:gd name="connsiteX6" fmla="*/ 0 w 876300"/>
              <a:gd name="connsiteY6" fmla="*/ 116240 h 161959"/>
              <a:gd name="connsiteX0" fmla="*/ 0 w 876300"/>
              <a:gd name="connsiteY0" fmla="*/ 116240 h 161959"/>
              <a:gd name="connsiteX1" fmla="*/ 719137 w 876300"/>
              <a:gd name="connsiteY1" fmla="*/ 59642 h 161959"/>
              <a:gd name="connsiteX2" fmla="*/ 766762 w 876300"/>
              <a:gd name="connsiteY2" fmla="*/ 111 h 161959"/>
              <a:gd name="connsiteX3" fmla="*/ 852487 w 876300"/>
              <a:gd name="connsiteY3" fmla="*/ 16780 h 161959"/>
              <a:gd name="connsiteX4" fmla="*/ 876300 w 876300"/>
              <a:gd name="connsiteY4" fmla="*/ 116240 h 161959"/>
              <a:gd name="connsiteX5" fmla="*/ 876300 w 876300"/>
              <a:gd name="connsiteY5" fmla="*/ 161959 h 161959"/>
              <a:gd name="connsiteX6" fmla="*/ 0 w 876300"/>
              <a:gd name="connsiteY6" fmla="*/ 161959 h 161959"/>
              <a:gd name="connsiteX7" fmla="*/ 0 w 876300"/>
              <a:gd name="connsiteY7" fmla="*/ 116240 h 161959"/>
              <a:gd name="connsiteX0" fmla="*/ 0 w 876300"/>
              <a:gd name="connsiteY0" fmla="*/ 123373 h 169092"/>
              <a:gd name="connsiteX1" fmla="*/ 719137 w 876300"/>
              <a:gd name="connsiteY1" fmla="*/ 66775 h 169092"/>
              <a:gd name="connsiteX2" fmla="*/ 766762 w 876300"/>
              <a:gd name="connsiteY2" fmla="*/ 100 h 169092"/>
              <a:gd name="connsiteX3" fmla="*/ 852487 w 876300"/>
              <a:gd name="connsiteY3" fmla="*/ 23913 h 169092"/>
              <a:gd name="connsiteX4" fmla="*/ 876300 w 876300"/>
              <a:gd name="connsiteY4" fmla="*/ 123373 h 169092"/>
              <a:gd name="connsiteX5" fmla="*/ 876300 w 876300"/>
              <a:gd name="connsiteY5" fmla="*/ 169092 h 169092"/>
              <a:gd name="connsiteX6" fmla="*/ 0 w 876300"/>
              <a:gd name="connsiteY6" fmla="*/ 169092 h 169092"/>
              <a:gd name="connsiteX7" fmla="*/ 0 w 876300"/>
              <a:gd name="connsiteY7" fmla="*/ 123373 h 169092"/>
              <a:gd name="connsiteX0" fmla="*/ 0 w 876300"/>
              <a:gd name="connsiteY0" fmla="*/ 124848 h 170567"/>
              <a:gd name="connsiteX1" fmla="*/ 719137 w 876300"/>
              <a:gd name="connsiteY1" fmla="*/ 68250 h 170567"/>
              <a:gd name="connsiteX2" fmla="*/ 766762 w 876300"/>
              <a:gd name="connsiteY2" fmla="*/ 1575 h 170567"/>
              <a:gd name="connsiteX3" fmla="*/ 823912 w 876300"/>
              <a:gd name="connsiteY3" fmla="*/ 6338 h 170567"/>
              <a:gd name="connsiteX4" fmla="*/ 876300 w 876300"/>
              <a:gd name="connsiteY4" fmla="*/ 124848 h 170567"/>
              <a:gd name="connsiteX5" fmla="*/ 876300 w 876300"/>
              <a:gd name="connsiteY5" fmla="*/ 170567 h 170567"/>
              <a:gd name="connsiteX6" fmla="*/ 0 w 876300"/>
              <a:gd name="connsiteY6" fmla="*/ 170567 h 170567"/>
              <a:gd name="connsiteX7" fmla="*/ 0 w 876300"/>
              <a:gd name="connsiteY7" fmla="*/ 124848 h 170567"/>
              <a:gd name="connsiteX0" fmla="*/ 0 w 876300"/>
              <a:gd name="connsiteY0" fmla="*/ 225854 h 271573"/>
              <a:gd name="connsiteX1" fmla="*/ 719137 w 876300"/>
              <a:gd name="connsiteY1" fmla="*/ 169256 h 271573"/>
              <a:gd name="connsiteX2" fmla="*/ 766762 w 876300"/>
              <a:gd name="connsiteY2" fmla="*/ 102581 h 271573"/>
              <a:gd name="connsiteX3" fmla="*/ 823912 w 876300"/>
              <a:gd name="connsiteY3" fmla="*/ 107344 h 271573"/>
              <a:gd name="connsiteX4" fmla="*/ 816769 w 876300"/>
              <a:gd name="connsiteY4" fmla="*/ 189 h 271573"/>
              <a:gd name="connsiteX5" fmla="*/ 876300 w 876300"/>
              <a:gd name="connsiteY5" fmla="*/ 225854 h 271573"/>
              <a:gd name="connsiteX6" fmla="*/ 876300 w 876300"/>
              <a:gd name="connsiteY6" fmla="*/ 271573 h 271573"/>
              <a:gd name="connsiteX7" fmla="*/ 0 w 876300"/>
              <a:gd name="connsiteY7" fmla="*/ 271573 h 271573"/>
              <a:gd name="connsiteX8" fmla="*/ 0 w 876300"/>
              <a:gd name="connsiteY8" fmla="*/ 225854 h 271573"/>
              <a:gd name="connsiteX0" fmla="*/ 0 w 876300"/>
              <a:gd name="connsiteY0" fmla="*/ 227702 h 273421"/>
              <a:gd name="connsiteX1" fmla="*/ 719137 w 876300"/>
              <a:gd name="connsiteY1" fmla="*/ 171104 h 273421"/>
              <a:gd name="connsiteX2" fmla="*/ 766762 w 876300"/>
              <a:gd name="connsiteY2" fmla="*/ 104429 h 273421"/>
              <a:gd name="connsiteX3" fmla="*/ 823912 w 876300"/>
              <a:gd name="connsiteY3" fmla="*/ 109192 h 273421"/>
              <a:gd name="connsiteX4" fmla="*/ 816769 w 876300"/>
              <a:gd name="connsiteY4" fmla="*/ 2037 h 273421"/>
              <a:gd name="connsiteX5" fmla="*/ 862012 w 876300"/>
              <a:gd name="connsiteY5" fmla="*/ 4418 h 273421"/>
              <a:gd name="connsiteX6" fmla="*/ 876300 w 876300"/>
              <a:gd name="connsiteY6" fmla="*/ 227702 h 273421"/>
              <a:gd name="connsiteX7" fmla="*/ 876300 w 876300"/>
              <a:gd name="connsiteY7" fmla="*/ 273421 h 273421"/>
              <a:gd name="connsiteX8" fmla="*/ 0 w 876300"/>
              <a:gd name="connsiteY8" fmla="*/ 273421 h 273421"/>
              <a:gd name="connsiteX9" fmla="*/ 0 w 876300"/>
              <a:gd name="connsiteY9" fmla="*/ 227702 h 273421"/>
              <a:gd name="connsiteX0" fmla="*/ 0 w 876300"/>
              <a:gd name="connsiteY0" fmla="*/ 227702 h 273421"/>
              <a:gd name="connsiteX1" fmla="*/ 719137 w 876300"/>
              <a:gd name="connsiteY1" fmla="*/ 171104 h 273421"/>
              <a:gd name="connsiteX2" fmla="*/ 766762 w 876300"/>
              <a:gd name="connsiteY2" fmla="*/ 104429 h 273421"/>
              <a:gd name="connsiteX3" fmla="*/ 826293 w 876300"/>
              <a:gd name="connsiteY3" fmla="*/ 116335 h 273421"/>
              <a:gd name="connsiteX4" fmla="*/ 816769 w 876300"/>
              <a:gd name="connsiteY4" fmla="*/ 2037 h 273421"/>
              <a:gd name="connsiteX5" fmla="*/ 862012 w 876300"/>
              <a:gd name="connsiteY5" fmla="*/ 4418 h 273421"/>
              <a:gd name="connsiteX6" fmla="*/ 876300 w 876300"/>
              <a:gd name="connsiteY6" fmla="*/ 227702 h 273421"/>
              <a:gd name="connsiteX7" fmla="*/ 876300 w 876300"/>
              <a:gd name="connsiteY7" fmla="*/ 273421 h 273421"/>
              <a:gd name="connsiteX8" fmla="*/ 0 w 876300"/>
              <a:gd name="connsiteY8" fmla="*/ 273421 h 273421"/>
              <a:gd name="connsiteX9" fmla="*/ 0 w 876300"/>
              <a:gd name="connsiteY9" fmla="*/ 227702 h 273421"/>
              <a:gd name="connsiteX0" fmla="*/ 0 w 876300"/>
              <a:gd name="connsiteY0" fmla="*/ 227702 h 273421"/>
              <a:gd name="connsiteX1" fmla="*/ 719137 w 876300"/>
              <a:gd name="connsiteY1" fmla="*/ 171104 h 273421"/>
              <a:gd name="connsiteX2" fmla="*/ 766762 w 876300"/>
              <a:gd name="connsiteY2" fmla="*/ 104429 h 273421"/>
              <a:gd name="connsiteX3" fmla="*/ 826293 w 876300"/>
              <a:gd name="connsiteY3" fmla="*/ 116335 h 273421"/>
              <a:gd name="connsiteX4" fmla="*/ 816769 w 876300"/>
              <a:gd name="connsiteY4" fmla="*/ 2037 h 273421"/>
              <a:gd name="connsiteX5" fmla="*/ 862012 w 876300"/>
              <a:gd name="connsiteY5" fmla="*/ 4418 h 273421"/>
              <a:gd name="connsiteX6" fmla="*/ 876300 w 876300"/>
              <a:gd name="connsiteY6" fmla="*/ 227702 h 273421"/>
              <a:gd name="connsiteX7" fmla="*/ 876300 w 876300"/>
              <a:gd name="connsiteY7" fmla="*/ 273421 h 273421"/>
              <a:gd name="connsiteX8" fmla="*/ 0 w 876300"/>
              <a:gd name="connsiteY8" fmla="*/ 273421 h 273421"/>
              <a:gd name="connsiteX9" fmla="*/ 0 w 876300"/>
              <a:gd name="connsiteY9" fmla="*/ 227702 h 273421"/>
              <a:gd name="connsiteX0" fmla="*/ 0 w 876300"/>
              <a:gd name="connsiteY0" fmla="*/ 227702 h 273421"/>
              <a:gd name="connsiteX1" fmla="*/ 719137 w 876300"/>
              <a:gd name="connsiteY1" fmla="*/ 171104 h 273421"/>
              <a:gd name="connsiteX2" fmla="*/ 766762 w 876300"/>
              <a:gd name="connsiteY2" fmla="*/ 104429 h 273421"/>
              <a:gd name="connsiteX3" fmla="*/ 826293 w 876300"/>
              <a:gd name="connsiteY3" fmla="*/ 109191 h 273421"/>
              <a:gd name="connsiteX4" fmla="*/ 816769 w 876300"/>
              <a:gd name="connsiteY4" fmla="*/ 2037 h 273421"/>
              <a:gd name="connsiteX5" fmla="*/ 862012 w 876300"/>
              <a:gd name="connsiteY5" fmla="*/ 4418 h 273421"/>
              <a:gd name="connsiteX6" fmla="*/ 876300 w 876300"/>
              <a:gd name="connsiteY6" fmla="*/ 227702 h 273421"/>
              <a:gd name="connsiteX7" fmla="*/ 876300 w 876300"/>
              <a:gd name="connsiteY7" fmla="*/ 273421 h 273421"/>
              <a:gd name="connsiteX8" fmla="*/ 0 w 876300"/>
              <a:gd name="connsiteY8" fmla="*/ 273421 h 273421"/>
              <a:gd name="connsiteX9" fmla="*/ 0 w 876300"/>
              <a:gd name="connsiteY9" fmla="*/ 227702 h 27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6300" h="273421">
                <a:moveTo>
                  <a:pt x="0" y="227702"/>
                </a:moveTo>
                <a:cubicBezTo>
                  <a:pt x="250825" y="227092"/>
                  <a:pt x="468312" y="171714"/>
                  <a:pt x="719137" y="171104"/>
                </a:cubicBezTo>
                <a:cubicBezTo>
                  <a:pt x="729456" y="174279"/>
                  <a:pt x="756443" y="101254"/>
                  <a:pt x="766762" y="104429"/>
                </a:cubicBezTo>
                <a:cubicBezTo>
                  <a:pt x="784225" y="124273"/>
                  <a:pt x="820737" y="103635"/>
                  <a:pt x="826293" y="109191"/>
                </a:cubicBezTo>
                <a:cubicBezTo>
                  <a:pt x="827881" y="114748"/>
                  <a:pt x="815181" y="-3520"/>
                  <a:pt x="816769" y="2037"/>
                </a:cubicBezTo>
                <a:cubicBezTo>
                  <a:pt x="821531" y="16324"/>
                  <a:pt x="857250" y="-9869"/>
                  <a:pt x="862012" y="4418"/>
                </a:cubicBezTo>
                <a:lnTo>
                  <a:pt x="876300" y="227702"/>
                </a:lnTo>
                <a:lnTo>
                  <a:pt x="876300" y="273421"/>
                </a:lnTo>
                <a:lnTo>
                  <a:pt x="0" y="273421"/>
                </a:lnTo>
                <a:lnTo>
                  <a:pt x="0" y="227702"/>
                </a:lnTo>
                <a:close/>
              </a:path>
            </a:pathLst>
          </a:custGeom>
          <a:solidFill>
            <a:srgbClr val="A5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/>
          <p:cNvSpPr/>
          <p:nvPr/>
        </p:nvSpPr>
        <p:spPr>
          <a:xfrm>
            <a:off x="3979247" y="2634716"/>
            <a:ext cx="1011803" cy="189170"/>
          </a:xfrm>
          <a:custGeom>
            <a:avLst/>
            <a:gdLst>
              <a:gd name="connsiteX0" fmla="*/ 0 w 1024680"/>
              <a:gd name="connsiteY0" fmla="*/ 0 h 133255"/>
              <a:gd name="connsiteX1" fmla="*/ 1024680 w 1024680"/>
              <a:gd name="connsiteY1" fmla="*/ 0 h 133255"/>
              <a:gd name="connsiteX2" fmla="*/ 1024680 w 1024680"/>
              <a:gd name="connsiteY2" fmla="*/ 133255 h 133255"/>
              <a:gd name="connsiteX3" fmla="*/ 0 w 1024680"/>
              <a:gd name="connsiteY3" fmla="*/ 133255 h 133255"/>
              <a:gd name="connsiteX4" fmla="*/ 0 w 1024680"/>
              <a:gd name="connsiteY4" fmla="*/ 0 h 133255"/>
              <a:gd name="connsiteX0" fmla="*/ 0 w 1024680"/>
              <a:gd name="connsiteY0" fmla="*/ 55139 h 188394"/>
              <a:gd name="connsiteX1" fmla="*/ 969541 w 1024680"/>
              <a:gd name="connsiteY1" fmla="*/ 0 h 188394"/>
              <a:gd name="connsiteX2" fmla="*/ 1024680 w 1024680"/>
              <a:gd name="connsiteY2" fmla="*/ 188394 h 188394"/>
              <a:gd name="connsiteX3" fmla="*/ 0 w 1024680"/>
              <a:gd name="connsiteY3" fmla="*/ 188394 h 188394"/>
              <a:gd name="connsiteX4" fmla="*/ 0 w 1024680"/>
              <a:gd name="connsiteY4" fmla="*/ 55139 h 188394"/>
              <a:gd name="connsiteX0" fmla="*/ 0 w 969541"/>
              <a:gd name="connsiteY0" fmla="*/ 55139 h 188394"/>
              <a:gd name="connsiteX1" fmla="*/ 969541 w 969541"/>
              <a:gd name="connsiteY1" fmla="*/ 0 h 188394"/>
              <a:gd name="connsiteX2" fmla="*/ 804121 w 969541"/>
              <a:gd name="connsiteY2" fmla="*/ 119469 h 188394"/>
              <a:gd name="connsiteX3" fmla="*/ 0 w 969541"/>
              <a:gd name="connsiteY3" fmla="*/ 188394 h 188394"/>
              <a:gd name="connsiteX4" fmla="*/ 0 w 969541"/>
              <a:gd name="connsiteY4" fmla="*/ 55139 h 188394"/>
              <a:gd name="connsiteX0" fmla="*/ 0 w 992515"/>
              <a:gd name="connsiteY0" fmla="*/ 55139 h 188394"/>
              <a:gd name="connsiteX1" fmla="*/ 969541 w 992515"/>
              <a:gd name="connsiteY1" fmla="*/ 0 h 188394"/>
              <a:gd name="connsiteX2" fmla="*/ 992515 w 992515"/>
              <a:gd name="connsiteY2" fmla="*/ 101089 h 188394"/>
              <a:gd name="connsiteX3" fmla="*/ 0 w 992515"/>
              <a:gd name="connsiteY3" fmla="*/ 188394 h 188394"/>
              <a:gd name="connsiteX4" fmla="*/ 0 w 992515"/>
              <a:gd name="connsiteY4" fmla="*/ 55139 h 188394"/>
              <a:gd name="connsiteX0" fmla="*/ 142444 w 992515"/>
              <a:gd name="connsiteY0" fmla="*/ 101088 h 188394"/>
              <a:gd name="connsiteX1" fmla="*/ 969541 w 992515"/>
              <a:gd name="connsiteY1" fmla="*/ 0 h 188394"/>
              <a:gd name="connsiteX2" fmla="*/ 992515 w 992515"/>
              <a:gd name="connsiteY2" fmla="*/ 101089 h 188394"/>
              <a:gd name="connsiteX3" fmla="*/ 0 w 992515"/>
              <a:gd name="connsiteY3" fmla="*/ 188394 h 188394"/>
              <a:gd name="connsiteX4" fmla="*/ 142444 w 992515"/>
              <a:gd name="connsiteY4" fmla="*/ 101088 h 188394"/>
              <a:gd name="connsiteX0" fmla="*/ 0 w 1001705"/>
              <a:gd name="connsiteY0" fmla="*/ 55138 h 188394"/>
              <a:gd name="connsiteX1" fmla="*/ 978731 w 1001705"/>
              <a:gd name="connsiteY1" fmla="*/ 0 h 188394"/>
              <a:gd name="connsiteX2" fmla="*/ 1001705 w 1001705"/>
              <a:gd name="connsiteY2" fmla="*/ 101089 h 188394"/>
              <a:gd name="connsiteX3" fmla="*/ 9190 w 1001705"/>
              <a:gd name="connsiteY3" fmla="*/ 188394 h 188394"/>
              <a:gd name="connsiteX4" fmla="*/ 0 w 1001705"/>
              <a:gd name="connsiteY4" fmla="*/ 55138 h 188394"/>
              <a:gd name="connsiteX0" fmla="*/ 0 w 1001705"/>
              <a:gd name="connsiteY0" fmla="*/ 55138 h 151634"/>
              <a:gd name="connsiteX1" fmla="*/ 978731 w 1001705"/>
              <a:gd name="connsiteY1" fmla="*/ 0 h 151634"/>
              <a:gd name="connsiteX2" fmla="*/ 1001705 w 1001705"/>
              <a:gd name="connsiteY2" fmla="*/ 101089 h 151634"/>
              <a:gd name="connsiteX3" fmla="*/ 321648 w 1001705"/>
              <a:gd name="connsiteY3" fmla="*/ 151634 h 151634"/>
              <a:gd name="connsiteX4" fmla="*/ 0 w 1001705"/>
              <a:gd name="connsiteY4" fmla="*/ 55138 h 151634"/>
              <a:gd name="connsiteX0" fmla="*/ 0 w 1001705"/>
              <a:gd name="connsiteY0" fmla="*/ 55138 h 183799"/>
              <a:gd name="connsiteX1" fmla="*/ 978731 w 1001705"/>
              <a:gd name="connsiteY1" fmla="*/ 0 h 183799"/>
              <a:gd name="connsiteX2" fmla="*/ 1001705 w 1001705"/>
              <a:gd name="connsiteY2" fmla="*/ 101089 h 183799"/>
              <a:gd name="connsiteX3" fmla="*/ 27569 w 1001705"/>
              <a:gd name="connsiteY3" fmla="*/ 183799 h 183799"/>
              <a:gd name="connsiteX4" fmla="*/ 0 w 1001705"/>
              <a:gd name="connsiteY4" fmla="*/ 55138 h 183799"/>
              <a:gd name="connsiteX0" fmla="*/ 0 w 1024680"/>
              <a:gd name="connsiteY0" fmla="*/ 55138 h 183799"/>
              <a:gd name="connsiteX1" fmla="*/ 978731 w 1024680"/>
              <a:gd name="connsiteY1" fmla="*/ 0 h 183799"/>
              <a:gd name="connsiteX2" fmla="*/ 1024680 w 1024680"/>
              <a:gd name="connsiteY2" fmla="*/ 114874 h 183799"/>
              <a:gd name="connsiteX3" fmla="*/ 27569 w 1024680"/>
              <a:gd name="connsiteY3" fmla="*/ 183799 h 183799"/>
              <a:gd name="connsiteX4" fmla="*/ 0 w 1024680"/>
              <a:gd name="connsiteY4" fmla="*/ 55138 h 183799"/>
              <a:gd name="connsiteX0" fmla="*/ 0 w 1240645"/>
              <a:gd name="connsiteY0" fmla="*/ 0 h 298675"/>
              <a:gd name="connsiteX1" fmla="*/ 1240645 w 1240645"/>
              <a:gd name="connsiteY1" fmla="*/ 298675 h 298675"/>
              <a:gd name="connsiteX2" fmla="*/ 1024680 w 1240645"/>
              <a:gd name="connsiteY2" fmla="*/ 59736 h 298675"/>
              <a:gd name="connsiteX3" fmla="*/ 27569 w 1240645"/>
              <a:gd name="connsiteY3" fmla="*/ 128661 h 298675"/>
              <a:gd name="connsiteX4" fmla="*/ 0 w 1240645"/>
              <a:gd name="connsiteY4" fmla="*/ 0 h 298675"/>
              <a:gd name="connsiteX0" fmla="*/ 0 w 1024680"/>
              <a:gd name="connsiteY0" fmla="*/ 45948 h 174609"/>
              <a:gd name="connsiteX1" fmla="*/ 983327 w 1024680"/>
              <a:gd name="connsiteY1" fmla="*/ 0 h 174609"/>
              <a:gd name="connsiteX2" fmla="*/ 1024680 w 1024680"/>
              <a:gd name="connsiteY2" fmla="*/ 105684 h 174609"/>
              <a:gd name="connsiteX3" fmla="*/ 27569 w 1024680"/>
              <a:gd name="connsiteY3" fmla="*/ 174609 h 174609"/>
              <a:gd name="connsiteX4" fmla="*/ 0 w 1024680"/>
              <a:gd name="connsiteY4" fmla="*/ 45948 h 174609"/>
              <a:gd name="connsiteX0" fmla="*/ 0 w 983327"/>
              <a:gd name="connsiteY0" fmla="*/ 45948 h 206774"/>
              <a:gd name="connsiteX1" fmla="*/ 983327 w 983327"/>
              <a:gd name="connsiteY1" fmla="*/ 0 h 206774"/>
              <a:gd name="connsiteX2" fmla="*/ 859261 w 983327"/>
              <a:gd name="connsiteY2" fmla="*/ 206774 h 206774"/>
              <a:gd name="connsiteX3" fmla="*/ 27569 w 983327"/>
              <a:gd name="connsiteY3" fmla="*/ 174609 h 206774"/>
              <a:gd name="connsiteX4" fmla="*/ 0 w 983327"/>
              <a:gd name="connsiteY4" fmla="*/ 45948 h 206774"/>
              <a:gd name="connsiteX0" fmla="*/ 0 w 1029275"/>
              <a:gd name="connsiteY0" fmla="*/ 45948 h 174609"/>
              <a:gd name="connsiteX1" fmla="*/ 983327 w 1029275"/>
              <a:gd name="connsiteY1" fmla="*/ 0 h 174609"/>
              <a:gd name="connsiteX2" fmla="*/ 1029275 w 1029275"/>
              <a:gd name="connsiteY2" fmla="*/ 91899 h 174609"/>
              <a:gd name="connsiteX3" fmla="*/ 27569 w 1029275"/>
              <a:gd name="connsiteY3" fmla="*/ 174609 h 174609"/>
              <a:gd name="connsiteX4" fmla="*/ 0 w 1029275"/>
              <a:gd name="connsiteY4" fmla="*/ 45948 h 174609"/>
              <a:gd name="connsiteX0" fmla="*/ 0 w 983327"/>
              <a:gd name="connsiteY0" fmla="*/ 45948 h 174609"/>
              <a:gd name="connsiteX1" fmla="*/ 983327 w 983327"/>
              <a:gd name="connsiteY1" fmla="*/ 0 h 174609"/>
              <a:gd name="connsiteX2" fmla="*/ 956473 w 983327"/>
              <a:gd name="connsiteY2" fmla="*/ 109372 h 174609"/>
              <a:gd name="connsiteX3" fmla="*/ 27569 w 983327"/>
              <a:gd name="connsiteY3" fmla="*/ 174609 h 174609"/>
              <a:gd name="connsiteX4" fmla="*/ 0 w 983327"/>
              <a:gd name="connsiteY4" fmla="*/ 45948 h 174609"/>
              <a:gd name="connsiteX0" fmla="*/ 0 w 1008891"/>
              <a:gd name="connsiteY0" fmla="*/ 45948 h 174609"/>
              <a:gd name="connsiteX1" fmla="*/ 983327 w 1008891"/>
              <a:gd name="connsiteY1" fmla="*/ 0 h 174609"/>
              <a:gd name="connsiteX2" fmla="*/ 1008891 w 1008891"/>
              <a:gd name="connsiteY2" fmla="*/ 94812 h 174609"/>
              <a:gd name="connsiteX3" fmla="*/ 27569 w 1008891"/>
              <a:gd name="connsiteY3" fmla="*/ 174609 h 174609"/>
              <a:gd name="connsiteX4" fmla="*/ 0 w 1008891"/>
              <a:gd name="connsiteY4" fmla="*/ 45948 h 174609"/>
              <a:gd name="connsiteX0" fmla="*/ 0 w 1008891"/>
              <a:gd name="connsiteY0" fmla="*/ 54684 h 183345"/>
              <a:gd name="connsiteX1" fmla="*/ 1003712 w 1008891"/>
              <a:gd name="connsiteY1" fmla="*/ 0 h 183345"/>
              <a:gd name="connsiteX2" fmla="*/ 1008891 w 1008891"/>
              <a:gd name="connsiteY2" fmla="*/ 103548 h 183345"/>
              <a:gd name="connsiteX3" fmla="*/ 27569 w 1008891"/>
              <a:gd name="connsiteY3" fmla="*/ 183345 h 183345"/>
              <a:gd name="connsiteX4" fmla="*/ 0 w 1008891"/>
              <a:gd name="connsiteY4" fmla="*/ 54684 h 183345"/>
              <a:gd name="connsiteX0" fmla="*/ 0 w 1011803"/>
              <a:gd name="connsiteY0" fmla="*/ 54684 h 183345"/>
              <a:gd name="connsiteX1" fmla="*/ 1003712 w 1011803"/>
              <a:gd name="connsiteY1" fmla="*/ 0 h 183345"/>
              <a:gd name="connsiteX2" fmla="*/ 1011803 w 1011803"/>
              <a:gd name="connsiteY2" fmla="*/ 115197 h 183345"/>
              <a:gd name="connsiteX3" fmla="*/ 27569 w 1011803"/>
              <a:gd name="connsiteY3" fmla="*/ 183345 h 183345"/>
              <a:gd name="connsiteX4" fmla="*/ 0 w 1011803"/>
              <a:gd name="connsiteY4" fmla="*/ 54684 h 183345"/>
              <a:gd name="connsiteX0" fmla="*/ 0 w 1011803"/>
              <a:gd name="connsiteY0" fmla="*/ 54684 h 189170"/>
              <a:gd name="connsiteX1" fmla="*/ 1003712 w 1011803"/>
              <a:gd name="connsiteY1" fmla="*/ 0 h 189170"/>
              <a:gd name="connsiteX2" fmla="*/ 1011803 w 1011803"/>
              <a:gd name="connsiteY2" fmla="*/ 115197 h 189170"/>
              <a:gd name="connsiteX3" fmla="*/ 4273 w 1011803"/>
              <a:gd name="connsiteY3" fmla="*/ 189170 h 189170"/>
              <a:gd name="connsiteX4" fmla="*/ 0 w 1011803"/>
              <a:gd name="connsiteY4" fmla="*/ 54684 h 18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1803" h="189170">
                <a:moveTo>
                  <a:pt x="0" y="54684"/>
                </a:moveTo>
                <a:lnTo>
                  <a:pt x="1003712" y="0"/>
                </a:lnTo>
                <a:lnTo>
                  <a:pt x="1011803" y="115197"/>
                </a:lnTo>
                <a:lnTo>
                  <a:pt x="4273" y="189170"/>
                </a:lnTo>
                <a:lnTo>
                  <a:pt x="0" y="54684"/>
                </a:lnTo>
                <a:close/>
              </a:path>
            </a:pathLst>
          </a:custGeom>
          <a:solidFill>
            <a:srgbClr val="F6C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/>
          <p:cNvSpPr/>
          <p:nvPr/>
        </p:nvSpPr>
        <p:spPr>
          <a:xfrm>
            <a:off x="4162427" y="2754832"/>
            <a:ext cx="766712" cy="116956"/>
          </a:xfrm>
          <a:custGeom>
            <a:avLst/>
            <a:gdLst>
              <a:gd name="connsiteX0" fmla="*/ 0 w 821481"/>
              <a:gd name="connsiteY0" fmla="*/ 0 h 56873"/>
              <a:gd name="connsiteX1" fmla="*/ 821481 w 821481"/>
              <a:gd name="connsiteY1" fmla="*/ 0 h 56873"/>
              <a:gd name="connsiteX2" fmla="*/ 821481 w 821481"/>
              <a:gd name="connsiteY2" fmla="*/ 56873 h 56873"/>
              <a:gd name="connsiteX3" fmla="*/ 0 w 821481"/>
              <a:gd name="connsiteY3" fmla="*/ 56873 h 56873"/>
              <a:gd name="connsiteX4" fmla="*/ 0 w 821481"/>
              <a:gd name="connsiteY4" fmla="*/ 0 h 56873"/>
              <a:gd name="connsiteX0" fmla="*/ 0 w 821481"/>
              <a:gd name="connsiteY0" fmla="*/ 52387 h 109260"/>
              <a:gd name="connsiteX1" fmla="*/ 759569 w 821481"/>
              <a:gd name="connsiteY1" fmla="*/ 0 h 109260"/>
              <a:gd name="connsiteX2" fmla="*/ 821481 w 821481"/>
              <a:gd name="connsiteY2" fmla="*/ 109260 h 109260"/>
              <a:gd name="connsiteX3" fmla="*/ 0 w 821481"/>
              <a:gd name="connsiteY3" fmla="*/ 109260 h 109260"/>
              <a:gd name="connsiteX4" fmla="*/ 0 w 821481"/>
              <a:gd name="connsiteY4" fmla="*/ 52387 h 109260"/>
              <a:gd name="connsiteX0" fmla="*/ 0 w 759569"/>
              <a:gd name="connsiteY0" fmla="*/ 52387 h 109260"/>
              <a:gd name="connsiteX1" fmla="*/ 759569 w 759569"/>
              <a:gd name="connsiteY1" fmla="*/ 0 h 109260"/>
              <a:gd name="connsiteX2" fmla="*/ 726231 w 759569"/>
              <a:gd name="connsiteY2" fmla="*/ 64016 h 109260"/>
              <a:gd name="connsiteX3" fmla="*/ 0 w 759569"/>
              <a:gd name="connsiteY3" fmla="*/ 109260 h 109260"/>
              <a:gd name="connsiteX4" fmla="*/ 0 w 759569"/>
              <a:gd name="connsiteY4" fmla="*/ 52387 h 109260"/>
              <a:gd name="connsiteX0" fmla="*/ 0 w 759569"/>
              <a:gd name="connsiteY0" fmla="*/ 52387 h 109260"/>
              <a:gd name="connsiteX1" fmla="*/ 759569 w 759569"/>
              <a:gd name="connsiteY1" fmla="*/ 0 h 109260"/>
              <a:gd name="connsiteX2" fmla="*/ 611931 w 759569"/>
              <a:gd name="connsiteY2" fmla="*/ 33060 h 109260"/>
              <a:gd name="connsiteX3" fmla="*/ 0 w 759569"/>
              <a:gd name="connsiteY3" fmla="*/ 109260 h 109260"/>
              <a:gd name="connsiteX4" fmla="*/ 0 w 759569"/>
              <a:gd name="connsiteY4" fmla="*/ 52387 h 109260"/>
              <a:gd name="connsiteX0" fmla="*/ 0 w 759569"/>
              <a:gd name="connsiteY0" fmla="*/ 52387 h 109260"/>
              <a:gd name="connsiteX1" fmla="*/ 759569 w 759569"/>
              <a:gd name="connsiteY1" fmla="*/ 0 h 109260"/>
              <a:gd name="connsiteX2" fmla="*/ 754806 w 759569"/>
              <a:gd name="connsiteY2" fmla="*/ 56872 h 109260"/>
              <a:gd name="connsiteX3" fmla="*/ 0 w 759569"/>
              <a:gd name="connsiteY3" fmla="*/ 109260 h 109260"/>
              <a:gd name="connsiteX4" fmla="*/ 0 w 759569"/>
              <a:gd name="connsiteY4" fmla="*/ 52387 h 109260"/>
              <a:gd name="connsiteX0" fmla="*/ 0 w 759569"/>
              <a:gd name="connsiteY0" fmla="*/ 52387 h 111641"/>
              <a:gd name="connsiteX1" fmla="*/ 759569 w 759569"/>
              <a:gd name="connsiteY1" fmla="*/ 0 h 111641"/>
              <a:gd name="connsiteX2" fmla="*/ 754806 w 759569"/>
              <a:gd name="connsiteY2" fmla="*/ 56872 h 111641"/>
              <a:gd name="connsiteX3" fmla="*/ 0 w 759569"/>
              <a:gd name="connsiteY3" fmla="*/ 111641 h 111641"/>
              <a:gd name="connsiteX4" fmla="*/ 0 w 759569"/>
              <a:gd name="connsiteY4" fmla="*/ 52387 h 111641"/>
              <a:gd name="connsiteX0" fmla="*/ 0 w 759569"/>
              <a:gd name="connsiteY0" fmla="*/ 76478 h 135732"/>
              <a:gd name="connsiteX1" fmla="*/ 759569 w 759569"/>
              <a:gd name="connsiteY1" fmla="*/ 24091 h 135732"/>
              <a:gd name="connsiteX2" fmla="*/ 554781 w 759569"/>
              <a:gd name="connsiteY2" fmla="*/ 0 h 135732"/>
              <a:gd name="connsiteX3" fmla="*/ 0 w 759569"/>
              <a:gd name="connsiteY3" fmla="*/ 135732 h 135732"/>
              <a:gd name="connsiteX4" fmla="*/ 0 w 759569"/>
              <a:gd name="connsiteY4" fmla="*/ 76478 h 135732"/>
              <a:gd name="connsiteX0" fmla="*/ 0 w 759569"/>
              <a:gd name="connsiteY0" fmla="*/ 52387 h 111641"/>
              <a:gd name="connsiteX1" fmla="*/ 759569 w 759569"/>
              <a:gd name="connsiteY1" fmla="*/ 0 h 111641"/>
              <a:gd name="connsiteX2" fmla="*/ 723850 w 759569"/>
              <a:gd name="connsiteY2" fmla="*/ 49728 h 111641"/>
              <a:gd name="connsiteX3" fmla="*/ 0 w 759569"/>
              <a:gd name="connsiteY3" fmla="*/ 111641 h 111641"/>
              <a:gd name="connsiteX4" fmla="*/ 0 w 759569"/>
              <a:gd name="connsiteY4" fmla="*/ 52387 h 11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9569" h="111641">
                <a:moveTo>
                  <a:pt x="0" y="52387"/>
                </a:moveTo>
                <a:lnTo>
                  <a:pt x="759569" y="0"/>
                </a:lnTo>
                <a:lnTo>
                  <a:pt x="723850" y="49728"/>
                </a:lnTo>
                <a:lnTo>
                  <a:pt x="0" y="111641"/>
                </a:lnTo>
                <a:lnTo>
                  <a:pt x="0" y="52387"/>
                </a:lnTo>
                <a:close/>
              </a:path>
            </a:pathLst>
          </a:custGeom>
          <a:solidFill>
            <a:srgbClr val="444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ight Triangle 7"/>
          <p:cNvSpPr/>
          <p:nvPr/>
        </p:nvSpPr>
        <p:spPr>
          <a:xfrm>
            <a:off x="5071638" y="2794924"/>
            <a:ext cx="109538" cy="98961"/>
          </a:xfrm>
          <a:custGeom>
            <a:avLst/>
            <a:gdLst>
              <a:gd name="connsiteX0" fmla="*/ 0 w 157163"/>
              <a:gd name="connsiteY0" fmla="*/ 89436 h 89436"/>
              <a:gd name="connsiteX1" fmla="*/ 0 w 157163"/>
              <a:gd name="connsiteY1" fmla="*/ 0 h 89436"/>
              <a:gd name="connsiteX2" fmla="*/ 157163 w 157163"/>
              <a:gd name="connsiteY2" fmla="*/ 89436 h 89436"/>
              <a:gd name="connsiteX3" fmla="*/ 0 w 157163"/>
              <a:gd name="connsiteY3" fmla="*/ 89436 h 89436"/>
              <a:gd name="connsiteX0" fmla="*/ 0 w 59532"/>
              <a:gd name="connsiteY0" fmla="*/ 89436 h 160873"/>
              <a:gd name="connsiteX1" fmla="*/ 0 w 59532"/>
              <a:gd name="connsiteY1" fmla="*/ 0 h 160873"/>
              <a:gd name="connsiteX2" fmla="*/ 59532 w 59532"/>
              <a:gd name="connsiteY2" fmla="*/ 160873 h 160873"/>
              <a:gd name="connsiteX3" fmla="*/ 0 w 59532"/>
              <a:gd name="connsiteY3" fmla="*/ 89436 h 160873"/>
              <a:gd name="connsiteX0" fmla="*/ 0 w 109538"/>
              <a:gd name="connsiteY0" fmla="*/ 89436 h 89436"/>
              <a:gd name="connsiteX1" fmla="*/ 0 w 109538"/>
              <a:gd name="connsiteY1" fmla="*/ 0 h 89436"/>
              <a:gd name="connsiteX2" fmla="*/ 109538 w 109538"/>
              <a:gd name="connsiteY2" fmla="*/ 77529 h 89436"/>
              <a:gd name="connsiteX3" fmla="*/ 0 w 109538"/>
              <a:gd name="connsiteY3" fmla="*/ 89436 h 89436"/>
              <a:gd name="connsiteX0" fmla="*/ 2382 w 109538"/>
              <a:gd name="connsiteY0" fmla="*/ 98961 h 98961"/>
              <a:gd name="connsiteX1" fmla="*/ 0 w 109538"/>
              <a:gd name="connsiteY1" fmla="*/ 0 h 98961"/>
              <a:gd name="connsiteX2" fmla="*/ 109538 w 109538"/>
              <a:gd name="connsiteY2" fmla="*/ 77529 h 98961"/>
              <a:gd name="connsiteX3" fmla="*/ 2382 w 109538"/>
              <a:gd name="connsiteY3" fmla="*/ 98961 h 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38" h="98961">
                <a:moveTo>
                  <a:pt x="2382" y="98961"/>
                </a:moveTo>
                <a:lnTo>
                  <a:pt x="0" y="0"/>
                </a:lnTo>
                <a:lnTo>
                  <a:pt x="109538" y="77529"/>
                </a:lnTo>
                <a:lnTo>
                  <a:pt x="2382" y="98961"/>
                </a:lnTo>
                <a:close/>
              </a:path>
            </a:pathLst>
          </a:custGeom>
          <a:solidFill>
            <a:srgbClr val="909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Freeform 29"/>
          <p:cNvSpPr/>
          <p:nvPr/>
        </p:nvSpPr>
        <p:spPr>
          <a:xfrm>
            <a:off x="5017244" y="2854196"/>
            <a:ext cx="229296" cy="65645"/>
          </a:xfrm>
          <a:custGeom>
            <a:avLst/>
            <a:gdLst>
              <a:gd name="connsiteX0" fmla="*/ 221456 w 221456"/>
              <a:gd name="connsiteY0" fmla="*/ 7144 h 61913"/>
              <a:gd name="connsiteX1" fmla="*/ 71437 w 221456"/>
              <a:gd name="connsiteY1" fmla="*/ 61913 h 61913"/>
              <a:gd name="connsiteX2" fmla="*/ 0 w 221456"/>
              <a:gd name="connsiteY2" fmla="*/ 52388 h 61913"/>
              <a:gd name="connsiteX3" fmla="*/ 128587 w 221456"/>
              <a:gd name="connsiteY3" fmla="*/ 0 h 61913"/>
              <a:gd name="connsiteX4" fmla="*/ 221456 w 221456"/>
              <a:gd name="connsiteY4" fmla="*/ 7144 h 61913"/>
              <a:gd name="connsiteX0" fmla="*/ 221456 w 221456"/>
              <a:gd name="connsiteY0" fmla="*/ 7144 h 55837"/>
              <a:gd name="connsiteX1" fmla="*/ 80636 w 221456"/>
              <a:gd name="connsiteY1" fmla="*/ 55837 h 55837"/>
              <a:gd name="connsiteX2" fmla="*/ 0 w 221456"/>
              <a:gd name="connsiteY2" fmla="*/ 52388 h 55837"/>
              <a:gd name="connsiteX3" fmla="*/ 128587 w 221456"/>
              <a:gd name="connsiteY3" fmla="*/ 0 h 55837"/>
              <a:gd name="connsiteX4" fmla="*/ 221456 w 221456"/>
              <a:gd name="connsiteY4" fmla="*/ 7144 h 5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456" h="55837">
                <a:moveTo>
                  <a:pt x="221456" y="7144"/>
                </a:moveTo>
                <a:lnTo>
                  <a:pt x="80636" y="55837"/>
                </a:lnTo>
                <a:lnTo>
                  <a:pt x="0" y="52388"/>
                </a:lnTo>
                <a:lnTo>
                  <a:pt x="128587" y="0"/>
                </a:lnTo>
                <a:lnTo>
                  <a:pt x="221456" y="7144"/>
                </a:lnTo>
                <a:close/>
              </a:path>
            </a:pathLst>
          </a:custGeom>
          <a:solidFill>
            <a:srgbClr val="A5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Rectangle 36"/>
          <p:cNvSpPr/>
          <p:nvPr/>
        </p:nvSpPr>
        <p:spPr>
          <a:xfrm rot="3321691">
            <a:off x="5552076" y="2796400"/>
            <a:ext cx="70403" cy="219122"/>
          </a:xfrm>
          <a:custGeom>
            <a:avLst/>
            <a:gdLst>
              <a:gd name="connsiteX0" fmla="*/ 0 w 45719"/>
              <a:gd name="connsiteY0" fmla="*/ 0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0 w 45719"/>
              <a:gd name="connsiteY4" fmla="*/ 0 h 236020"/>
              <a:gd name="connsiteX0" fmla="*/ 200900 w 200900"/>
              <a:gd name="connsiteY0" fmla="*/ 124698 h 236020"/>
              <a:gd name="connsiteX1" fmla="*/ 45719 w 200900"/>
              <a:gd name="connsiteY1" fmla="*/ 0 h 236020"/>
              <a:gd name="connsiteX2" fmla="*/ 45719 w 200900"/>
              <a:gd name="connsiteY2" fmla="*/ 236020 h 236020"/>
              <a:gd name="connsiteX3" fmla="*/ 0 w 200900"/>
              <a:gd name="connsiteY3" fmla="*/ 236020 h 236020"/>
              <a:gd name="connsiteX4" fmla="*/ 200900 w 200900"/>
              <a:gd name="connsiteY4" fmla="*/ 124698 h 236020"/>
              <a:gd name="connsiteX0" fmla="*/ 985 w 45719"/>
              <a:gd name="connsiteY0" fmla="*/ 59714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985 w 45719"/>
              <a:gd name="connsiteY4" fmla="*/ 59714 h 236020"/>
              <a:gd name="connsiteX0" fmla="*/ 985 w 45719"/>
              <a:gd name="connsiteY0" fmla="*/ 59951 h 236257"/>
              <a:gd name="connsiteX1" fmla="*/ 45719 w 45719"/>
              <a:gd name="connsiteY1" fmla="*/ 237 h 236257"/>
              <a:gd name="connsiteX2" fmla="*/ 45719 w 45719"/>
              <a:gd name="connsiteY2" fmla="*/ 236257 h 236257"/>
              <a:gd name="connsiteX3" fmla="*/ 0 w 45719"/>
              <a:gd name="connsiteY3" fmla="*/ 236257 h 236257"/>
              <a:gd name="connsiteX4" fmla="*/ 985 w 45719"/>
              <a:gd name="connsiteY4" fmla="*/ 59951 h 236257"/>
              <a:gd name="connsiteX0" fmla="*/ 985 w 45719"/>
              <a:gd name="connsiteY0" fmla="*/ 59714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985 w 45719"/>
              <a:gd name="connsiteY4" fmla="*/ 59714 h 236020"/>
              <a:gd name="connsiteX0" fmla="*/ 985 w 45719"/>
              <a:gd name="connsiteY0" fmla="*/ 54075 h 230381"/>
              <a:gd name="connsiteX1" fmla="*/ 41153 w 45719"/>
              <a:gd name="connsiteY1" fmla="*/ 5356 h 230381"/>
              <a:gd name="connsiteX2" fmla="*/ 45719 w 45719"/>
              <a:gd name="connsiteY2" fmla="*/ 230381 h 230381"/>
              <a:gd name="connsiteX3" fmla="*/ 0 w 45719"/>
              <a:gd name="connsiteY3" fmla="*/ 230381 h 230381"/>
              <a:gd name="connsiteX4" fmla="*/ 985 w 45719"/>
              <a:gd name="connsiteY4" fmla="*/ 54075 h 230381"/>
              <a:gd name="connsiteX0" fmla="*/ 985 w 41153"/>
              <a:gd name="connsiteY0" fmla="*/ 54075 h 230381"/>
              <a:gd name="connsiteX1" fmla="*/ 41153 w 41153"/>
              <a:gd name="connsiteY1" fmla="*/ 5356 h 230381"/>
              <a:gd name="connsiteX2" fmla="*/ 33875 w 41153"/>
              <a:gd name="connsiteY2" fmla="*/ 122322 h 230381"/>
              <a:gd name="connsiteX3" fmla="*/ 0 w 41153"/>
              <a:gd name="connsiteY3" fmla="*/ 230381 h 230381"/>
              <a:gd name="connsiteX4" fmla="*/ 985 w 41153"/>
              <a:gd name="connsiteY4" fmla="*/ 54075 h 230381"/>
              <a:gd name="connsiteX0" fmla="*/ 60745 w 100913"/>
              <a:gd name="connsiteY0" fmla="*/ 196402 h 264649"/>
              <a:gd name="connsiteX1" fmla="*/ 100913 w 100913"/>
              <a:gd name="connsiteY1" fmla="*/ 147683 h 264649"/>
              <a:gd name="connsiteX2" fmla="*/ 93635 w 100913"/>
              <a:gd name="connsiteY2" fmla="*/ 264649 h 264649"/>
              <a:gd name="connsiteX3" fmla="*/ 0 w 100913"/>
              <a:gd name="connsiteY3" fmla="*/ 7528 h 264649"/>
              <a:gd name="connsiteX4" fmla="*/ 60745 w 100913"/>
              <a:gd name="connsiteY4" fmla="*/ 196402 h 264649"/>
              <a:gd name="connsiteX0" fmla="*/ 6703 w 46871"/>
              <a:gd name="connsiteY0" fmla="*/ 54075 h 194485"/>
              <a:gd name="connsiteX1" fmla="*/ 46871 w 46871"/>
              <a:gd name="connsiteY1" fmla="*/ 5356 h 194485"/>
              <a:gd name="connsiteX2" fmla="*/ 39593 w 46871"/>
              <a:gd name="connsiteY2" fmla="*/ 122322 h 194485"/>
              <a:gd name="connsiteX3" fmla="*/ 0 w 46871"/>
              <a:gd name="connsiteY3" fmla="*/ 194485 h 194485"/>
              <a:gd name="connsiteX4" fmla="*/ 6703 w 46871"/>
              <a:gd name="connsiteY4" fmla="*/ 54075 h 19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71" h="194485">
                <a:moveTo>
                  <a:pt x="6703" y="54075"/>
                </a:moveTo>
                <a:cubicBezTo>
                  <a:pt x="38562" y="-43881"/>
                  <a:pt x="31960" y="25261"/>
                  <a:pt x="46871" y="5356"/>
                </a:cubicBezTo>
                <a:lnTo>
                  <a:pt x="39593" y="122322"/>
                </a:lnTo>
                <a:lnTo>
                  <a:pt x="0" y="194485"/>
                </a:lnTo>
                <a:cubicBezTo>
                  <a:pt x="328" y="135716"/>
                  <a:pt x="6375" y="112844"/>
                  <a:pt x="6703" y="54075"/>
                </a:cubicBezTo>
                <a:close/>
              </a:path>
            </a:pathLst>
          </a:custGeom>
          <a:solidFill>
            <a:srgbClr val="F3D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5164505" y="2706409"/>
            <a:ext cx="65815" cy="152545"/>
          </a:xfrm>
          <a:custGeom>
            <a:avLst/>
            <a:gdLst>
              <a:gd name="connsiteX0" fmla="*/ 0 w 77721"/>
              <a:gd name="connsiteY0" fmla="*/ 0 h 143019"/>
              <a:gd name="connsiteX1" fmla="*/ 77721 w 77721"/>
              <a:gd name="connsiteY1" fmla="*/ 0 h 143019"/>
              <a:gd name="connsiteX2" fmla="*/ 77721 w 77721"/>
              <a:gd name="connsiteY2" fmla="*/ 143019 h 143019"/>
              <a:gd name="connsiteX3" fmla="*/ 0 w 77721"/>
              <a:gd name="connsiteY3" fmla="*/ 143019 h 143019"/>
              <a:gd name="connsiteX4" fmla="*/ 0 w 77721"/>
              <a:gd name="connsiteY4" fmla="*/ 0 h 143019"/>
              <a:gd name="connsiteX0" fmla="*/ 0 w 77721"/>
              <a:gd name="connsiteY0" fmla="*/ 0 h 202550"/>
              <a:gd name="connsiteX1" fmla="*/ 77721 w 77721"/>
              <a:gd name="connsiteY1" fmla="*/ 0 h 202550"/>
              <a:gd name="connsiteX2" fmla="*/ 37240 w 77721"/>
              <a:gd name="connsiteY2" fmla="*/ 202550 h 202550"/>
              <a:gd name="connsiteX3" fmla="*/ 0 w 77721"/>
              <a:gd name="connsiteY3" fmla="*/ 143019 h 202550"/>
              <a:gd name="connsiteX4" fmla="*/ 0 w 77721"/>
              <a:gd name="connsiteY4" fmla="*/ 0 h 202550"/>
              <a:gd name="connsiteX0" fmla="*/ 0 w 239646"/>
              <a:gd name="connsiteY0" fmla="*/ 0 h 285750"/>
              <a:gd name="connsiteX1" fmla="*/ 239646 w 239646"/>
              <a:gd name="connsiteY1" fmla="*/ 285750 h 285750"/>
              <a:gd name="connsiteX2" fmla="*/ 37240 w 239646"/>
              <a:gd name="connsiteY2" fmla="*/ 202550 h 285750"/>
              <a:gd name="connsiteX3" fmla="*/ 0 w 239646"/>
              <a:gd name="connsiteY3" fmla="*/ 143019 h 285750"/>
              <a:gd name="connsiteX4" fmla="*/ 0 w 239646"/>
              <a:gd name="connsiteY4" fmla="*/ 0 h 285750"/>
              <a:gd name="connsiteX0" fmla="*/ 0 w 272983"/>
              <a:gd name="connsiteY0" fmla="*/ 142731 h 142731"/>
              <a:gd name="connsiteX1" fmla="*/ 272983 w 272983"/>
              <a:gd name="connsiteY1" fmla="*/ 142731 h 142731"/>
              <a:gd name="connsiteX2" fmla="*/ 70577 w 272983"/>
              <a:gd name="connsiteY2" fmla="*/ 59531 h 142731"/>
              <a:gd name="connsiteX3" fmla="*/ 33337 w 272983"/>
              <a:gd name="connsiteY3" fmla="*/ 0 h 142731"/>
              <a:gd name="connsiteX4" fmla="*/ 0 w 272983"/>
              <a:gd name="connsiteY4" fmla="*/ 142731 h 142731"/>
              <a:gd name="connsiteX0" fmla="*/ 4763 w 239646"/>
              <a:gd name="connsiteY0" fmla="*/ 0 h 235744"/>
              <a:gd name="connsiteX1" fmla="*/ 239646 w 239646"/>
              <a:gd name="connsiteY1" fmla="*/ 235744 h 235744"/>
              <a:gd name="connsiteX2" fmla="*/ 37240 w 239646"/>
              <a:gd name="connsiteY2" fmla="*/ 152544 h 235744"/>
              <a:gd name="connsiteX3" fmla="*/ 0 w 239646"/>
              <a:gd name="connsiteY3" fmla="*/ 93013 h 235744"/>
              <a:gd name="connsiteX4" fmla="*/ 4763 w 239646"/>
              <a:gd name="connsiteY4" fmla="*/ 0 h 235744"/>
              <a:gd name="connsiteX0" fmla="*/ 4763 w 149159"/>
              <a:gd name="connsiteY0" fmla="*/ 0 h 152544"/>
              <a:gd name="connsiteX1" fmla="*/ 149159 w 149159"/>
              <a:gd name="connsiteY1" fmla="*/ 4762 h 152544"/>
              <a:gd name="connsiteX2" fmla="*/ 37240 w 149159"/>
              <a:gd name="connsiteY2" fmla="*/ 152544 h 152544"/>
              <a:gd name="connsiteX3" fmla="*/ 0 w 149159"/>
              <a:gd name="connsiteY3" fmla="*/ 93013 h 152544"/>
              <a:gd name="connsiteX4" fmla="*/ 4763 w 149159"/>
              <a:gd name="connsiteY4" fmla="*/ 0 h 152544"/>
              <a:gd name="connsiteX0" fmla="*/ 4763 w 80102"/>
              <a:gd name="connsiteY0" fmla="*/ 0 h 152544"/>
              <a:gd name="connsiteX1" fmla="*/ 80102 w 80102"/>
              <a:gd name="connsiteY1" fmla="*/ 130969 h 152544"/>
              <a:gd name="connsiteX2" fmla="*/ 37240 w 80102"/>
              <a:gd name="connsiteY2" fmla="*/ 152544 h 152544"/>
              <a:gd name="connsiteX3" fmla="*/ 0 w 80102"/>
              <a:gd name="connsiteY3" fmla="*/ 93013 h 152544"/>
              <a:gd name="connsiteX4" fmla="*/ 4763 w 80102"/>
              <a:gd name="connsiteY4" fmla="*/ 0 h 152544"/>
              <a:gd name="connsiteX0" fmla="*/ 4763 w 139634"/>
              <a:gd name="connsiteY0" fmla="*/ 0 h 130969"/>
              <a:gd name="connsiteX1" fmla="*/ 80102 w 139634"/>
              <a:gd name="connsiteY1" fmla="*/ 130969 h 130969"/>
              <a:gd name="connsiteX2" fmla="*/ 139634 w 139634"/>
              <a:gd name="connsiteY2" fmla="*/ 50151 h 130969"/>
              <a:gd name="connsiteX3" fmla="*/ 0 w 139634"/>
              <a:gd name="connsiteY3" fmla="*/ 93013 h 130969"/>
              <a:gd name="connsiteX4" fmla="*/ 4763 w 139634"/>
              <a:gd name="connsiteY4" fmla="*/ 0 h 130969"/>
              <a:gd name="connsiteX0" fmla="*/ 4763 w 80102"/>
              <a:gd name="connsiteY0" fmla="*/ 0 h 152545"/>
              <a:gd name="connsiteX1" fmla="*/ 80102 w 80102"/>
              <a:gd name="connsiteY1" fmla="*/ 130969 h 152545"/>
              <a:gd name="connsiteX2" fmla="*/ 34859 w 80102"/>
              <a:gd name="connsiteY2" fmla="*/ 152545 h 152545"/>
              <a:gd name="connsiteX3" fmla="*/ 0 w 80102"/>
              <a:gd name="connsiteY3" fmla="*/ 93013 h 152545"/>
              <a:gd name="connsiteX4" fmla="*/ 4763 w 80102"/>
              <a:gd name="connsiteY4" fmla="*/ 0 h 152545"/>
              <a:gd name="connsiteX0" fmla="*/ 4763 w 146777"/>
              <a:gd name="connsiteY0" fmla="*/ 0 h 152545"/>
              <a:gd name="connsiteX1" fmla="*/ 146777 w 146777"/>
              <a:gd name="connsiteY1" fmla="*/ 1 h 152545"/>
              <a:gd name="connsiteX2" fmla="*/ 34859 w 146777"/>
              <a:gd name="connsiteY2" fmla="*/ 152545 h 152545"/>
              <a:gd name="connsiteX3" fmla="*/ 0 w 146777"/>
              <a:gd name="connsiteY3" fmla="*/ 93013 h 152545"/>
              <a:gd name="connsiteX4" fmla="*/ 4763 w 146777"/>
              <a:gd name="connsiteY4" fmla="*/ 0 h 152545"/>
              <a:gd name="connsiteX0" fmla="*/ 4763 w 77721"/>
              <a:gd name="connsiteY0" fmla="*/ 54768 h 207313"/>
              <a:gd name="connsiteX1" fmla="*/ 77721 w 77721"/>
              <a:gd name="connsiteY1" fmla="*/ 0 h 207313"/>
              <a:gd name="connsiteX2" fmla="*/ 34859 w 77721"/>
              <a:gd name="connsiteY2" fmla="*/ 207313 h 207313"/>
              <a:gd name="connsiteX3" fmla="*/ 0 w 77721"/>
              <a:gd name="connsiteY3" fmla="*/ 147781 h 207313"/>
              <a:gd name="connsiteX4" fmla="*/ 4763 w 77721"/>
              <a:gd name="connsiteY4" fmla="*/ 54768 h 207313"/>
              <a:gd name="connsiteX0" fmla="*/ 4763 w 65815"/>
              <a:gd name="connsiteY0" fmla="*/ 0 h 152545"/>
              <a:gd name="connsiteX1" fmla="*/ 65815 w 65815"/>
              <a:gd name="connsiteY1" fmla="*/ 114301 h 152545"/>
              <a:gd name="connsiteX2" fmla="*/ 34859 w 65815"/>
              <a:gd name="connsiteY2" fmla="*/ 152545 h 152545"/>
              <a:gd name="connsiteX3" fmla="*/ 0 w 65815"/>
              <a:gd name="connsiteY3" fmla="*/ 93013 h 152545"/>
              <a:gd name="connsiteX4" fmla="*/ 4763 w 65815"/>
              <a:gd name="connsiteY4" fmla="*/ 0 h 15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15" h="152545">
                <a:moveTo>
                  <a:pt x="4763" y="0"/>
                </a:moveTo>
                <a:lnTo>
                  <a:pt x="65815" y="114301"/>
                </a:lnTo>
                <a:lnTo>
                  <a:pt x="34859" y="152545"/>
                </a:lnTo>
                <a:lnTo>
                  <a:pt x="0" y="93013"/>
                </a:lnTo>
                <a:lnTo>
                  <a:pt x="4763" y="0"/>
                </a:lnTo>
                <a:close/>
              </a:path>
            </a:pathLst>
          </a:custGeom>
          <a:solidFill>
            <a:srgbClr val="6F7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" name="Rectangle 36"/>
          <p:cNvSpPr/>
          <p:nvPr/>
        </p:nvSpPr>
        <p:spPr>
          <a:xfrm rot="3321691">
            <a:off x="5725770" y="2802118"/>
            <a:ext cx="75438" cy="217508"/>
          </a:xfrm>
          <a:custGeom>
            <a:avLst/>
            <a:gdLst>
              <a:gd name="connsiteX0" fmla="*/ 0 w 45719"/>
              <a:gd name="connsiteY0" fmla="*/ 0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0 w 45719"/>
              <a:gd name="connsiteY4" fmla="*/ 0 h 236020"/>
              <a:gd name="connsiteX0" fmla="*/ 200900 w 200900"/>
              <a:gd name="connsiteY0" fmla="*/ 124698 h 236020"/>
              <a:gd name="connsiteX1" fmla="*/ 45719 w 200900"/>
              <a:gd name="connsiteY1" fmla="*/ 0 h 236020"/>
              <a:gd name="connsiteX2" fmla="*/ 45719 w 200900"/>
              <a:gd name="connsiteY2" fmla="*/ 236020 h 236020"/>
              <a:gd name="connsiteX3" fmla="*/ 0 w 200900"/>
              <a:gd name="connsiteY3" fmla="*/ 236020 h 236020"/>
              <a:gd name="connsiteX4" fmla="*/ 200900 w 200900"/>
              <a:gd name="connsiteY4" fmla="*/ 124698 h 236020"/>
              <a:gd name="connsiteX0" fmla="*/ 985 w 45719"/>
              <a:gd name="connsiteY0" fmla="*/ 59714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985 w 45719"/>
              <a:gd name="connsiteY4" fmla="*/ 59714 h 236020"/>
              <a:gd name="connsiteX0" fmla="*/ 985 w 45719"/>
              <a:gd name="connsiteY0" fmla="*/ 59951 h 236257"/>
              <a:gd name="connsiteX1" fmla="*/ 45719 w 45719"/>
              <a:gd name="connsiteY1" fmla="*/ 237 h 236257"/>
              <a:gd name="connsiteX2" fmla="*/ 45719 w 45719"/>
              <a:gd name="connsiteY2" fmla="*/ 236257 h 236257"/>
              <a:gd name="connsiteX3" fmla="*/ 0 w 45719"/>
              <a:gd name="connsiteY3" fmla="*/ 236257 h 236257"/>
              <a:gd name="connsiteX4" fmla="*/ 985 w 45719"/>
              <a:gd name="connsiteY4" fmla="*/ 59951 h 236257"/>
              <a:gd name="connsiteX0" fmla="*/ 985 w 45719"/>
              <a:gd name="connsiteY0" fmla="*/ 59714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985 w 45719"/>
              <a:gd name="connsiteY4" fmla="*/ 59714 h 236020"/>
              <a:gd name="connsiteX0" fmla="*/ 985 w 45719"/>
              <a:gd name="connsiteY0" fmla="*/ 54075 h 230381"/>
              <a:gd name="connsiteX1" fmla="*/ 41153 w 45719"/>
              <a:gd name="connsiteY1" fmla="*/ 5356 h 230381"/>
              <a:gd name="connsiteX2" fmla="*/ 45719 w 45719"/>
              <a:gd name="connsiteY2" fmla="*/ 230381 h 230381"/>
              <a:gd name="connsiteX3" fmla="*/ 0 w 45719"/>
              <a:gd name="connsiteY3" fmla="*/ 230381 h 230381"/>
              <a:gd name="connsiteX4" fmla="*/ 985 w 45719"/>
              <a:gd name="connsiteY4" fmla="*/ 54075 h 230381"/>
              <a:gd name="connsiteX0" fmla="*/ 985 w 41153"/>
              <a:gd name="connsiteY0" fmla="*/ 54075 h 230381"/>
              <a:gd name="connsiteX1" fmla="*/ 41153 w 41153"/>
              <a:gd name="connsiteY1" fmla="*/ 5356 h 230381"/>
              <a:gd name="connsiteX2" fmla="*/ 33875 w 41153"/>
              <a:gd name="connsiteY2" fmla="*/ 122322 h 230381"/>
              <a:gd name="connsiteX3" fmla="*/ 0 w 41153"/>
              <a:gd name="connsiteY3" fmla="*/ 230381 h 230381"/>
              <a:gd name="connsiteX4" fmla="*/ 985 w 41153"/>
              <a:gd name="connsiteY4" fmla="*/ 54075 h 230381"/>
              <a:gd name="connsiteX0" fmla="*/ 60745 w 100913"/>
              <a:gd name="connsiteY0" fmla="*/ 196402 h 264649"/>
              <a:gd name="connsiteX1" fmla="*/ 100913 w 100913"/>
              <a:gd name="connsiteY1" fmla="*/ 147683 h 264649"/>
              <a:gd name="connsiteX2" fmla="*/ 93635 w 100913"/>
              <a:gd name="connsiteY2" fmla="*/ 264649 h 264649"/>
              <a:gd name="connsiteX3" fmla="*/ 0 w 100913"/>
              <a:gd name="connsiteY3" fmla="*/ 7528 h 264649"/>
              <a:gd name="connsiteX4" fmla="*/ 60745 w 100913"/>
              <a:gd name="connsiteY4" fmla="*/ 196402 h 264649"/>
              <a:gd name="connsiteX0" fmla="*/ 6703 w 46871"/>
              <a:gd name="connsiteY0" fmla="*/ 54075 h 194485"/>
              <a:gd name="connsiteX1" fmla="*/ 46871 w 46871"/>
              <a:gd name="connsiteY1" fmla="*/ 5356 h 194485"/>
              <a:gd name="connsiteX2" fmla="*/ 39593 w 46871"/>
              <a:gd name="connsiteY2" fmla="*/ 122322 h 194485"/>
              <a:gd name="connsiteX3" fmla="*/ 0 w 46871"/>
              <a:gd name="connsiteY3" fmla="*/ 194485 h 194485"/>
              <a:gd name="connsiteX4" fmla="*/ 6703 w 46871"/>
              <a:gd name="connsiteY4" fmla="*/ 54075 h 19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71" h="194485">
                <a:moveTo>
                  <a:pt x="6703" y="54075"/>
                </a:moveTo>
                <a:cubicBezTo>
                  <a:pt x="38562" y="-43881"/>
                  <a:pt x="31960" y="25261"/>
                  <a:pt x="46871" y="5356"/>
                </a:cubicBezTo>
                <a:lnTo>
                  <a:pt x="39593" y="122322"/>
                </a:lnTo>
                <a:lnTo>
                  <a:pt x="0" y="194485"/>
                </a:lnTo>
                <a:cubicBezTo>
                  <a:pt x="328" y="135716"/>
                  <a:pt x="6375" y="112844"/>
                  <a:pt x="6703" y="54075"/>
                </a:cubicBezTo>
                <a:close/>
              </a:path>
            </a:pathLst>
          </a:custGeom>
          <a:solidFill>
            <a:srgbClr val="F3D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Rectangle 33"/>
          <p:cNvSpPr/>
          <p:nvPr/>
        </p:nvSpPr>
        <p:spPr>
          <a:xfrm>
            <a:off x="5548101" y="2851817"/>
            <a:ext cx="253193" cy="94106"/>
          </a:xfrm>
          <a:custGeom>
            <a:avLst/>
            <a:gdLst>
              <a:gd name="connsiteX0" fmla="*/ 0 w 192235"/>
              <a:gd name="connsiteY0" fmla="*/ 0 h 149353"/>
              <a:gd name="connsiteX1" fmla="*/ 192235 w 192235"/>
              <a:gd name="connsiteY1" fmla="*/ 0 h 149353"/>
              <a:gd name="connsiteX2" fmla="*/ 192235 w 192235"/>
              <a:gd name="connsiteY2" fmla="*/ 149353 h 149353"/>
              <a:gd name="connsiteX3" fmla="*/ 0 w 192235"/>
              <a:gd name="connsiteY3" fmla="*/ 149353 h 149353"/>
              <a:gd name="connsiteX4" fmla="*/ 0 w 192235"/>
              <a:gd name="connsiteY4" fmla="*/ 0 h 149353"/>
              <a:gd name="connsiteX0" fmla="*/ 7144 w 199379"/>
              <a:gd name="connsiteY0" fmla="*/ 0 h 149353"/>
              <a:gd name="connsiteX1" fmla="*/ 199379 w 199379"/>
              <a:gd name="connsiteY1" fmla="*/ 0 h 149353"/>
              <a:gd name="connsiteX2" fmla="*/ 199379 w 199379"/>
              <a:gd name="connsiteY2" fmla="*/ 149353 h 149353"/>
              <a:gd name="connsiteX3" fmla="*/ 0 w 199379"/>
              <a:gd name="connsiteY3" fmla="*/ 142210 h 149353"/>
              <a:gd name="connsiteX4" fmla="*/ 7144 w 199379"/>
              <a:gd name="connsiteY4" fmla="*/ 0 h 149353"/>
              <a:gd name="connsiteX0" fmla="*/ 100013 w 292248"/>
              <a:gd name="connsiteY0" fmla="*/ 0 h 149353"/>
              <a:gd name="connsiteX1" fmla="*/ 292248 w 292248"/>
              <a:gd name="connsiteY1" fmla="*/ 0 h 149353"/>
              <a:gd name="connsiteX2" fmla="*/ 292248 w 292248"/>
              <a:gd name="connsiteY2" fmla="*/ 149353 h 149353"/>
              <a:gd name="connsiteX3" fmla="*/ 0 w 292248"/>
              <a:gd name="connsiteY3" fmla="*/ 44579 h 149353"/>
              <a:gd name="connsiteX4" fmla="*/ 100013 w 292248"/>
              <a:gd name="connsiteY4" fmla="*/ 0 h 149353"/>
              <a:gd name="connsiteX0" fmla="*/ 114947 w 307182"/>
              <a:gd name="connsiteY0" fmla="*/ 148303 h 192882"/>
              <a:gd name="connsiteX1" fmla="*/ 307182 w 307182"/>
              <a:gd name="connsiteY1" fmla="*/ 148303 h 192882"/>
              <a:gd name="connsiteX2" fmla="*/ 0 w 307182"/>
              <a:gd name="connsiteY2" fmla="*/ 0 h 192882"/>
              <a:gd name="connsiteX3" fmla="*/ 14934 w 307182"/>
              <a:gd name="connsiteY3" fmla="*/ 192882 h 192882"/>
              <a:gd name="connsiteX4" fmla="*/ 114947 w 307182"/>
              <a:gd name="connsiteY4" fmla="*/ 148303 h 192882"/>
              <a:gd name="connsiteX0" fmla="*/ 100013 w 292248"/>
              <a:gd name="connsiteY0" fmla="*/ 0 h 46959"/>
              <a:gd name="connsiteX1" fmla="*/ 292248 w 292248"/>
              <a:gd name="connsiteY1" fmla="*/ 0 h 46959"/>
              <a:gd name="connsiteX2" fmla="*/ 94603 w 292248"/>
              <a:gd name="connsiteY2" fmla="*/ 46959 h 46959"/>
              <a:gd name="connsiteX3" fmla="*/ 0 w 292248"/>
              <a:gd name="connsiteY3" fmla="*/ 44579 h 46959"/>
              <a:gd name="connsiteX4" fmla="*/ 100013 w 292248"/>
              <a:gd name="connsiteY4" fmla="*/ 0 h 46959"/>
              <a:gd name="connsiteX0" fmla="*/ 100013 w 230336"/>
              <a:gd name="connsiteY0" fmla="*/ 219075 h 266034"/>
              <a:gd name="connsiteX1" fmla="*/ 230336 w 230336"/>
              <a:gd name="connsiteY1" fmla="*/ 0 h 266034"/>
              <a:gd name="connsiteX2" fmla="*/ 94603 w 230336"/>
              <a:gd name="connsiteY2" fmla="*/ 266034 h 266034"/>
              <a:gd name="connsiteX3" fmla="*/ 0 w 230336"/>
              <a:gd name="connsiteY3" fmla="*/ 263654 h 266034"/>
              <a:gd name="connsiteX4" fmla="*/ 100013 w 230336"/>
              <a:gd name="connsiteY4" fmla="*/ 219075 h 266034"/>
              <a:gd name="connsiteX0" fmla="*/ 100013 w 211286"/>
              <a:gd name="connsiteY0" fmla="*/ 0 h 46959"/>
              <a:gd name="connsiteX1" fmla="*/ 211286 w 211286"/>
              <a:gd name="connsiteY1" fmla="*/ 2382 h 46959"/>
              <a:gd name="connsiteX2" fmla="*/ 94603 w 211286"/>
              <a:gd name="connsiteY2" fmla="*/ 46959 h 46959"/>
              <a:gd name="connsiteX3" fmla="*/ 0 w 211286"/>
              <a:gd name="connsiteY3" fmla="*/ 44579 h 46959"/>
              <a:gd name="connsiteX4" fmla="*/ 100013 w 211286"/>
              <a:gd name="connsiteY4" fmla="*/ 0 h 46959"/>
              <a:gd name="connsiteX0" fmla="*/ 100013 w 211286"/>
              <a:gd name="connsiteY0" fmla="*/ 0 h 46959"/>
              <a:gd name="connsiteX1" fmla="*/ 211286 w 211286"/>
              <a:gd name="connsiteY1" fmla="*/ 2382 h 46959"/>
              <a:gd name="connsiteX2" fmla="*/ 119833 w 211286"/>
              <a:gd name="connsiteY2" fmla="*/ 46959 h 46959"/>
              <a:gd name="connsiteX3" fmla="*/ 0 w 211286"/>
              <a:gd name="connsiteY3" fmla="*/ 44579 h 46959"/>
              <a:gd name="connsiteX4" fmla="*/ 100013 w 211286"/>
              <a:gd name="connsiteY4" fmla="*/ 0 h 46959"/>
              <a:gd name="connsiteX0" fmla="*/ 100013 w 167134"/>
              <a:gd name="connsiteY0" fmla="*/ 203055 h 250014"/>
              <a:gd name="connsiteX1" fmla="*/ 167134 w 167134"/>
              <a:gd name="connsiteY1" fmla="*/ 0 h 250014"/>
              <a:gd name="connsiteX2" fmla="*/ 119833 w 167134"/>
              <a:gd name="connsiteY2" fmla="*/ 250014 h 250014"/>
              <a:gd name="connsiteX3" fmla="*/ 0 w 167134"/>
              <a:gd name="connsiteY3" fmla="*/ 247634 h 250014"/>
              <a:gd name="connsiteX4" fmla="*/ 100013 w 167134"/>
              <a:gd name="connsiteY4" fmla="*/ 203055 h 250014"/>
              <a:gd name="connsiteX0" fmla="*/ 100013 w 209184"/>
              <a:gd name="connsiteY0" fmla="*/ 4620 h 51579"/>
              <a:gd name="connsiteX1" fmla="*/ 209184 w 209184"/>
              <a:gd name="connsiteY1" fmla="*/ 0 h 51579"/>
              <a:gd name="connsiteX2" fmla="*/ 119833 w 209184"/>
              <a:gd name="connsiteY2" fmla="*/ 51579 h 51579"/>
              <a:gd name="connsiteX3" fmla="*/ 0 w 209184"/>
              <a:gd name="connsiteY3" fmla="*/ 49199 h 51579"/>
              <a:gd name="connsiteX4" fmla="*/ 100013 w 209184"/>
              <a:gd name="connsiteY4" fmla="*/ 4620 h 51579"/>
              <a:gd name="connsiteX0" fmla="*/ 100013 w 197971"/>
              <a:gd name="connsiteY0" fmla="*/ 17071 h 64030"/>
              <a:gd name="connsiteX1" fmla="*/ 197971 w 197971"/>
              <a:gd name="connsiteY1" fmla="*/ 0 h 64030"/>
              <a:gd name="connsiteX2" fmla="*/ 119833 w 197971"/>
              <a:gd name="connsiteY2" fmla="*/ 64030 h 64030"/>
              <a:gd name="connsiteX3" fmla="*/ 0 w 197971"/>
              <a:gd name="connsiteY3" fmla="*/ 61650 h 64030"/>
              <a:gd name="connsiteX4" fmla="*/ 100013 w 197971"/>
              <a:gd name="connsiteY4" fmla="*/ 17071 h 64030"/>
              <a:gd name="connsiteX0" fmla="*/ 100013 w 209184"/>
              <a:gd name="connsiteY0" fmla="*/ 14581 h 61540"/>
              <a:gd name="connsiteX1" fmla="*/ 209184 w 209184"/>
              <a:gd name="connsiteY1" fmla="*/ 0 h 61540"/>
              <a:gd name="connsiteX2" fmla="*/ 119833 w 209184"/>
              <a:gd name="connsiteY2" fmla="*/ 61540 h 61540"/>
              <a:gd name="connsiteX3" fmla="*/ 0 w 209184"/>
              <a:gd name="connsiteY3" fmla="*/ 59160 h 61540"/>
              <a:gd name="connsiteX4" fmla="*/ 100013 w 209184"/>
              <a:gd name="connsiteY4" fmla="*/ 14581 h 6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4" h="61540">
                <a:moveTo>
                  <a:pt x="100013" y="14581"/>
                </a:moveTo>
                <a:lnTo>
                  <a:pt x="209184" y="0"/>
                </a:lnTo>
                <a:lnTo>
                  <a:pt x="119833" y="61540"/>
                </a:lnTo>
                <a:lnTo>
                  <a:pt x="0" y="59160"/>
                </a:lnTo>
                <a:lnTo>
                  <a:pt x="100013" y="14581"/>
                </a:lnTo>
                <a:close/>
              </a:path>
            </a:pathLst>
          </a:custGeom>
          <a:solidFill>
            <a:srgbClr val="E4C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Rectangle 33"/>
          <p:cNvSpPr/>
          <p:nvPr/>
        </p:nvSpPr>
        <p:spPr>
          <a:xfrm>
            <a:off x="5957742" y="2854196"/>
            <a:ext cx="214198" cy="101251"/>
          </a:xfrm>
          <a:custGeom>
            <a:avLst/>
            <a:gdLst>
              <a:gd name="connsiteX0" fmla="*/ 0 w 192235"/>
              <a:gd name="connsiteY0" fmla="*/ 0 h 149353"/>
              <a:gd name="connsiteX1" fmla="*/ 192235 w 192235"/>
              <a:gd name="connsiteY1" fmla="*/ 0 h 149353"/>
              <a:gd name="connsiteX2" fmla="*/ 192235 w 192235"/>
              <a:gd name="connsiteY2" fmla="*/ 149353 h 149353"/>
              <a:gd name="connsiteX3" fmla="*/ 0 w 192235"/>
              <a:gd name="connsiteY3" fmla="*/ 149353 h 149353"/>
              <a:gd name="connsiteX4" fmla="*/ 0 w 192235"/>
              <a:gd name="connsiteY4" fmla="*/ 0 h 149353"/>
              <a:gd name="connsiteX0" fmla="*/ 7144 w 199379"/>
              <a:gd name="connsiteY0" fmla="*/ 0 h 149353"/>
              <a:gd name="connsiteX1" fmla="*/ 199379 w 199379"/>
              <a:gd name="connsiteY1" fmla="*/ 0 h 149353"/>
              <a:gd name="connsiteX2" fmla="*/ 199379 w 199379"/>
              <a:gd name="connsiteY2" fmla="*/ 149353 h 149353"/>
              <a:gd name="connsiteX3" fmla="*/ 0 w 199379"/>
              <a:gd name="connsiteY3" fmla="*/ 142210 h 149353"/>
              <a:gd name="connsiteX4" fmla="*/ 7144 w 199379"/>
              <a:gd name="connsiteY4" fmla="*/ 0 h 149353"/>
              <a:gd name="connsiteX0" fmla="*/ 100013 w 292248"/>
              <a:gd name="connsiteY0" fmla="*/ 0 h 149353"/>
              <a:gd name="connsiteX1" fmla="*/ 292248 w 292248"/>
              <a:gd name="connsiteY1" fmla="*/ 0 h 149353"/>
              <a:gd name="connsiteX2" fmla="*/ 292248 w 292248"/>
              <a:gd name="connsiteY2" fmla="*/ 149353 h 149353"/>
              <a:gd name="connsiteX3" fmla="*/ 0 w 292248"/>
              <a:gd name="connsiteY3" fmla="*/ 44579 h 149353"/>
              <a:gd name="connsiteX4" fmla="*/ 100013 w 292248"/>
              <a:gd name="connsiteY4" fmla="*/ 0 h 149353"/>
              <a:gd name="connsiteX0" fmla="*/ 114947 w 307182"/>
              <a:gd name="connsiteY0" fmla="*/ 148303 h 192882"/>
              <a:gd name="connsiteX1" fmla="*/ 307182 w 307182"/>
              <a:gd name="connsiteY1" fmla="*/ 148303 h 192882"/>
              <a:gd name="connsiteX2" fmla="*/ 0 w 307182"/>
              <a:gd name="connsiteY2" fmla="*/ 0 h 192882"/>
              <a:gd name="connsiteX3" fmla="*/ 14934 w 307182"/>
              <a:gd name="connsiteY3" fmla="*/ 192882 h 192882"/>
              <a:gd name="connsiteX4" fmla="*/ 114947 w 307182"/>
              <a:gd name="connsiteY4" fmla="*/ 148303 h 192882"/>
              <a:gd name="connsiteX0" fmla="*/ 100013 w 292248"/>
              <a:gd name="connsiteY0" fmla="*/ 0 h 46959"/>
              <a:gd name="connsiteX1" fmla="*/ 292248 w 292248"/>
              <a:gd name="connsiteY1" fmla="*/ 0 h 46959"/>
              <a:gd name="connsiteX2" fmla="*/ 94603 w 292248"/>
              <a:gd name="connsiteY2" fmla="*/ 46959 h 46959"/>
              <a:gd name="connsiteX3" fmla="*/ 0 w 292248"/>
              <a:gd name="connsiteY3" fmla="*/ 44579 h 46959"/>
              <a:gd name="connsiteX4" fmla="*/ 100013 w 292248"/>
              <a:gd name="connsiteY4" fmla="*/ 0 h 46959"/>
              <a:gd name="connsiteX0" fmla="*/ 100013 w 230336"/>
              <a:gd name="connsiteY0" fmla="*/ 219075 h 266034"/>
              <a:gd name="connsiteX1" fmla="*/ 230336 w 230336"/>
              <a:gd name="connsiteY1" fmla="*/ 0 h 266034"/>
              <a:gd name="connsiteX2" fmla="*/ 94603 w 230336"/>
              <a:gd name="connsiteY2" fmla="*/ 266034 h 266034"/>
              <a:gd name="connsiteX3" fmla="*/ 0 w 230336"/>
              <a:gd name="connsiteY3" fmla="*/ 263654 h 266034"/>
              <a:gd name="connsiteX4" fmla="*/ 100013 w 230336"/>
              <a:gd name="connsiteY4" fmla="*/ 219075 h 266034"/>
              <a:gd name="connsiteX0" fmla="*/ 100013 w 211286"/>
              <a:gd name="connsiteY0" fmla="*/ 0 h 46959"/>
              <a:gd name="connsiteX1" fmla="*/ 211286 w 211286"/>
              <a:gd name="connsiteY1" fmla="*/ 2382 h 46959"/>
              <a:gd name="connsiteX2" fmla="*/ 94603 w 211286"/>
              <a:gd name="connsiteY2" fmla="*/ 46959 h 46959"/>
              <a:gd name="connsiteX3" fmla="*/ 0 w 211286"/>
              <a:gd name="connsiteY3" fmla="*/ 44579 h 46959"/>
              <a:gd name="connsiteX4" fmla="*/ 100013 w 211286"/>
              <a:gd name="connsiteY4" fmla="*/ 0 h 46959"/>
              <a:gd name="connsiteX0" fmla="*/ 100013 w 211286"/>
              <a:gd name="connsiteY0" fmla="*/ 0 h 46959"/>
              <a:gd name="connsiteX1" fmla="*/ 211286 w 211286"/>
              <a:gd name="connsiteY1" fmla="*/ 2382 h 46959"/>
              <a:gd name="connsiteX2" fmla="*/ 119833 w 211286"/>
              <a:gd name="connsiteY2" fmla="*/ 46959 h 46959"/>
              <a:gd name="connsiteX3" fmla="*/ 0 w 211286"/>
              <a:gd name="connsiteY3" fmla="*/ 44579 h 46959"/>
              <a:gd name="connsiteX4" fmla="*/ 100013 w 211286"/>
              <a:gd name="connsiteY4" fmla="*/ 0 h 46959"/>
              <a:gd name="connsiteX0" fmla="*/ 100013 w 167134"/>
              <a:gd name="connsiteY0" fmla="*/ 203055 h 250014"/>
              <a:gd name="connsiteX1" fmla="*/ 167134 w 167134"/>
              <a:gd name="connsiteY1" fmla="*/ 0 h 250014"/>
              <a:gd name="connsiteX2" fmla="*/ 119833 w 167134"/>
              <a:gd name="connsiteY2" fmla="*/ 250014 h 250014"/>
              <a:gd name="connsiteX3" fmla="*/ 0 w 167134"/>
              <a:gd name="connsiteY3" fmla="*/ 247634 h 250014"/>
              <a:gd name="connsiteX4" fmla="*/ 100013 w 167134"/>
              <a:gd name="connsiteY4" fmla="*/ 203055 h 250014"/>
              <a:gd name="connsiteX0" fmla="*/ 100013 w 209184"/>
              <a:gd name="connsiteY0" fmla="*/ 4620 h 51579"/>
              <a:gd name="connsiteX1" fmla="*/ 209184 w 209184"/>
              <a:gd name="connsiteY1" fmla="*/ 0 h 51579"/>
              <a:gd name="connsiteX2" fmla="*/ 119833 w 209184"/>
              <a:gd name="connsiteY2" fmla="*/ 51579 h 51579"/>
              <a:gd name="connsiteX3" fmla="*/ 0 w 209184"/>
              <a:gd name="connsiteY3" fmla="*/ 49199 h 51579"/>
              <a:gd name="connsiteX4" fmla="*/ 100013 w 209184"/>
              <a:gd name="connsiteY4" fmla="*/ 4620 h 51579"/>
              <a:gd name="connsiteX0" fmla="*/ 82071 w 209184"/>
              <a:gd name="connsiteY0" fmla="*/ 0 h 54429"/>
              <a:gd name="connsiteX1" fmla="*/ 209184 w 209184"/>
              <a:gd name="connsiteY1" fmla="*/ 2850 h 54429"/>
              <a:gd name="connsiteX2" fmla="*/ 119833 w 209184"/>
              <a:gd name="connsiteY2" fmla="*/ 54429 h 54429"/>
              <a:gd name="connsiteX3" fmla="*/ 0 w 209184"/>
              <a:gd name="connsiteY3" fmla="*/ 52049 h 54429"/>
              <a:gd name="connsiteX4" fmla="*/ 82071 w 209184"/>
              <a:gd name="connsiteY4" fmla="*/ 0 h 54429"/>
              <a:gd name="connsiteX0" fmla="*/ 82071 w 189000"/>
              <a:gd name="connsiteY0" fmla="*/ 7111 h 61540"/>
              <a:gd name="connsiteX1" fmla="*/ 189000 w 189000"/>
              <a:gd name="connsiteY1" fmla="*/ 0 h 61540"/>
              <a:gd name="connsiteX2" fmla="*/ 119833 w 189000"/>
              <a:gd name="connsiteY2" fmla="*/ 61540 h 61540"/>
              <a:gd name="connsiteX3" fmla="*/ 0 w 189000"/>
              <a:gd name="connsiteY3" fmla="*/ 59160 h 61540"/>
              <a:gd name="connsiteX4" fmla="*/ 82071 w 189000"/>
              <a:gd name="connsiteY4" fmla="*/ 7111 h 61540"/>
              <a:gd name="connsiteX0" fmla="*/ 82071 w 202456"/>
              <a:gd name="connsiteY0" fmla="*/ 0 h 54429"/>
              <a:gd name="connsiteX1" fmla="*/ 202456 w 202456"/>
              <a:gd name="connsiteY1" fmla="*/ 5340 h 54429"/>
              <a:gd name="connsiteX2" fmla="*/ 119833 w 202456"/>
              <a:gd name="connsiteY2" fmla="*/ 54429 h 54429"/>
              <a:gd name="connsiteX3" fmla="*/ 0 w 202456"/>
              <a:gd name="connsiteY3" fmla="*/ 52049 h 54429"/>
              <a:gd name="connsiteX4" fmla="*/ 82071 w 202456"/>
              <a:gd name="connsiteY4" fmla="*/ 0 h 54429"/>
              <a:gd name="connsiteX0" fmla="*/ 82071 w 197971"/>
              <a:gd name="connsiteY0" fmla="*/ 7111 h 61540"/>
              <a:gd name="connsiteX1" fmla="*/ 197971 w 197971"/>
              <a:gd name="connsiteY1" fmla="*/ 0 h 61540"/>
              <a:gd name="connsiteX2" fmla="*/ 119833 w 197971"/>
              <a:gd name="connsiteY2" fmla="*/ 61540 h 61540"/>
              <a:gd name="connsiteX3" fmla="*/ 0 w 197971"/>
              <a:gd name="connsiteY3" fmla="*/ 59160 h 61540"/>
              <a:gd name="connsiteX4" fmla="*/ 82071 w 197971"/>
              <a:gd name="connsiteY4" fmla="*/ 7111 h 61540"/>
              <a:gd name="connsiteX0" fmla="*/ 66372 w 197971"/>
              <a:gd name="connsiteY0" fmla="*/ 4620 h 61540"/>
              <a:gd name="connsiteX1" fmla="*/ 197971 w 197971"/>
              <a:gd name="connsiteY1" fmla="*/ 0 h 61540"/>
              <a:gd name="connsiteX2" fmla="*/ 119833 w 197971"/>
              <a:gd name="connsiteY2" fmla="*/ 61540 h 61540"/>
              <a:gd name="connsiteX3" fmla="*/ 0 w 197971"/>
              <a:gd name="connsiteY3" fmla="*/ 59160 h 61540"/>
              <a:gd name="connsiteX4" fmla="*/ 66372 w 197971"/>
              <a:gd name="connsiteY4" fmla="*/ 4620 h 61540"/>
              <a:gd name="connsiteX0" fmla="*/ 66372 w 197971"/>
              <a:gd name="connsiteY0" fmla="*/ 4620 h 61540"/>
              <a:gd name="connsiteX1" fmla="*/ 197971 w 197971"/>
              <a:gd name="connsiteY1" fmla="*/ 0 h 61540"/>
              <a:gd name="connsiteX2" fmla="*/ 137774 w 197971"/>
              <a:gd name="connsiteY2" fmla="*/ 61540 h 61540"/>
              <a:gd name="connsiteX3" fmla="*/ 0 w 197971"/>
              <a:gd name="connsiteY3" fmla="*/ 59160 h 61540"/>
              <a:gd name="connsiteX4" fmla="*/ 66372 w 197971"/>
              <a:gd name="connsiteY4" fmla="*/ 4620 h 61540"/>
              <a:gd name="connsiteX0" fmla="*/ 66372 w 183011"/>
              <a:gd name="connsiteY0" fmla="*/ 12090 h 69010"/>
              <a:gd name="connsiteX1" fmla="*/ 183011 w 183011"/>
              <a:gd name="connsiteY1" fmla="*/ 0 h 69010"/>
              <a:gd name="connsiteX2" fmla="*/ 137774 w 183011"/>
              <a:gd name="connsiteY2" fmla="*/ 69010 h 69010"/>
              <a:gd name="connsiteX3" fmla="*/ 0 w 183011"/>
              <a:gd name="connsiteY3" fmla="*/ 66630 h 69010"/>
              <a:gd name="connsiteX4" fmla="*/ 66372 w 183011"/>
              <a:gd name="connsiteY4" fmla="*/ 12090 h 69010"/>
              <a:gd name="connsiteX0" fmla="*/ 66372 w 183011"/>
              <a:gd name="connsiteY0" fmla="*/ 12090 h 66630"/>
              <a:gd name="connsiteX1" fmla="*/ 183011 w 183011"/>
              <a:gd name="connsiteY1" fmla="*/ 0 h 66630"/>
              <a:gd name="connsiteX2" fmla="*/ 65113 w 183011"/>
              <a:gd name="connsiteY2" fmla="*/ 46599 h 66630"/>
              <a:gd name="connsiteX3" fmla="*/ 0 w 183011"/>
              <a:gd name="connsiteY3" fmla="*/ 66630 h 66630"/>
              <a:gd name="connsiteX4" fmla="*/ 66372 w 183011"/>
              <a:gd name="connsiteY4" fmla="*/ 12090 h 66630"/>
              <a:gd name="connsiteX0" fmla="*/ 66372 w 183011"/>
              <a:gd name="connsiteY0" fmla="*/ 12090 h 66630"/>
              <a:gd name="connsiteX1" fmla="*/ 183011 w 183011"/>
              <a:gd name="connsiteY1" fmla="*/ 0 h 66630"/>
              <a:gd name="connsiteX2" fmla="*/ 142048 w 183011"/>
              <a:gd name="connsiteY2" fmla="*/ 56560 h 66630"/>
              <a:gd name="connsiteX3" fmla="*/ 0 w 183011"/>
              <a:gd name="connsiteY3" fmla="*/ 66630 h 66630"/>
              <a:gd name="connsiteX4" fmla="*/ 66372 w 183011"/>
              <a:gd name="connsiteY4" fmla="*/ 12090 h 66630"/>
              <a:gd name="connsiteX0" fmla="*/ 66372 w 176600"/>
              <a:gd name="connsiteY0" fmla="*/ 2129 h 56669"/>
              <a:gd name="connsiteX1" fmla="*/ 176600 w 176600"/>
              <a:gd name="connsiteY1" fmla="*/ 0 h 56669"/>
              <a:gd name="connsiteX2" fmla="*/ 142048 w 176600"/>
              <a:gd name="connsiteY2" fmla="*/ 46599 h 56669"/>
              <a:gd name="connsiteX3" fmla="*/ 0 w 176600"/>
              <a:gd name="connsiteY3" fmla="*/ 56669 h 56669"/>
              <a:gd name="connsiteX4" fmla="*/ 66372 w 176600"/>
              <a:gd name="connsiteY4" fmla="*/ 2129 h 56669"/>
              <a:gd name="connsiteX0" fmla="*/ 66372 w 178737"/>
              <a:gd name="connsiteY0" fmla="*/ 4619 h 59159"/>
              <a:gd name="connsiteX1" fmla="*/ 178737 w 178737"/>
              <a:gd name="connsiteY1" fmla="*/ 0 h 59159"/>
              <a:gd name="connsiteX2" fmla="*/ 142048 w 178737"/>
              <a:gd name="connsiteY2" fmla="*/ 49089 h 59159"/>
              <a:gd name="connsiteX3" fmla="*/ 0 w 178737"/>
              <a:gd name="connsiteY3" fmla="*/ 59159 h 59159"/>
              <a:gd name="connsiteX4" fmla="*/ 66372 w 178737"/>
              <a:gd name="connsiteY4" fmla="*/ 4619 h 59159"/>
              <a:gd name="connsiteX0" fmla="*/ 66372 w 178737"/>
              <a:gd name="connsiteY0" fmla="*/ 4619 h 59159"/>
              <a:gd name="connsiteX1" fmla="*/ 178737 w 178737"/>
              <a:gd name="connsiteY1" fmla="*/ 0 h 59159"/>
              <a:gd name="connsiteX2" fmla="*/ 146322 w 178737"/>
              <a:gd name="connsiteY2" fmla="*/ 56559 h 59159"/>
              <a:gd name="connsiteX3" fmla="*/ 0 w 178737"/>
              <a:gd name="connsiteY3" fmla="*/ 59159 h 59159"/>
              <a:gd name="connsiteX4" fmla="*/ 66372 w 178737"/>
              <a:gd name="connsiteY4" fmla="*/ 4619 h 59159"/>
              <a:gd name="connsiteX0" fmla="*/ 66372 w 185148"/>
              <a:gd name="connsiteY0" fmla="*/ 4619 h 59159"/>
              <a:gd name="connsiteX1" fmla="*/ 185148 w 185148"/>
              <a:gd name="connsiteY1" fmla="*/ 0 h 59159"/>
              <a:gd name="connsiteX2" fmla="*/ 146322 w 185148"/>
              <a:gd name="connsiteY2" fmla="*/ 56559 h 59159"/>
              <a:gd name="connsiteX3" fmla="*/ 0 w 185148"/>
              <a:gd name="connsiteY3" fmla="*/ 59159 h 59159"/>
              <a:gd name="connsiteX4" fmla="*/ 66372 w 185148"/>
              <a:gd name="connsiteY4" fmla="*/ 4619 h 59159"/>
              <a:gd name="connsiteX0" fmla="*/ 66372 w 185148"/>
              <a:gd name="connsiteY0" fmla="*/ 4619 h 59159"/>
              <a:gd name="connsiteX1" fmla="*/ 185148 w 185148"/>
              <a:gd name="connsiteY1" fmla="*/ 0 h 59159"/>
              <a:gd name="connsiteX2" fmla="*/ 137774 w 185148"/>
              <a:gd name="connsiteY2" fmla="*/ 54069 h 59159"/>
              <a:gd name="connsiteX3" fmla="*/ 0 w 185148"/>
              <a:gd name="connsiteY3" fmla="*/ 59159 h 59159"/>
              <a:gd name="connsiteX4" fmla="*/ 66372 w 185148"/>
              <a:gd name="connsiteY4" fmla="*/ 4619 h 59159"/>
              <a:gd name="connsiteX0" fmla="*/ 66372 w 185148"/>
              <a:gd name="connsiteY0" fmla="*/ 4619 h 59159"/>
              <a:gd name="connsiteX1" fmla="*/ 185148 w 185148"/>
              <a:gd name="connsiteY1" fmla="*/ 0 h 59159"/>
              <a:gd name="connsiteX2" fmla="*/ 161816 w 185148"/>
              <a:gd name="connsiteY2" fmla="*/ 42397 h 59159"/>
              <a:gd name="connsiteX3" fmla="*/ 0 w 185148"/>
              <a:gd name="connsiteY3" fmla="*/ 59159 h 59159"/>
              <a:gd name="connsiteX4" fmla="*/ 66372 w 185148"/>
              <a:gd name="connsiteY4" fmla="*/ 4619 h 59159"/>
              <a:gd name="connsiteX0" fmla="*/ 0 w 118776"/>
              <a:gd name="connsiteY0" fmla="*/ 127551 h 165328"/>
              <a:gd name="connsiteX1" fmla="*/ 118776 w 118776"/>
              <a:gd name="connsiteY1" fmla="*/ 122932 h 165328"/>
              <a:gd name="connsiteX2" fmla="*/ 95444 w 118776"/>
              <a:gd name="connsiteY2" fmla="*/ 165329 h 165328"/>
              <a:gd name="connsiteX3" fmla="*/ 71870 w 118776"/>
              <a:gd name="connsiteY3" fmla="*/ 0 h 165328"/>
              <a:gd name="connsiteX4" fmla="*/ 0 w 118776"/>
              <a:gd name="connsiteY4" fmla="*/ 127551 h 165328"/>
              <a:gd name="connsiteX0" fmla="*/ 40327 w 159103"/>
              <a:gd name="connsiteY0" fmla="*/ 4619 h 49820"/>
              <a:gd name="connsiteX1" fmla="*/ 159103 w 159103"/>
              <a:gd name="connsiteY1" fmla="*/ 0 h 49820"/>
              <a:gd name="connsiteX2" fmla="*/ 135771 w 159103"/>
              <a:gd name="connsiteY2" fmla="*/ 42397 h 49820"/>
              <a:gd name="connsiteX3" fmla="*/ 0 w 159103"/>
              <a:gd name="connsiteY3" fmla="*/ 49820 h 49820"/>
              <a:gd name="connsiteX4" fmla="*/ 40327 w 159103"/>
              <a:gd name="connsiteY4" fmla="*/ 4619 h 49820"/>
              <a:gd name="connsiteX0" fmla="*/ 40327 w 159103"/>
              <a:gd name="connsiteY0" fmla="*/ 4619 h 51735"/>
              <a:gd name="connsiteX1" fmla="*/ 159103 w 159103"/>
              <a:gd name="connsiteY1" fmla="*/ 0 h 51735"/>
              <a:gd name="connsiteX2" fmla="*/ 135771 w 159103"/>
              <a:gd name="connsiteY2" fmla="*/ 51735 h 51735"/>
              <a:gd name="connsiteX3" fmla="*/ 0 w 159103"/>
              <a:gd name="connsiteY3" fmla="*/ 49820 h 51735"/>
              <a:gd name="connsiteX4" fmla="*/ 40327 w 159103"/>
              <a:gd name="connsiteY4" fmla="*/ 4619 h 51735"/>
              <a:gd name="connsiteX0" fmla="*/ 40327 w 161107"/>
              <a:gd name="connsiteY0" fmla="*/ 9288 h 56404"/>
              <a:gd name="connsiteX1" fmla="*/ 161107 w 161107"/>
              <a:gd name="connsiteY1" fmla="*/ 0 h 56404"/>
              <a:gd name="connsiteX2" fmla="*/ 135771 w 161107"/>
              <a:gd name="connsiteY2" fmla="*/ 56404 h 56404"/>
              <a:gd name="connsiteX3" fmla="*/ 0 w 161107"/>
              <a:gd name="connsiteY3" fmla="*/ 54489 h 56404"/>
              <a:gd name="connsiteX4" fmla="*/ 40327 w 161107"/>
              <a:gd name="connsiteY4" fmla="*/ 9288 h 56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07" h="56404">
                <a:moveTo>
                  <a:pt x="40327" y="9288"/>
                </a:moveTo>
                <a:lnTo>
                  <a:pt x="161107" y="0"/>
                </a:lnTo>
                <a:lnTo>
                  <a:pt x="135771" y="56404"/>
                </a:lnTo>
                <a:lnTo>
                  <a:pt x="0" y="54489"/>
                </a:lnTo>
                <a:lnTo>
                  <a:pt x="40327" y="9288"/>
                </a:lnTo>
                <a:close/>
              </a:path>
            </a:pathLst>
          </a:custGeom>
          <a:solidFill>
            <a:srgbClr val="E4C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Rectangle 36"/>
          <p:cNvSpPr/>
          <p:nvPr/>
        </p:nvSpPr>
        <p:spPr>
          <a:xfrm rot="788887">
            <a:off x="6147422" y="2821579"/>
            <a:ext cx="67614" cy="142038"/>
          </a:xfrm>
          <a:custGeom>
            <a:avLst/>
            <a:gdLst>
              <a:gd name="connsiteX0" fmla="*/ 0 w 45719"/>
              <a:gd name="connsiteY0" fmla="*/ 0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0 w 45719"/>
              <a:gd name="connsiteY4" fmla="*/ 0 h 236020"/>
              <a:gd name="connsiteX0" fmla="*/ 200900 w 200900"/>
              <a:gd name="connsiteY0" fmla="*/ 124698 h 236020"/>
              <a:gd name="connsiteX1" fmla="*/ 45719 w 200900"/>
              <a:gd name="connsiteY1" fmla="*/ 0 h 236020"/>
              <a:gd name="connsiteX2" fmla="*/ 45719 w 200900"/>
              <a:gd name="connsiteY2" fmla="*/ 236020 h 236020"/>
              <a:gd name="connsiteX3" fmla="*/ 0 w 200900"/>
              <a:gd name="connsiteY3" fmla="*/ 236020 h 236020"/>
              <a:gd name="connsiteX4" fmla="*/ 200900 w 200900"/>
              <a:gd name="connsiteY4" fmla="*/ 124698 h 236020"/>
              <a:gd name="connsiteX0" fmla="*/ 985 w 45719"/>
              <a:gd name="connsiteY0" fmla="*/ 59714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985 w 45719"/>
              <a:gd name="connsiteY4" fmla="*/ 59714 h 236020"/>
              <a:gd name="connsiteX0" fmla="*/ 985 w 45719"/>
              <a:gd name="connsiteY0" fmla="*/ 59951 h 236257"/>
              <a:gd name="connsiteX1" fmla="*/ 45719 w 45719"/>
              <a:gd name="connsiteY1" fmla="*/ 237 h 236257"/>
              <a:gd name="connsiteX2" fmla="*/ 45719 w 45719"/>
              <a:gd name="connsiteY2" fmla="*/ 236257 h 236257"/>
              <a:gd name="connsiteX3" fmla="*/ 0 w 45719"/>
              <a:gd name="connsiteY3" fmla="*/ 236257 h 236257"/>
              <a:gd name="connsiteX4" fmla="*/ 985 w 45719"/>
              <a:gd name="connsiteY4" fmla="*/ 59951 h 236257"/>
              <a:gd name="connsiteX0" fmla="*/ 985 w 45719"/>
              <a:gd name="connsiteY0" fmla="*/ 59714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985 w 45719"/>
              <a:gd name="connsiteY4" fmla="*/ 59714 h 236020"/>
              <a:gd name="connsiteX0" fmla="*/ 985 w 45719"/>
              <a:gd name="connsiteY0" fmla="*/ 54075 h 230381"/>
              <a:gd name="connsiteX1" fmla="*/ 41153 w 45719"/>
              <a:gd name="connsiteY1" fmla="*/ 5356 h 230381"/>
              <a:gd name="connsiteX2" fmla="*/ 45719 w 45719"/>
              <a:gd name="connsiteY2" fmla="*/ 230381 h 230381"/>
              <a:gd name="connsiteX3" fmla="*/ 0 w 45719"/>
              <a:gd name="connsiteY3" fmla="*/ 230381 h 230381"/>
              <a:gd name="connsiteX4" fmla="*/ 985 w 45719"/>
              <a:gd name="connsiteY4" fmla="*/ 54075 h 230381"/>
              <a:gd name="connsiteX0" fmla="*/ 985 w 41153"/>
              <a:gd name="connsiteY0" fmla="*/ 54075 h 230381"/>
              <a:gd name="connsiteX1" fmla="*/ 41153 w 41153"/>
              <a:gd name="connsiteY1" fmla="*/ 5356 h 230381"/>
              <a:gd name="connsiteX2" fmla="*/ 33875 w 41153"/>
              <a:gd name="connsiteY2" fmla="*/ 122322 h 230381"/>
              <a:gd name="connsiteX3" fmla="*/ 0 w 41153"/>
              <a:gd name="connsiteY3" fmla="*/ 230381 h 230381"/>
              <a:gd name="connsiteX4" fmla="*/ 985 w 41153"/>
              <a:gd name="connsiteY4" fmla="*/ 54075 h 230381"/>
              <a:gd name="connsiteX0" fmla="*/ 60745 w 100913"/>
              <a:gd name="connsiteY0" fmla="*/ 196402 h 264649"/>
              <a:gd name="connsiteX1" fmla="*/ 100913 w 100913"/>
              <a:gd name="connsiteY1" fmla="*/ 147683 h 264649"/>
              <a:gd name="connsiteX2" fmla="*/ 93635 w 100913"/>
              <a:gd name="connsiteY2" fmla="*/ 264649 h 264649"/>
              <a:gd name="connsiteX3" fmla="*/ 0 w 100913"/>
              <a:gd name="connsiteY3" fmla="*/ 7528 h 264649"/>
              <a:gd name="connsiteX4" fmla="*/ 60745 w 100913"/>
              <a:gd name="connsiteY4" fmla="*/ 196402 h 264649"/>
              <a:gd name="connsiteX0" fmla="*/ 6703 w 46871"/>
              <a:gd name="connsiteY0" fmla="*/ 54075 h 194485"/>
              <a:gd name="connsiteX1" fmla="*/ 46871 w 46871"/>
              <a:gd name="connsiteY1" fmla="*/ 5356 h 194485"/>
              <a:gd name="connsiteX2" fmla="*/ 39593 w 46871"/>
              <a:gd name="connsiteY2" fmla="*/ 122322 h 194485"/>
              <a:gd name="connsiteX3" fmla="*/ 0 w 46871"/>
              <a:gd name="connsiteY3" fmla="*/ 194485 h 194485"/>
              <a:gd name="connsiteX4" fmla="*/ 6703 w 46871"/>
              <a:gd name="connsiteY4" fmla="*/ 54075 h 194485"/>
              <a:gd name="connsiteX0" fmla="*/ 2741 w 42909"/>
              <a:gd name="connsiteY0" fmla="*/ 54075 h 159414"/>
              <a:gd name="connsiteX1" fmla="*/ 42909 w 42909"/>
              <a:gd name="connsiteY1" fmla="*/ 5356 h 159414"/>
              <a:gd name="connsiteX2" fmla="*/ 35631 w 42909"/>
              <a:gd name="connsiteY2" fmla="*/ 122322 h 159414"/>
              <a:gd name="connsiteX3" fmla="*/ 0 w 42909"/>
              <a:gd name="connsiteY3" fmla="*/ 159414 h 159414"/>
              <a:gd name="connsiteX4" fmla="*/ 2741 w 42909"/>
              <a:gd name="connsiteY4" fmla="*/ 54075 h 159414"/>
              <a:gd name="connsiteX0" fmla="*/ 2741 w 42909"/>
              <a:gd name="connsiteY0" fmla="*/ 54075 h 159414"/>
              <a:gd name="connsiteX1" fmla="*/ 42909 w 42909"/>
              <a:gd name="connsiteY1" fmla="*/ 5356 h 159414"/>
              <a:gd name="connsiteX2" fmla="*/ 36461 w 42909"/>
              <a:gd name="connsiteY2" fmla="*/ 112239 h 159414"/>
              <a:gd name="connsiteX3" fmla="*/ 0 w 42909"/>
              <a:gd name="connsiteY3" fmla="*/ 159414 h 159414"/>
              <a:gd name="connsiteX4" fmla="*/ 2741 w 42909"/>
              <a:gd name="connsiteY4" fmla="*/ 54075 h 159414"/>
              <a:gd name="connsiteX0" fmla="*/ 2741 w 42909"/>
              <a:gd name="connsiteY0" fmla="*/ 54075 h 159414"/>
              <a:gd name="connsiteX1" fmla="*/ 42909 w 42909"/>
              <a:gd name="connsiteY1" fmla="*/ 5356 h 159414"/>
              <a:gd name="connsiteX2" fmla="*/ 41273 w 42909"/>
              <a:gd name="connsiteY2" fmla="*/ 144913 h 159414"/>
              <a:gd name="connsiteX3" fmla="*/ 0 w 42909"/>
              <a:gd name="connsiteY3" fmla="*/ 159414 h 159414"/>
              <a:gd name="connsiteX4" fmla="*/ 2741 w 42909"/>
              <a:gd name="connsiteY4" fmla="*/ 54075 h 15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09" h="159414">
                <a:moveTo>
                  <a:pt x="2741" y="54075"/>
                </a:moveTo>
                <a:cubicBezTo>
                  <a:pt x="34600" y="-43881"/>
                  <a:pt x="27998" y="25261"/>
                  <a:pt x="42909" y="5356"/>
                </a:cubicBezTo>
                <a:cubicBezTo>
                  <a:pt x="42364" y="51875"/>
                  <a:pt x="41818" y="98394"/>
                  <a:pt x="41273" y="144913"/>
                </a:cubicBezTo>
                <a:lnTo>
                  <a:pt x="0" y="159414"/>
                </a:lnTo>
                <a:cubicBezTo>
                  <a:pt x="328" y="100645"/>
                  <a:pt x="2413" y="112844"/>
                  <a:pt x="2741" y="54075"/>
                </a:cubicBezTo>
                <a:close/>
              </a:path>
            </a:pathLst>
          </a:custGeom>
          <a:solidFill>
            <a:srgbClr val="F3D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 36"/>
          <p:cNvSpPr/>
          <p:nvPr/>
        </p:nvSpPr>
        <p:spPr>
          <a:xfrm rot="21375165">
            <a:off x="6337880" y="2827810"/>
            <a:ext cx="73673" cy="126576"/>
          </a:xfrm>
          <a:custGeom>
            <a:avLst/>
            <a:gdLst>
              <a:gd name="connsiteX0" fmla="*/ 0 w 45719"/>
              <a:gd name="connsiteY0" fmla="*/ 0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0 w 45719"/>
              <a:gd name="connsiteY4" fmla="*/ 0 h 236020"/>
              <a:gd name="connsiteX0" fmla="*/ 200900 w 200900"/>
              <a:gd name="connsiteY0" fmla="*/ 124698 h 236020"/>
              <a:gd name="connsiteX1" fmla="*/ 45719 w 200900"/>
              <a:gd name="connsiteY1" fmla="*/ 0 h 236020"/>
              <a:gd name="connsiteX2" fmla="*/ 45719 w 200900"/>
              <a:gd name="connsiteY2" fmla="*/ 236020 h 236020"/>
              <a:gd name="connsiteX3" fmla="*/ 0 w 200900"/>
              <a:gd name="connsiteY3" fmla="*/ 236020 h 236020"/>
              <a:gd name="connsiteX4" fmla="*/ 200900 w 200900"/>
              <a:gd name="connsiteY4" fmla="*/ 124698 h 236020"/>
              <a:gd name="connsiteX0" fmla="*/ 985 w 45719"/>
              <a:gd name="connsiteY0" fmla="*/ 59714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985 w 45719"/>
              <a:gd name="connsiteY4" fmla="*/ 59714 h 236020"/>
              <a:gd name="connsiteX0" fmla="*/ 985 w 45719"/>
              <a:gd name="connsiteY0" fmla="*/ 59951 h 236257"/>
              <a:gd name="connsiteX1" fmla="*/ 45719 w 45719"/>
              <a:gd name="connsiteY1" fmla="*/ 237 h 236257"/>
              <a:gd name="connsiteX2" fmla="*/ 45719 w 45719"/>
              <a:gd name="connsiteY2" fmla="*/ 236257 h 236257"/>
              <a:gd name="connsiteX3" fmla="*/ 0 w 45719"/>
              <a:gd name="connsiteY3" fmla="*/ 236257 h 236257"/>
              <a:gd name="connsiteX4" fmla="*/ 985 w 45719"/>
              <a:gd name="connsiteY4" fmla="*/ 59951 h 236257"/>
              <a:gd name="connsiteX0" fmla="*/ 985 w 45719"/>
              <a:gd name="connsiteY0" fmla="*/ 59714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985 w 45719"/>
              <a:gd name="connsiteY4" fmla="*/ 59714 h 236020"/>
              <a:gd name="connsiteX0" fmla="*/ 985 w 45719"/>
              <a:gd name="connsiteY0" fmla="*/ 54075 h 230381"/>
              <a:gd name="connsiteX1" fmla="*/ 41153 w 45719"/>
              <a:gd name="connsiteY1" fmla="*/ 5356 h 230381"/>
              <a:gd name="connsiteX2" fmla="*/ 45719 w 45719"/>
              <a:gd name="connsiteY2" fmla="*/ 230381 h 230381"/>
              <a:gd name="connsiteX3" fmla="*/ 0 w 45719"/>
              <a:gd name="connsiteY3" fmla="*/ 230381 h 230381"/>
              <a:gd name="connsiteX4" fmla="*/ 985 w 45719"/>
              <a:gd name="connsiteY4" fmla="*/ 54075 h 230381"/>
              <a:gd name="connsiteX0" fmla="*/ 985 w 41153"/>
              <a:gd name="connsiteY0" fmla="*/ 54075 h 230381"/>
              <a:gd name="connsiteX1" fmla="*/ 41153 w 41153"/>
              <a:gd name="connsiteY1" fmla="*/ 5356 h 230381"/>
              <a:gd name="connsiteX2" fmla="*/ 33875 w 41153"/>
              <a:gd name="connsiteY2" fmla="*/ 122322 h 230381"/>
              <a:gd name="connsiteX3" fmla="*/ 0 w 41153"/>
              <a:gd name="connsiteY3" fmla="*/ 230381 h 230381"/>
              <a:gd name="connsiteX4" fmla="*/ 985 w 41153"/>
              <a:gd name="connsiteY4" fmla="*/ 54075 h 230381"/>
              <a:gd name="connsiteX0" fmla="*/ 60745 w 100913"/>
              <a:gd name="connsiteY0" fmla="*/ 196402 h 264649"/>
              <a:gd name="connsiteX1" fmla="*/ 100913 w 100913"/>
              <a:gd name="connsiteY1" fmla="*/ 147683 h 264649"/>
              <a:gd name="connsiteX2" fmla="*/ 93635 w 100913"/>
              <a:gd name="connsiteY2" fmla="*/ 264649 h 264649"/>
              <a:gd name="connsiteX3" fmla="*/ 0 w 100913"/>
              <a:gd name="connsiteY3" fmla="*/ 7528 h 264649"/>
              <a:gd name="connsiteX4" fmla="*/ 60745 w 100913"/>
              <a:gd name="connsiteY4" fmla="*/ 196402 h 264649"/>
              <a:gd name="connsiteX0" fmla="*/ 6703 w 46871"/>
              <a:gd name="connsiteY0" fmla="*/ 54075 h 194485"/>
              <a:gd name="connsiteX1" fmla="*/ 46871 w 46871"/>
              <a:gd name="connsiteY1" fmla="*/ 5356 h 194485"/>
              <a:gd name="connsiteX2" fmla="*/ 39593 w 46871"/>
              <a:gd name="connsiteY2" fmla="*/ 122322 h 194485"/>
              <a:gd name="connsiteX3" fmla="*/ 0 w 46871"/>
              <a:gd name="connsiteY3" fmla="*/ 194485 h 194485"/>
              <a:gd name="connsiteX4" fmla="*/ 6703 w 46871"/>
              <a:gd name="connsiteY4" fmla="*/ 54075 h 194485"/>
              <a:gd name="connsiteX0" fmla="*/ 2741 w 42909"/>
              <a:gd name="connsiteY0" fmla="*/ 54075 h 159414"/>
              <a:gd name="connsiteX1" fmla="*/ 42909 w 42909"/>
              <a:gd name="connsiteY1" fmla="*/ 5356 h 159414"/>
              <a:gd name="connsiteX2" fmla="*/ 35631 w 42909"/>
              <a:gd name="connsiteY2" fmla="*/ 122322 h 159414"/>
              <a:gd name="connsiteX3" fmla="*/ 0 w 42909"/>
              <a:gd name="connsiteY3" fmla="*/ 159414 h 159414"/>
              <a:gd name="connsiteX4" fmla="*/ 2741 w 42909"/>
              <a:gd name="connsiteY4" fmla="*/ 54075 h 159414"/>
              <a:gd name="connsiteX0" fmla="*/ 2741 w 42909"/>
              <a:gd name="connsiteY0" fmla="*/ 54075 h 159414"/>
              <a:gd name="connsiteX1" fmla="*/ 42909 w 42909"/>
              <a:gd name="connsiteY1" fmla="*/ 5356 h 159414"/>
              <a:gd name="connsiteX2" fmla="*/ 36461 w 42909"/>
              <a:gd name="connsiteY2" fmla="*/ 112239 h 159414"/>
              <a:gd name="connsiteX3" fmla="*/ 0 w 42909"/>
              <a:gd name="connsiteY3" fmla="*/ 159414 h 159414"/>
              <a:gd name="connsiteX4" fmla="*/ 2741 w 42909"/>
              <a:gd name="connsiteY4" fmla="*/ 54075 h 159414"/>
              <a:gd name="connsiteX0" fmla="*/ 2741 w 42909"/>
              <a:gd name="connsiteY0" fmla="*/ 54075 h 159414"/>
              <a:gd name="connsiteX1" fmla="*/ 42909 w 42909"/>
              <a:gd name="connsiteY1" fmla="*/ 5356 h 159414"/>
              <a:gd name="connsiteX2" fmla="*/ 41273 w 42909"/>
              <a:gd name="connsiteY2" fmla="*/ 144913 h 159414"/>
              <a:gd name="connsiteX3" fmla="*/ 0 w 42909"/>
              <a:gd name="connsiteY3" fmla="*/ 159414 h 159414"/>
              <a:gd name="connsiteX4" fmla="*/ 2741 w 42909"/>
              <a:gd name="connsiteY4" fmla="*/ 54075 h 159414"/>
              <a:gd name="connsiteX0" fmla="*/ 2741 w 46754"/>
              <a:gd name="connsiteY0" fmla="*/ 54075 h 161614"/>
              <a:gd name="connsiteX1" fmla="*/ 42909 w 46754"/>
              <a:gd name="connsiteY1" fmla="*/ 5356 h 161614"/>
              <a:gd name="connsiteX2" fmla="*/ 46712 w 46754"/>
              <a:gd name="connsiteY2" fmla="*/ 161614 h 161614"/>
              <a:gd name="connsiteX3" fmla="*/ 0 w 46754"/>
              <a:gd name="connsiteY3" fmla="*/ 159414 h 161614"/>
              <a:gd name="connsiteX4" fmla="*/ 2741 w 46754"/>
              <a:gd name="connsiteY4" fmla="*/ 54075 h 16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54" h="161614">
                <a:moveTo>
                  <a:pt x="2741" y="54075"/>
                </a:moveTo>
                <a:cubicBezTo>
                  <a:pt x="34600" y="-43881"/>
                  <a:pt x="27998" y="25261"/>
                  <a:pt x="42909" y="5356"/>
                </a:cubicBezTo>
                <a:cubicBezTo>
                  <a:pt x="42364" y="51875"/>
                  <a:pt x="47257" y="115095"/>
                  <a:pt x="46712" y="161614"/>
                </a:cubicBezTo>
                <a:lnTo>
                  <a:pt x="0" y="159414"/>
                </a:lnTo>
                <a:cubicBezTo>
                  <a:pt x="328" y="100645"/>
                  <a:pt x="2413" y="112844"/>
                  <a:pt x="2741" y="54075"/>
                </a:cubicBezTo>
                <a:close/>
              </a:path>
            </a:pathLst>
          </a:custGeom>
          <a:solidFill>
            <a:srgbClr val="F3D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Rectangle 36"/>
          <p:cNvSpPr/>
          <p:nvPr/>
        </p:nvSpPr>
        <p:spPr>
          <a:xfrm rot="2254011">
            <a:off x="5954073" y="2831923"/>
            <a:ext cx="67614" cy="158388"/>
          </a:xfrm>
          <a:custGeom>
            <a:avLst/>
            <a:gdLst>
              <a:gd name="connsiteX0" fmla="*/ 0 w 45719"/>
              <a:gd name="connsiteY0" fmla="*/ 0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0 w 45719"/>
              <a:gd name="connsiteY4" fmla="*/ 0 h 236020"/>
              <a:gd name="connsiteX0" fmla="*/ 200900 w 200900"/>
              <a:gd name="connsiteY0" fmla="*/ 124698 h 236020"/>
              <a:gd name="connsiteX1" fmla="*/ 45719 w 200900"/>
              <a:gd name="connsiteY1" fmla="*/ 0 h 236020"/>
              <a:gd name="connsiteX2" fmla="*/ 45719 w 200900"/>
              <a:gd name="connsiteY2" fmla="*/ 236020 h 236020"/>
              <a:gd name="connsiteX3" fmla="*/ 0 w 200900"/>
              <a:gd name="connsiteY3" fmla="*/ 236020 h 236020"/>
              <a:gd name="connsiteX4" fmla="*/ 200900 w 200900"/>
              <a:gd name="connsiteY4" fmla="*/ 124698 h 236020"/>
              <a:gd name="connsiteX0" fmla="*/ 985 w 45719"/>
              <a:gd name="connsiteY0" fmla="*/ 59714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985 w 45719"/>
              <a:gd name="connsiteY4" fmla="*/ 59714 h 236020"/>
              <a:gd name="connsiteX0" fmla="*/ 985 w 45719"/>
              <a:gd name="connsiteY0" fmla="*/ 59951 h 236257"/>
              <a:gd name="connsiteX1" fmla="*/ 45719 w 45719"/>
              <a:gd name="connsiteY1" fmla="*/ 237 h 236257"/>
              <a:gd name="connsiteX2" fmla="*/ 45719 w 45719"/>
              <a:gd name="connsiteY2" fmla="*/ 236257 h 236257"/>
              <a:gd name="connsiteX3" fmla="*/ 0 w 45719"/>
              <a:gd name="connsiteY3" fmla="*/ 236257 h 236257"/>
              <a:gd name="connsiteX4" fmla="*/ 985 w 45719"/>
              <a:gd name="connsiteY4" fmla="*/ 59951 h 236257"/>
              <a:gd name="connsiteX0" fmla="*/ 985 w 45719"/>
              <a:gd name="connsiteY0" fmla="*/ 59714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985 w 45719"/>
              <a:gd name="connsiteY4" fmla="*/ 59714 h 236020"/>
              <a:gd name="connsiteX0" fmla="*/ 985 w 45719"/>
              <a:gd name="connsiteY0" fmla="*/ 54075 h 230381"/>
              <a:gd name="connsiteX1" fmla="*/ 41153 w 45719"/>
              <a:gd name="connsiteY1" fmla="*/ 5356 h 230381"/>
              <a:gd name="connsiteX2" fmla="*/ 45719 w 45719"/>
              <a:gd name="connsiteY2" fmla="*/ 230381 h 230381"/>
              <a:gd name="connsiteX3" fmla="*/ 0 w 45719"/>
              <a:gd name="connsiteY3" fmla="*/ 230381 h 230381"/>
              <a:gd name="connsiteX4" fmla="*/ 985 w 45719"/>
              <a:gd name="connsiteY4" fmla="*/ 54075 h 230381"/>
              <a:gd name="connsiteX0" fmla="*/ 985 w 41153"/>
              <a:gd name="connsiteY0" fmla="*/ 54075 h 230381"/>
              <a:gd name="connsiteX1" fmla="*/ 41153 w 41153"/>
              <a:gd name="connsiteY1" fmla="*/ 5356 h 230381"/>
              <a:gd name="connsiteX2" fmla="*/ 33875 w 41153"/>
              <a:gd name="connsiteY2" fmla="*/ 122322 h 230381"/>
              <a:gd name="connsiteX3" fmla="*/ 0 w 41153"/>
              <a:gd name="connsiteY3" fmla="*/ 230381 h 230381"/>
              <a:gd name="connsiteX4" fmla="*/ 985 w 41153"/>
              <a:gd name="connsiteY4" fmla="*/ 54075 h 230381"/>
              <a:gd name="connsiteX0" fmla="*/ 60745 w 100913"/>
              <a:gd name="connsiteY0" fmla="*/ 196402 h 264649"/>
              <a:gd name="connsiteX1" fmla="*/ 100913 w 100913"/>
              <a:gd name="connsiteY1" fmla="*/ 147683 h 264649"/>
              <a:gd name="connsiteX2" fmla="*/ 93635 w 100913"/>
              <a:gd name="connsiteY2" fmla="*/ 264649 h 264649"/>
              <a:gd name="connsiteX3" fmla="*/ 0 w 100913"/>
              <a:gd name="connsiteY3" fmla="*/ 7528 h 264649"/>
              <a:gd name="connsiteX4" fmla="*/ 60745 w 100913"/>
              <a:gd name="connsiteY4" fmla="*/ 196402 h 264649"/>
              <a:gd name="connsiteX0" fmla="*/ 6703 w 46871"/>
              <a:gd name="connsiteY0" fmla="*/ 54075 h 194485"/>
              <a:gd name="connsiteX1" fmla="*/ 46871 w 46871"/>
              <a:gd name="connsiteY1" fmla="*/ 5356 h 194485"/>
              <a:gd name="connsiteX2" fmla="*/ 39593 w 46871"/>
              <a:gd name="connsiteY2" fmla="*/ 122322 h 194485"/>
              <a:gd name="connsiteX3" fmla="*/ 0 w 46871"/>
              <a:gd name="connsiteY3" fmla="*/ 194485 h 194485"/>
              <a:gd name="connsiteX4" fmla="*/ 6703 w 46871"/>
              <a:gd name="connsiteY4" fmla="*/ 54075 h 194485"/>
              <a:gd name="connsiteX0" fmla="*/ 2741 w 42909"/>
              <a:gd name="connsiteY0" fmla="*/ 54075 h 159414"/>
              <a:gd name="connsiteX1" fmla="*/ 42909 w 42909"/>
              <a:gd name="connsiteY1" fmla="*/ 5356 h 159414"/>
              <a:gd name="connsiteX2" fmla="*/ 35631 w 42909"/>
              <a:gd name="connsiteY2" fmla="*/ 122322 h 159414"/>
              <a:gd name="connsiteX3" fmla="*/ 0 w 42909"/>
              <a:gd name="connsiteY3" fmla="*/ 159414 h 159414"/>
              <a:gd name="connsiteX4" fmla="*/ 2741 w 42909"/>
              <a:gd name="connsiteY4" fmla="*/ 54075 h 159414"/>
              <a:gd name="connsiteX0" fmla="*/ 2741 w 42909"/>
              <a:gd name="connsiteY0" fmla="*/ 54075 h 159414"/>
              <a:gd name="connsiteX1" fmla="*/ 42909 w 42909"/>
              <a:gd name="connsiteY1" fmla="*/ 5356 h 159414"/>
              <a:gd name="connsiteX2" fmla="*/ 36461 w 42909"/>
              <a:gd name="connsiteY2" fmla="*/ 112239 h 159414"/>
              <a:gd name="connsiteX3" fmla="*/ 0 w 42909"/>
              <a:gd name="connsiteY3" fmla="*/ 159414 h 159414"/>
              <a:gd name="connsiteX4" fmla="*/ 2741 w 42909"/>
              <a:gd name="connsiteY4" fmla="*/ 54075 h 15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09" h="159414">
                <a:moveTo>
                  <a:pt x="2741" y="54075"/>
                </a:moveTo>
                <a:cubicBezTo>
                  <a:pt x="34600" y="-43881"/>
                  <a:pt x="27998" y="25261"/>
                  <a:pt x="42909" y="5356"/>
                </a:cubicBezTo>
                <a:lnTo>
                  <a:pt x="36461" y="112239"/>
                </a:lnTo>
                <a:lnTo>
                  <a:pt x="0" y="159414"/>
                </a:lnTo>
                <a:cubicBezTo>
                  <a:pt x="328" y="100645"/>
                  <a:pt x="2413" y="112844"/>
                  <a:pt x="2741" y="54075"/>
                </a:cubicBezTo>
                <a:close/>
              </a:path>
            </a:pathLst>
          </a:custGeom>
          <a:solidFill>
            <a:srgbClr val="F3D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Rectangle 36"/>
          <p:cNvSpPr/>
          <p:nvPr/>
        </p:nvSpPr>
        <p:spPr>
          <a:xfrm rot="20949243">
            <a:off x="6699940" y="2832186"/>
            <a:ext cx="63141" cy="126576"/>
          </a:xfrm>
          <a:custGeom>
            <a:avLst/>
            <a:gdLst>
              <a:gd name="connsiteX0" fmla="*/ 0 w 45719"/>
              <a:gd name="connsiteY0" fmla="*/ 0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0 w 45719"/>
              <a:gd name="connsiteY4" fmla="*/ 0 h 236020"/>
              <a:gd name="connsiteX0" fmla="*/ 200900 w 200900"/>
              <a:gd name="connsiteY0" fmla="*/ 124698 h 236020"/>
              <a:gd name="connsiteX1" fmla="*/ 45719 w 200900"/>
              <a:gd name="connsiteY1" fmla="*/ 0 h 236020"/>
              <a:gd name="connsiteX2" fmla="*/ 45719 w 200900"/>
              <a:gd name="connsiteY2" fmla="*/ 236020 h 236020"/>
              <a:gd name="connsiteX3" fmla="*/ 0 w 200900"/>
              <a:gd name="connsiteY3" fmla="*/ 236020 h 236020"/>
              <a:gd name="connsiteX4" fmla="*/ 200900 w 200900"/>
              <a:gd name="connsiteY4" fmla="*/ 124698 h 236020"/>
              <a:gd name="connsiteX0" fmla="*/ 985 w 45719"/>
              <a:gd name="connsiteY0" fmla="*/ 59714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985 w 45719"/>
              <a:gd name="connsiteY4" fmla="*/ 59714 h 236020"/>
              <a:gd name="connsiteX0" fmla="*/ 985 w 45719"/>
              <a:gd name="connsiteY0" fmla="*/ 59951 h 236257"/>
              <a:gd name="connsiteX1" fmla="*/ 45719 w 45719"/>
              <a:gd name="connsiteY1" fmla="*/ 237 h 236257"/>
              <a:gd name="connsiteX2" fmla="*/ 45719 w 45719"/>
              <a:gd name="connsiteY2" fmla="*/ 236257 h 236257"/>
              <a:gd name="connsiteX3" fmla="*/ 0 w 45719"/>
              <a:gd name="connsiteY3" fmla="*/ 236257 h 236257"/>
              <a:gd name="connsiteX4" fmla="*/ 985 w 45719"/>
              <a:gd name="connsiteY4" fmla="*/ 59951 h 236257"/>
              <a:gd name="connsiteX0" fmla="*/ 985 w 45719"/>
              <a:gd name="connsiteY0" fmla="*/ 59714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985 w 45719"/>
              <a:gd name="connsiteY4" fmla="*/ 59714 h 236020"/>
              <a:gd name="connsiteX0" fmla="*/ 985 w 45719"/>
              <a:gd name="connsiteY0" fmla="*/ 54075 h 230381"/>
              <a:gd name="connsiteX1" fmla="*/ 41153 w 45719"/>
              <a:gd name="connsiteY1" fmla="*/ 5356 h 230381"/>
              <a:gd name="connsiteX2" fmla="*/ 45719 w 45719"/>
              <a:gd name="connsiteY2" fmla="*/ 230381 h 230381"/>
              <a:gd name="connsiteX3" fmla="*/ 0 w 45719"/>
              <a:gd name="connsiteY3" fmla="*/ 230381 h 230381"/>
              <a:gd name="connsiteX4" fmla="*/ 985 w 45719"/>
              <a:gd name="connsiteY4" fmla="*/ 54075 h 230381"/>
              <a:gd name="connsiteX0" fmla="*/ 985 w 41153"/>
              <a:gd name="connsiteY0" fmla="*/ 54075 h 230381"/>
              <a:gd name="connsiteX1" fmla="*/ 41153 w 41153"/>
              <a:gd name="connsiteY1" fmla="*/ 5356 h 230381"/>
              <a:gd name="connsiteX2" fmla="*/ 33875 w 41153"/>
              <a:gd name="connsiteY2" fmla="*/ 122322 h 230381"/>
              <a:gd name="connsiteX3" fmla="*/ 0 w 41153"/>
              <a:gd name="connsiteY3" fmla="*/ 230381 h 230381"/>
              <a:gd name="connsiteX4" fmla="*/ 985 w 41153"/>
              <a:gd name="connsiteY4" fmla="*/ 54075 h 230381"/>
              <a:gd name="connsiteX0" fmla="*/ 60745 w 100913"/>
              <a:gd name="connsiteY0" fmla="*/ 196402 h 264649"/>
              <a:gd name="connsiteX1" fmla="*/ 100913 w 100913"/>
              <a:gd name="connsiteY1" fmla="*/ 147683 h 264649"/>
              <a:gd name="connsiteX2" fmla="*/ 93635 w 100913"/>
              <a:gd name="connsiteY2" fmla="*/ 264649 h 264649"/>
              <a:gd name="connsiteX3" fmla="*/ 0 w 100913"/>
              <a:gd name="connsiteY3" fmla="*/ 7528 h 264649"/>
              <a:gd name="connsiteX4" fmla="*/ 60745 w 100913"/>
              <a:gd name="connsiteY4" fmla="*/ 196402 h 264649"/>
              <a:gd name="connsiteX0" fmla="*/ 6703 w 46871"/>
              <a:gd name="connsiteY0" fmla="*/ 54075 h 194485"/>
              <a:gd name="connsiteX1" fmla="*/ 46871 w 46871"/>
              <a:gd name="connsiteY1" fmla="*/ 5356 h 194485"/>
              <a:gd name="connsiteX2" fmla="*/ 39593 w 46871"/>
              <a:gd name="connsiteY2" fmla="*/ 122322 h 194485"/>
              <a:gd name="connsiteX3" fmla="*/ 0 w 46871"/>
              <a:gd name="connsiteY3" fmla="*/ 194485 h 194485"/>
              <a:gd name="connsiteX4" fmla="*/ 6703 w 46871"/>
              <a:gd name="connsiteY4" fmla="*/ 54075 h 194485"/>
              <a:gd name="connsiteX0" fmla="*/ 2741 w 42909"/>
              <a:gd name="connsiteY0" fmla="*/ 54075 h 159414"/>
              <a:gd name="connsiteX1" fmla="*/ 42909 w 42909"/>
              <a:gd name="connsiteY1" fmla="*/ 5356 h 159414"/>
              <a:gd name="connsiteX2" fmla="*/ 35631 w 42909"/>
              <a:gd name="connsiteY2" fmla="*/ 122322 h 159414"/>
              <a:gd name="connsiteX3" fmla="*/ 0 w 42909"/>
              <a:gd name="connsiteY3" fmla="*/ 159414 h 159414"/>
              <a:gd name="connsiteX4" fmla="*/ 2741 w 42909"/>
              <a:gd name="connsiteY4" fmla="*/ 54075 h 159414"/>
              <a:gd name="connsiteX0" fmla="*/ 2741 w 42909"/>
              <a:gd name="connsiteY0" fmla="*/ 54075 h 159414"/>
              <a:gd name="connsiteX1" fmla="*/ 42909 w 42909"/>
              <a:gd name="connsiteY1" fmla="*/ 5356 h 159414"/>
              <a:gd name="connsiteX2" fmla="*/ 36461 w 42909"/>
              <a:gd name="connsiteY2" fmla="*/ 112239 h 159414"/>
              <a:gd name="connsiteX3" fmla="*/ 0 w 42909"/>
              <a:gd name="connsiteY3" fmla="*/ 159414 h 159414"/>
              <a:gd name="connsiteX4" fmla="*/ 2741 w 42909"/>
              <a:gd name="connsiteY4" fmla="*/ 54075 h 159414"/>
              <a:gd name="connsiteX0" fmla="*/ 2741 w 42909"/>
              <a:gd name="connsiteY0" fmla="*/ 54075 h 159414"/>
              <a:gd name="connsiteX1" fmla="*/ 42909 w 42909"/>
              <a:gd name="connsiteY1" fmla="*/ 5356 h 159414"/>
              <a:gd name="connsiteX2" fmla="*/ 41273 w 42909"/>
              <a:gd name="connsiteY2" fmla="*/ 144913 h 159414"/>
              <a:gd name="connsiteX3" fmla="*/ 0 w 42909"/>
              <a:gd name="connsiteY3" fmla="*/ 159414 h 159414"/>
              <a:gd name="connsiteX4" fmla="*/ 2741 w 42909"/>
              <a:gd name="connsiteY4" fmla="*/ 54075 h 159414"/>
              <a:gd name="connsiteX0" fmla="*/ 2741 w 46754"/>
              <a:gd name="connsiteY0" fmla="*/ 54075 h 161614"/>
              <a:gd name="connsiteX1" fmla="*/ 42909 w 46754"/>
              <a:gd name="connsiteY1" fmla="*/ 5356 h 161614"/>
              <a:gd name="connsiteX2" fmla="*/ 46712 w 46754"/>
              <a:gd name="connsiteY2" fmla="*/ 161614 h 161614"/>
              <a:gd name="connsiteX3" fmla="*/ 0 w 46754"/>
              <a:gd name="connsiteY3" fmla="*/ 159414 h 161614"/>
              <a:gd name="connsiteX4" fmla="*/ 2741 w 46754"/>
              <a:gd name="connsiteY4" fmla="*/ 54075 h 16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54" h="161614">
                <a:moveTo>
                  <a:pt x="2741" y="54075"/>
                </a:moveTo>
                <a:cubicBezTo>
                  <a:pt x="34600" y="-43881"/>
                  <a:pt x="27998" y="25261"/>
                  <a:pt x="42909" y="5356"/>
                </a:cubicBezTo>
                <a:cubicBezTo>
                  <a:pt x="42364" y="51875"/>
                  <a:pt x="47257" y="115095"/>
                  <a:pt x="46712" y="161614"/>
                </a:cubicBezTo>
                <a:lnTo>
                  <a:pt x="0" y="159414"/>
                </a:lnTo>
                <a:cubicBezTo>
                  <a:pt x="328" y="100645"/>
                  <a:pt x="2413" y="112844"/>
                  <a:pt x="2741" y="54075"/>
                </a:cubicBezTo>
                <a:close/>
              </a:path>
            </a:pathLst>
          </a:custGeom>
          <a:solidFill>
            <a:srgbClr val="F3D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Rectangle 36"/>
          <p:cNvSpPr/>
          <p:nvPr/>
        </p:nvSpPr>
        <p:spPr>
          <a:xfrm rot="20949243">
            <a:off x="6883870" y="2835068"/>
            <a:ext cx="63141" cy="126576"/>
          </a:xfrm>
          <a:custGeom>
            <a:avLst/>
            <a:gdLst>
              <a:gd name="connsiteX0" fmla="*/ 0 w 45719"/>
              <a:gd name="connsiteY0" fmla="*/ 0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0 w 45719"/>
              <a:gd name="connsiteY4" fmla="*/ 0 h 236020"/>
              <a:gd name="connsiteX0" fmla="*/ 200900 w 200900"/>
              <a:gd name="connsiteY0" fmla="*/ 124698 h 236020"/>
              <a:gd name="connsiteX1" fmla="*/ 45719 w 200900"/>
              <a:gd name="connsiteY1" fmla="*/ 0 h 236020"/>
              <a:gd name="connsiteX2" fmla="*/ 45719 w 200900"/>
              <a:gd name="connsiteY2" fmla="*/ 236020 h 236020"/>
              <a:gd name="connsiteX3" fmla="*/ 0 w 200900"/>
              <a:gd name="connsiteY3" fmla="*/ 236020 h 236020"/>
              <a:gd name="connsiteX4" fmla="*/ 200900 w 200900"/>
              <a:gd name="connsiteY4" fmla="*/ 124698 h 236020"/>
              <a:gd name="connsiteX0" fmla="*/ 985 w 45719"/>
              <a:gd name="connsiteY0" fmla="*/ 59714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985 w 45719"/>
              <a:gd name="connsiteY4" fmla="*/ 59714 h 236020"/>
              <a:gd name="connsiteX0" fmla="*/ 985 w 45719"/>
              <a:gd name="connsiteY0" fmla="*/ 59951 h 236257"/>
              <a:gd name="connsiteX1" fmla="*/ 45719 w 45719"/>
              <a:gd name="connsiteY1" fmla="*/ 237 h 236257"/>
              <a:gd name="connsiteX2" fmla="*/ 45719 w 45719"/>
              <a:gd name="connsiteY2" fmla="*/ 236257 h 236257"/>
              <a:gd name="connsiteX3" fmla="*/ 0 w 45719"/>
              <a:gd name="connsiteY3" fmla="*/ 236257 h 236257"/>
              <a:gd name="connsiteX4" fmla="*/ 985 w 45719"/>
              <a:gd name="connsiteY4" fmla="*/ 59951 h 236257"/>
              <a:gd name="connsiteX0" fmla="*/ 985 w 45719"/>
              <a:gd name="connsiteY0" fmla="*/ 59714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985 w 45719"/>
              <a:gd name="connsiteY4" fmla="*/ 59714 h 236020"/>
              <a:gd name="connsiteX0" fmla="*/ 985 w 45719"/>
              <a:gd name="connsiteY0" fmla="*/ 54075 h 230381"/>
              <a:gd name="connsiteX1" fmla="*/ 41153 w 45719"/>
              <a:gd name="connsiteY1" fmla="*/ 5356 h 230381"/>
              <a:gd name="connsiteX2" fmla="*/ 45719 w 45719"/>
              <a:gd name="connsiteY2" fmla="*/ 230381 h 230381"/>
              <a:gd name="connsiteX3" fmla="*/ 0 w 45719"/>
              <a:gd name="connsiteY3" fmla="*/ 230381 h 230381"/>
              <a:gd name="connsiteX4" fmla="*/ 985 w 45719"/>
              <a:gd name="connsiteY4" fmla="*/ 54075 h 230381"/>
              <a:gd name="connsiteX0" fmla="*/ 985 w 41153"/>
              <a:gd name="connsiteY0" fmla="*/ 54075 h 230381"/>
              <a:gd name="connsiteX1" fmla="*/ 41153 w 41153"/>
              <a:gd name="connsiteY1" fmla="*/ 5356 h 230381"/>
              <a:gd name="connsiteX2" fmla="*/ 33875 w 41153"/>
              <a:gd name="connsiteY2" fmla="*/ 122322 h 230381"/>
              <a:gd name="connsiteX3" fmla="*/ 0 w 41153"/>
              <a:gd name="connsiteY3" fmla="*/ 230381 h 230381"/>
              <a:gd name="connsiteX4" fmla="*/ 985 w 41153"/>
              <a:gd name="connsiteY4" fmla="*/ 54075 h 230381"/>
              <a:gd name="connsiteX0" fmla="*/ 60745 w 100913"/>
              <a:gd name="connsiteY0" fmla="*/ 196402 h 264649"/>
              <a:gd name="connsiteX1" fmla="*/ 100913 w 100913"/>
              <a:gd name="connsiteY1" fmla="*/ 147683 h 264649"/>
              <a:gd name="connsiteX2" fmla="*/ 93635 w 100913"/>
              <a:gd name="connsiteY2" fmla="*/ 264649 h 264649"/>
              <a:gd name="connsiteX3" fmla="*/ 0 w 100913"/>
              <a:gd name="connsiteY3" fmla="*/ 7528 h 264649"/>
              <a:gd name="connsiteX4" fmla="*/ 60745 w 100913"/>
              <a:gd name="connsiteY4" fmla="*/ 196402 h 264649"/>
              <a:gd name="connsiteX0" fmla="*/ 6703 w 46871"/>
              <a:gd name="connsiteY0" fmla="*/ 54075 h 194485"/>
              <a:gd name="connsiteX1" fmla="*/ 46871 w 46871"/>
              <a:gd name="connsiteY1" fmla="*/ 5356 h 194485"/>
              <a:gd name="connsiteX2" fmla="*/ 39593 w 46871"/>
              <a:gd name="connsiteY2" fmla="*/ 122322 h 194485"/>
              <a:gd name="connsiteX3" fmla="*/ 0 w 46871"/>
              <a:gd name="connsiteY3" fmla="*/ 194485 h 194485"/>
              <a:gd name="connsiteX4" fmla="*/ 6703 w 46871"/>
              <a:gd name="connsiteY4" fmla="*/ 54075 h 194485"/>
              <a:gd name="connsiteX0" fmla="*/ 2741 w 42909"/>
              <a:gd name="connsiteY0" fmla="*/ 54075 h 159414"/>
              <a:gd name="connsiteX1" fmla="*/ 42909 w 42909"/>
              <a:gd name="connsiteY1" fmla="*/ 5356 h 159414"/>
              <a:gd name="connsiteX2" fmla="*/ 35631 w 42909"/>
              <a:gd name="connsiteY2" fmla="*/ 122322 h 159414"/>
              <a:gd name="connsiteX3" fmla="*/ 0 w 42909"/>
              <a:gd name="connsiteY3" fmla="*/ 159414 h 159414"/>
              <a:gd name="connsiteX4" fmla="*/ 2741 w 42909"/>
              <a:gd name="connsiteY4" fmla="*/ 54075 h 159414"/>
              <a:gd name="connsiteX0" fmla="*/ 2741 w 42909"/>
              <a:gd name="connsiteY0" fmla="*/ 54075 h 159414"/>
              <a:gd name="connsiteX1" fmla="*/ 42909 w 42909"/>
              <a:gd name="connsiteY1" fmla="*/ 5356 h 159414"/>
              <a:gd name="connsiteX2" fmla="*/ 36461 w 42909"/>
              <a:gd name="connsiteY2" fmla="*/ 112239 h 159414"/>
              <a:gd name="connsiteX3" fmla="*/ 0 w 42909"/>
              <a:gd name="connsiteY3" fmla="*/ 159414 h 159414"/>
              <a:gd name="connsiteX4" fmla="*/ 2741 w 42909"/>
              <a:gd name="connsiteY4" fmla="*/ 54075 h 159414"/>
              <a:gd name="connsiteX0" fmla="*/ 2741 w 42909"/>
              <a:gd name="connsiteY0" fmla="*/ 54075 h 159414"/>
              <a:gd name="connsiteX1" fmla="*/ 42909 w 42909"/>
              <a:gd name="connsiteY1" fmla="*/ 5356 h 159414"/>
              <a:gd name="connsiteX2" fmla="*/ 41273 w 42909"/>
              <a:gd name="connsiteY2" fmla="*/ 144913 h 159414"/>
              <a:gd name="connsiteX3" fmla="*/ 0 w 42909"/>
              <a:gd name="connsiteY3" fmla="*/ 159414 h 159414"/>
              <a:gd name="connsiteX4" fmla="*/ 2741 w 42909"/>
              <a:gd name="connsiteY4" fmla="*/ 54075 h 159414"/>
              <a:gd name="connsiteX0" fmla="*/ 2741 w 46754"/>
              <a:gd name="connsiteY0" fmla="*/ 54075 h 161614"/>
              <a:gd name="connsiteX1" fmla="*/ 42909 w 46754"/>
              <a:gd name="connsiteY1" fmla="*/ 5356 h 161614"/>
              <a:gd name="connsiteX2" fmla="*/ 46712 w 46754"/>
              <a:gd name="connsiteY2" fmla="*/ 161614 h 161614"/>
              <a:gd name="connsiteX3" fmla="*/ 0 w 46754"/>
              <a:gd name="connsiteY3" fmla="*/ 159414 h 161614"/>
              <a:gd name="connsiteX4" fmla="*/ 2741 w 46754"/>
              <a:gd name="connsiteY4" fmla="*/ 54075 h 16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54" h="161614">
                <a:moveTo>
                  <a:pt x="2741" y="54075"/>
                </a:moveTo>
                <a:cubicBezTo>
                  <a:pt x="34600" y="-43881"/>
                  <a:pt x="27998" y="25261"/>
                  <a:pt x="42909" y="5356"/>
                </a:cubicBezTo>
                <a:cubicBezTo>
                  <a:pt x="42364" y="51875"/>
                  <a:pt x="47257" y="115095"/>
                  <a:pt x="46712" y="161614"/>
                </a:cubicBezTo>
                <a:lnTo>
                  <a:pt x="0" y="159414"/>
                </a:lnTo>
                <a:cubicBezTo>
                  <a:pt x="328" y="100645"/>
                  <a:pt x="2413" y="112844"/>
                  <a:pt x="2741" y="54075"/>
                </a:cubicBezTo>
                <a:close/>
              </a:path>
            </a:pathLst>
          </a:custGeom>
          <a:solidFill>
            <a:srgbClr val="F3D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6" name="Rectangle 33"/>
          <p:cNvSpPr/>
          <p:nvPr/>
        </p:nvSpPr>
        <p:spPr>
          <a:xfrm>
            <a:off x="6758897" y="2886259"/>
            <a:ext cx="150211" cy="74932"/>
          </a:xfrm>
          <a:custGeom>
            <a:avLst/>
            <a:gdLst>
              <a:gd name="connsiteX0" fmla="*/ 0 w 192235"/>
              <a:gd name="connsiteY0" fmla="*/ 0 h 149353"/>
              <a:gd name="connsiteX1" fmla="*/ 192235 w 192235"/>
              <a:gd name="connsiteY1" fmla="*/ 0 h 149353"/>
              <a:gd name="connsiteX2" fmla="*/ 192235 w 192235"/>
              <a:gd name="connsiteY2" fmla="*/ 149353 h 149353"/>
              <a:gd name="connsiteX3" fmla="*/ 0 w 192235"/>
              <a:gd name="connsiteY3" fmla="*/ 149353 h 149353"/>
              <a:gd name="connsiteX4" fmla="*/ 0 w 192235"/>
              <a:gd name="connsiteY4" fmla="*/ 0 h 149353"/>
              <a:gd name="connsiteX0" fmla="*/ 7144 w 199379"/>
              <a:gd name="connsiteY0" fmla="*/ 0 h 149353"/>
              <a:gd name="connsiteX1" fmla="*/ 199379 w 199379"/>
              <a:gd name="connsiteY1" fmla="*/ 0 h 149353"/>
              <a:gd name="connsiteX2" fmla="*/ 199379 w 199379"/>
              <a:gd name="connsiteY2" fmla="*/ 149353 h 149353"/>
              <a:gd name="connsiteX3" fmla="*/ 0 w 199379"/>
              <a:gd name="connsiteY3" fmla="*/ 142210 h 149353"/>
              <a:gd name="connsiteX4" fmla="*/ 7144 w 199379"/>
              <a:gd name="connsiteY4" fmla="*/ 0 h 149353"/>
              <a:gd name="connsiteX0" fmla="*/ 100013 w 292248"/>
              <a:gd name="connsiteY0" fmla="*/ 0 h 149353"/>
              <a:gd name="connsiteX1" fmla="*/ 292248 w 292248"/>
              <a:gd name="connsiteY1" fmla="*/ 0 h 149353"/>
              <a:gd name="connsiteX2" fmla="*/ 292248 w 292248"/>
              <a:gd name="connsiteY2" fmla="*/ 149353 h 149353"/>
              <a:gd name="connsiteX3" fmla="*/ 0 w 292248"/>
              <a:gd name="connsiteY3" fmla="*/ 44579 h 149353"/>
              <a:gd name="connsiteX4" fmla="*/ 100013 w 292248"/>
              <a:gd name="connsiteY4" fmla="*/ 0 h 149353"/>
              <a:gd name="connsiteX0" fmla="*/ 114947 w 307182"/>
              <a:gd name="connsiteY0" fmla="*/ 148303 h 192882"/>
              <a:gd name="connsiteX1" fmla="*/ 307182 w 307182"/>
              <a:gd name="connsiteY1" fmla="*/ 148303 h 192882"/>
              <a:gd name="connsiteX2" fmla="*/ 0 w 307182"/>
              <a:gd name="connsiteY2" fmla="*/ 0 h 192882"/>
              <a:gd name="connsiteX3" fmla="*/ 14934 w 307182"/>
              <a:gd name="connsiteY3" fmla="*/ 192882 h 192882"/>
              <a:gd name="connsiteX4" fmla="*/ 114947 w 307182"/>
              <a:gd name="connsiteY4" fmla="*/ 148303 h 192882"/>
              <a:gd name="connsiteX0" fmla="*/ 100013 w 292248"/>
              <a:gd name="connsiteY0" fmla="*/ 0 h 46959"/>
              <a:gd name="connsiteX1" fmla="*/ 292248 w 292248"/>
              <a:gd name="connsiteY1" fmla="*/ 0 h 46959"/>
              <a:gd name="connsiteX2" fmla="*/ 94603 w 292248"/>
              <a:gd name="connsiteY2" fmla="*/ 46959 h 46959"/>
              <a:gd name="connsiteX3" fmla="*/ 0 w 292248"/>
              <a:gd name="connsiteY3" fmla="*/ 44579 h 46959"/>
              <a:gd name="connsiteX4" fmla="*/ 100013 w 292248"/>
              <a:gd name="connsiteY4" fmla="*/ 0 h 46959"/>
              <a:gd name="connsiteX0" fmla="*/ 100013 w 230336"/>
              <a:gd name="connsiteY0" fmla="*/ 219075 h 266034"/>
              <a:gd name="connsiteX1" fmla="*/ 230336 w 230336"/>
              <a:gd name="connsiteY1" fmla="*/ 0 h 266034"/>
              <a:gd name="connsiteX2" fmla="*/ 94603 w 230336"/>
              <a:gd name="connsiteY2" fmla="*/ 266034 h 266034"/>
              <a:gd name="connsiteX3" fmla="*/ 0 w 230336"/>
              <a:gd name="connsiteY3" fmla="*/ 263654 h 266034"/>
              <a:gd name="connsiteX4" fmla="*/ 100013 w 230336"/>
              <a:gd name="connsiteY4" fmla="*/ 219075 h 266034"/>
              <a:gd name="connsiteX0" fmla="*/ 100013 w 211286"/>
              <a:gd name="connsiteY0" fmla="*/ 0 h 46959"/>
              <a:gd name="connsiteX1" fmla="*/ 211286 w 211286"/>
              <a:gd name="connsiteY1" fmla="*/ 2382 h 46959"/>
              <a:gd name="connsiteX2" fmla="*/ 94603 w 211286"/>
              <a:gd name="connsiteY2" fmla="*/ 46959 h 46959"/>
              <a:gd name="connsiteX3" fmla="*/ 0 w 211286"/>
              <a:gd name="connsiteY3" fmla="*/ 44579 h 46959"/>
              <a:gd name="connsiteX4" fmla="*/ 100013 w 211286"/>
              <a:gd name="connsiteY4" fmla="*/ 0 h 46959"/>
              <a:gd name="connsiteX0" fmla="*/ 100013 w 211286"/>
              <a:gd name="connsiteY0" fmla="*/ 0 h 46959"/>
              <a:gd name="connsiteX1" fmla="*/ 211286 w 211286"/>
              <a:gd name="connsiteY1" fmla="*/ 2382 h 46959"/>
              <a:gd name="connsiteX2" fmla="*/ 119833 w 211286"/>
              <a:gd name="connsiteY2" fmla="*/ 46959 h 46959"/>
              <a:gd name="connsiteX3" fmla="*/ 0 w 211286"/>
              <a:gd name="connsiteY3" fmla="*/ 44579 h 46959"/>
              <a:gd name="connsiteX4" fmla="*/ 100013 w 211286"/>
              <a:gd name="connsiteY4" fmla="*/ 0 h 46959"/>
              <a:gd name="connsiteX0" fmla="*/ 100013 w 167134"/>
              <a:gd name="connsiteY0" fmla="*/ 203055 h 250014"/>
              <a:gd name="connsiteX1" fmla="*/ 167134 w 167134"/>
              <a:gd name="connsiteY1" fmla="*/ 0 h 250014"/>
              <a:gd name="connsiteX2" fmla="*/ 119833 w 167134"/>
              <a:gd name="connsiteY2" fmla="*/ 250014 h 250014"/>
              <a:gd name="connsiteX3" fmla="*/ 0 w 167134"/>
              <a:gd name="connsiteY3" fmla="*/ 247634 h 250014"/>
              <a:gd name="connsiteX4" fmla="*/ 100013 w 167134"/>
              <a:gd name="connsiteY4" fmla="*/ 203055 h 250014"/>
              <a:gd name="connsiteX0" fmla="*/ 100013 w 209184"/>
              <a:gd name="connsiteY0" fmla="*/ 4620 h 51579"/>
              <a:gd name="connsiteX1" fmla="*/ 209184 w 209184"/>
              <a:gd name="connsiteY1" fmla="*/ 0 h 51579"/>
              <a:gd name="connsiteX2" fmla="*/ 119833 w 209184"/>
              <a:gd name="connsiteY2" fmla="*/ 51579 h 51579"/>
              <a:gd name="connsiteX3" fmla="*/ 0 w 209184"/>
              <a:gd name="connsiteY3" fmla="*/ 49199 h 51579"/>
              <a:gd name="connsiteX4" fmla="*/ 100013 w 209184"/>
              <a:gd name="connsiteY4" fmla="*/ 4620 h 51579"/>
              <a:gd name="connsiteX0" fmla="*/ 82071 w 209184"/>
              <a:gd name="connsiteY0" fmla="*/ 0 h 54429"/>
              <a:gd name="connsiteX1" fmla="*/ 209184 w 209184"/>
              <a:gd name="connsiteY1" fmla="*/ 2850 h 54429"/>
              <a:gd name="connsiteX2" fmla="*/ 119833 w 209184"/>
              <a:gd name="connsiteY2" fmla="*/ 54429 h 54429"/>
              <a:gd name="connsiteX3" fmla="*/ 0 w 209184"/>
              <a:gd name="connsiteY3" fmla="*/ 52049 h 54429"/>
              <a:gd name="connsiteX4" fmla="*/ 82071 w 209184"/>
              <a:gd name="connsiteY4" fmla="*/ 0 h 54429"/>
              <a:gd name="connsiteX0" fmla="*/ 82071 w 189000"/>
              <a:gd name="connsiteY0" fmla="*/ 7111 h 61540"/>
              <a:gd name="connsiteX1" fmla="*/ 189000 w 189000"/>
              <a:gd name="connsiteY1" fmla="*/ 0 h 61540"/>
              <a:gd name="connsiteX2" fmla="*/ 119833 w 189000"/>
              <a:gd name="connsiteY2" fmla="*/ 61540 h 61540"/>
              <a:gd name="connsiteX3" fmla="*/ 0 w 189000"/>
              <a:gd name="connsiteY3" fmla="*/ 59160 h 61540"/>
              <a:gd name="connsiteX4" fmla="*/ 82071 w 189000"/>
              <a:gd name="connsiteY4" fmla="*/ 7111 h 61540"/>
              <a:gd name="connsiteX0" fmla="*/ 82071 w 202456"/>
              <a:gd name="connsiteY0" fmla="*/ 0 h 54429"/>
              <a:gd name="connsiteX1" fmla="*/ 202456 w 202456"/>
              <a:gd name="connsiteY1" fmla="*/ 5340 h 54429"/>
              <a:gd name="connsiteX2" fmla="*/ 119833 w 202456"/>
              <a:gd name="connsiteY2" fmla="*/ 54429 h 54429"/>
              <a:gd name="connsiteX3" fmla="*/ 0 w 202456"/>
              <a:gd name="connsiteY3" fmla="*/ 52049 h 54429"/>
              <a:gd name="connsiteX4" fmla="*/ 82071 w 202456"/>
              <a:gd name="connsiteY4" fmla="*/ 0 h 54429"/>
              <a:gd name="connsiteX0" fmla="*/ 82071 w 197971"/>
              <a:gd name="connsiteY0" fmla="*/ 7111 h 61540"/>
              <a:gd name="connsiteX1" fmla="*/ 197971 w 197971"/>
              <a:gd name="connsiteY1" fmla="*/ 0 h 61540"/>
              <a:gd name="connsiteX2" fmla="*/ 119833 w 197971"/>
              <a:gd name="connsiteY2" fmla="*/ 61540 h 61540"/>
              <a:gd name="connsiteX3" fmla="*/ 0 w 197971"/>
              <a:gd name="connsiteY3" fmla="*/ 59160 h 61540"/>
              <a:gd name="connsiteX4" fmla="*/ 82071 w 197971"/>
              <a:gd name="connsiteY4" fmla="*/ 7111 h 61540"/>
              <a:gd name="connsiteX0" fmla="*/ 66372 w 197971"/>
              <a:gd name="connsiteY0" fmla="*/ 4620 h 61540"/>
              <a:gd name="connsiteX1" fmla="*/ 197971 w 197971"/>
              <a:gd name="connsiteY1" fmla="*/ 0 h 61540"/>
              <a:gd name="connsiteX2" fmla="*/ 119833 w 197971"/>
              <a:gd name="connsiteY2" fmla="*/ 61540 h 61540"/>
              <a:gd name="connsiteX3" fmla="*/ 0 w 197971"/>
              <a:gd name="connsiteY3" fmla="*/ 59160 h 61540"/>
              <a:gd name="connsiteX4" fmla="*/ 66372 w 197971"/>
              <a:gd name="connsiteY4" fmla="*/ 4620 h 61540"/>
              <a:gd name="connsiteX0" fmla="*/ 66372 w 197971"/>
              <a:gd name="connsiteY0" fmla="*/ 4620 h 61540"/>
              <a:gd name="connsiteX1" fmla="*/ 197971 w 197971"/>
              <a:gd name="connsiteY1" fmla="*/ 0 h 61540"/>
              <a:gd name="connsiteX2" fmla="*/ 137774 w 197971"/>
              <a:gd name="connsiteY2" fmla="*/ 61540 h 61540"/>
              <a:gd name="connsiteX3" fmla="*/ 0 w 197971"/>
              <a:gd name="connsiteY3" fmla="*/ 59160 h 61540"/>
              <a:gd name="connsiteX4" fmla="*/ 66372 w 197971"/>
              <a:gd name="connsiteY4" fmla="*/ 4620 h 61540"/>
              <a:gd name="connsiteX0" fmla="*/ 66372 w 183011"/>
              <a:gd name="connsiteY0" fmla="*/ 12090 h 69010"/>
              <a:gd name="connsiteX1" fmla="*/ 183011 w 183011"/>
              <a:gd name="connsiteY1" fmla="*/ 0 h 69010"/>
              <a:gd name="connsiteX2" fmla="*/ 137774 w 183011"/>
              <a:gd name="connsiteY2" fmla="*/ 69010 h 69010"/>
              <a:gd name="connsiteX3" fmla="*/ 0 w 183011"/>
              <a:gd name="connsiteY3" fmla="*/ 66630 h 69010"/>
              <a:gd name="connsiteX4" fmla="*/ 66372 w 183011"/>
              <a:gd name="connsiteY4" fmla="*/ 12090 h 69010"/>
              <a:gd name="connsiteX0" fmla="*/ 66372 w 183011"/>
              <a:gd name="connsiteY0" fmla="*/ 12090 h 66630"/>
              <a:gd name="connsiteX1" fmla="*/ 183011 w 183011"/>
              <a:gd name="connsiteY1" fmla="*/ 0 h 66630"/>
              <a:gd name="connsiteX2" fmla="*/ 65113 w 183011"/>
              <a:gd name="connsiteY2" fmla="*/ 46599 h 66630"/>
              <a:gd name="connsiteX3" fmla="*/ 0 w 183011"/>
              <a:gd name="connsiteY3" fmla="*/ 66630 h 66630"/>
              <a:gd name="connsiteX4" fmla="*/ 66372 w 183011"/>
              <a:gd name="connsiteY4" fmla="*/ 12090 h 66630"/>
              <a:gd name="connsiteX0" fmla="*/ 66372 w 183011"/>
              <a:gd name="connsiteY0" fmla="*/ 12090 h 66630"/>
              <a:gd name="connsiteX1" fmla="*/ 183011 w 183011"/>
              <a:gd name="connsiteY1" fmla="*/ 0 h 66630"/>
              <a:gd name="connsiteX2" fmla="*/ 142048 w 183011"/>
              <a:gd name="connsiteY2" fmla="*/ 56560 h 66630"/>
              <a:gd name="connsiteX3" fmla="*/ 0 w 183011"/>
              <a:gd name="connsiteY3" fmla="*/ 66630 h 66630"/>
              <a:gd name="connsiteX4" fmla="*/ 66372 w 183011"/>
              <a:gd name="connsiteY4" fmla="*/ 12090 h 66630"/>
              <a:gd name="connsiteX0" fmla="*/ 66372 w 176600"/>
              <a:gd name="connsiteY0" fmla="*/ 2129 h 56669"/>
              <a:gd name="connsiteX1" fmla="*/ 176600 w 176600"/>
              <a:gd name="connsiteY1" fmla="*/ 0 h 56669"/>
              <a:gd name="connsiteX2" fmla="*/ 142048 w 176600"/>
              <a:gd name="connsiteY2" fmla="*/ 46599 h 56669"/>
              <a:gd name="connsiteX3" fmla="*/ 0 w 176600"/>
              <a:gd name="connsiteY3" fmla="*/ 56669 h 56669"/>
              <a:gd name="connsiteX4" fmla="*/ 66372 w 176600"/>
              <a:gd name="connsiteY4" fmla="*/ 2129 h 56669"/>
              <a:gd name="connsiteX0" fmla="*/ 66372 w 178737"/>
              <a:gd name="connsiteY0" fmla="*/ 4619 h 59159"/>
              <a:gd name="connsiteX1" fmla="*/ 178737 w 178737"/>
              <a:gd name="connsiteY1" fmla="*/ 0 h 59159"/>
              <a:gd name="connsiteX2" fmla="*/ 142048 w 178737"/>
              <a:gd name="connsiteY2" fmla="*/ 49089 h 59159"/>
              <a:gd name="connsiteX3" fmla="*/ 0 w 178737"/>
              <a:gd name="connsiteY3" fmla="*/ 59159 h 59159"/>
              <a:gd name="connsiteX4" fmla="*/ 66372 w 178737"/>
              <a:gd name="connsiteY4" fmla="*/ 4619 h 59159"/>
              <a:gd name="connsiteX0" fmla="*/ 66372 w 178737"/>
              <a:gd name="connsiteY0" fmla="*/ 4619 h 59159"/>
              <a:gd name="connsiteX1" fmla="*/ 178737 w 178737"/>
              <a:gd name="connsiteY1" fmla="*/ 0 h 59159"/>
              <a:gd name="connsiteX2" fmla="*/ 146322 w 178737"/>
              <a:gd name="connsiteY2" fmla="*/ 56559 h 59159"/>
              <a:gd name="connsiteX3" fmla="*/ 0 w 178737"/>
              <a:gd name="connsiteY3" fmla="*/ 59159 h 59159"/>
              <a:gd name="connsiteX4" fmla="*/ 66372 w 178737"/>
              <a:gd name="connsiteY4" fmla="*/ 4619 h 59159"/>
              <a:gd name="connsiteX0" fmla="*/ 66372 w 185148"/>
              <a:gd name="connsiteY0" fmla="*/ 4619 h 59159"/>
              <a:gd name="connsiteX1" fmla="*/ 185148 w 185148"/>
              <a:gd name="connsiteY1" fmla="*/ 0 h 59159"/>
              <a:gd name="connsiteX2" fmla="*/ 146322 w 185148"/>
              <a:gd name="connsiteY2" fmla="*/ 56559 h 59159"/>
              <a:gd name="connsiteX3" fmla="*/ 0 w 185148"/>
              <a:gd name="connsiteY3" fmla="*/ 59159 h 59159"/>
              <a:gd name="connsiteX4" fmla="*/ 66372 w 185148"/>
              <a:gd name="connsiteY4" fmla="*/ 4619 h 59159"/>
              <a:gd name="connsiteX0" fmla="*/ 66372 w 185148"/>
              <a:gd name="connsiteY0" fmla="*/ 4619 h 59159"/>
              <a:gd name="connsiteX1" fmla="*/ 185148 w 185148"/>
              <a:gd name="connsiteY1" fmla="*/ 0 h 59159"/>
              <a:gd name="connsiteX2" fmla="*/ 137774 w 185148"/>
              <a:gd name="connsiteY2" fmla="*/ 54069 h 59159"/>
              <a:gd name="connsiteX3" fmla="*/ 0 w 185148"/>
              <a:gd name="connsiteY3" fmla="*/ 59159 h 59159"/>
              <a:gd name="connsiteX4" fmla="*/ 66372 w 185148"/>
              <a:gd name="connsiteY4" fmla="*/ 4619 h 59159"/>
              <a:gd name="connsiteX0" fmla="*/ 66372 w 185148"/>
              <a:gd name="connsiteY0" fmla="*/ 4619 h 59159"/>
              <a:gd name="connsiteX1" fmla="*/ 185148 w 185148"/>
              <a:gd name="connsiteY1" fmla="*/ 0 h 59159"/>
              <a:gd name="connsiteX2" fmla="*/ 161816 w 185148"/>
              <a:gd name="connsiteY2" fmla="*/ 42397 h 59159"/>
              <a:gd name="connsiteX3" fmla="*/ 0 w 185148"/>
              <a:gd name="connsiteY3" fmla="*/ 59159 h 59159"/>
              <a:gd name="connsiteX4" fmla="*/ 66372 w 185148"/>
              <a:gd name="connsiteY4" fmla="*/ 4619 h 59159"/>
              <a:gd name="connsiteX0" fmla="*/ 0 w 118776"/>
              <a:gd name="connsiteY0" fmla="*/ 127551 h 165328"/>
              <a:gd name="connsiteX1" fmla="*/ 118776 w 118776"/>
              <a:gd name="connsiteY1" fmla="*/ 122932 h 165328"/>
              <a:gd name="connsiteX2" fmla="*/ 95444 w 118776"/>
              <a:gd name="connsiteY2" fmla="*/ 165329 h 165328"/>
              <a:gd name="connsiteX3" fmla="*/ 71870 w 118776"/>
              <a:gd name="connsiteY3" fmla="*/ 0 h 165328"/>
              <a:gd name="connsiteX4" fmla="*/ 0 w 118776"/>
              <a:gd name="connsiteY4" fmla="*/ 127551 h 165328"/>
              <a:gd name="connsiteX0" fmla="*/ 40327 w 159103"/>
              <a:gd name="connsiteY0" fmla="*/ 4619 h 49820"/>
              <a:gd name="connsiteX1" fmla="*/ 159103 w 159103"/>
              <a:gd name="connsiteY1" fmla="*/ 0 h 49820"/>
              <a:gd name="connsiteX2" fmla="*/ 135771 w 159103"/>
              <a:gd name="connsiteY2" fmla="*/ 42397 h 49820"/>
              <a:gd name="connsiteX3" fmla="*/ 0 w 159103"/>
              <a:gd name="connsiteY3" fmla="*/ 49820 h 49820"/>
              <a:gd name="connsiteX4" fmla="*/ 40327 w 159103"/>
              <a:gd name="connsiteY4" fmla="*/ 4619 h 49820"/>
              <a:gd name="connsiteX0" fmla="*/ 40327 w 159103"/>
              <a:gd name="connsiteY0" fmla="*/ 4619 h 51735"/>
              <a:gd name="connsiteX1" fmla="*/ 159103 w 159103"/>
              <a:gd name="connsiteY1" fmla="*/ 0 h 51735"/>
              <a:gd name="connsiteX2" fmla="*/ 135771 w 159103"/>
              <a:gd name="connsiteY2" fmla="*/ 51735 h 51735"/>
              <a:gd name="connsiteX3" fmla="*/ 0 w 159103"/>
              <a:gd name="connsiteY3" fmla="*/ 49820 h 51735"/>
              <a:gd name="connsiteX4" fmla="*/ 40327 w 159103"/>
              <a:gd name="connsiteY4" fmla="*/ 4619 h 51735"/>
              <a:gd name="connsiteX0" fmla="*/ 40327 w 161107"/>
              <a:gd name="connsiteY0" fmla="*/ 9288 h 56404"/>
              <a:gd name="connsiteX1" fmla="*/ 161107 w 161107"/>
              <a:gd name="connsiteY1" fmla="*/ 0 h 56404"/>
              <a:gd name="connsiteX2" fmla="*/ 135771 w 161107"/>
              <a:gd name="connsiteY2" fmla="*/ 56404 h 56404"/>
              <a:gd name="connsiteX3" fmla="*/ 0 w 161107"/>
              <a:gd name="connsiteY3" fmla="*/ 54489 h 56404"/>
              <a:gd name="connsiteX4" fmla="*/ 40327 w 161107"/>
              <a:gd name="connsiteY4" fmla="*/ 9288 h 56404"/>
              <a:gd name="connsiteX0" fmla="*/ 20352 w 161107"/>
              <a:gd name="connsiteY0" fmla="*/ 4873 h 56404"/>
              <a:gd name="connsiteX1" fmla="*/ 161107 w 161107"/>
              <a:gd name="connsiteY1" fmla="*/ 0 h 56404"/>
              <a:gd name="connsiteX2" fmla="*/ 135771 w 161107"/>
              <a:gd name="connsiteY2" fmla="*/ 56404 h 56404"/>
              <a:gd name="connsiteX3" fmla="*/ 0 w 161107"/>
              <a:gd name="connsiteY3" fmla="*/ 54489 h 56404"/>
              <a:gd name="connsiteX4" fmla="*/ 20352 w 161107"/>
              <a:gd name="connsiteY4" fmla="*/ 4873 h 56404"/>
              <a:gd name="connsiteX0" fmla="*/ 20352 w 166842"/>
              <a:gd name="connsiteY0" fmla="*/ 4873 h 54489"/>
              <a:gd name="connsiteX1" fmla="*/ 161107 w 166842"/>
              <a:gd name="connsiteY1" fmla="*/ 0 h 54489"/>
              <a:gd name="connsiteX2" fmla="*/ 166842 w 166842"/>
              <a:gd name="connsiteY2" fmla="*/ 24033 h 54489"/>
              <a:gd name="connsiteX3" fmla="*/ 0 w 166842"/>
              <a:gd name="connsiteY3" fmla="*/ 54489 h 54489"/>
              <a:gd name="connsiteX4" fmla="*/ 20352 w 166842"/>
              <a:gd name="connsiteY4" fmla="*/ 4873 h 54489"/>
              <a:gd name="connsiteX0" fmla="*/ 20352 w 171281"/>
              <a:gd name="connsiteY0" fmla="*/ 4873 h 54489"/>
              <a:gd name="connsiteX1" fmla="*/ 161107 w 171281"/>
              <a:gd name="connsiteY1" fmla="*/ 0 h 54489"/>
              <a:gd name="connsiteX2" fmla="*/ 171281 w 171281"/>
              <a:gd name="connsiteY2" fmla="*/ 31390 h 54489"/>
              <a:gd name="connsiteX3" fmla="*/ 0 w 171281"/>
              <a:gd name="connsiteY3" fmla="*/ 54489 h 54489"/>
              <a:gd name="connsiteX4" fmla="*/ 20352 w 171281"/>
              <a:gd name="connsiteY4" fmla="*/ 4873 h 54489"/>
              <a:gd name="connsiteX0" fmla="*/ 20352 w 171281"/>
              <a:gd name="connsiteY0" fmla="*/ 4873 h 54489"/>
              <a:gd name="connsiteX1" fmla="*/ 161107 w 171281"/>
              <a:gd name="connsiteY1" fmla="*/ 0 h 54489"/>
              <a:gd name="connsiteX2" fmla="*/ 171281 w 171281"/>
              <a:gd name="connsiteY2" fmla="*/ 31390 h 54489"/>
              <a:gd name="connsiteX3" fmla="*/ 0 w 171281"/>
              <a:gd name="connsiteY3" fmla="*/ 54489 h 54489"/>
              <a:gd name="connsiteX4" fmla="*/ 20352 w 171281"/>
              <a:gd name="connsiteY4" fmla="*/ 4873 h 54489"/>
              <a:gd name="connsiteX0" fmla="*/ 20352 w 175719"/>
              <a:gd name="connsiteY0" fmla="*/ 4873 h 54489"/>
              <a:gd name="connsiteX1" fmla="*/ 161107 w 175719"/>
              <a:gd name="connsiteY1" fmla="*/ 0 h 54489"/>
              <a:gd name="connsiteX2" fmla="*/ 175719 w 175719"/>
              <a:gd name="connsiteY2" fmla="*/ 53461 h 54489"/>
              <a:gd name="connsiteX3" fmla="*/ 0 w 175719"/>
              <a:gd name="connsiteY3" fmla="*/ 54489 h 54489"/>
              <a:gd name="connsiteX4" fmla="*/ 20352 w 175719"/>
              <a:gd name="connsiteY4" fmla="*/ 4873 h 54489"/>
              <a:gd name="connsiteX0" fmla="*/ 0 w 155367"/>
              <a:gd name="connsiteY0" fmla="*/ 4873 h 53461"/>
              <a:gd name="connsiteX1" fmla="*/ 140755 w 155367"/>
              <a:gd name="connsiteY1" fmla="*/ 0 h 53461"/>
              <a:gd name="connsiteX2" fmla="*/ 155367 w 155367"/>
              <a:gd name="connsiteY2" fmla="*/ 53461 h 53461"/>
              <a:gd name="connsiteX3" fmla="*/ 11936 w 155367"/>
              <a:gd name="connsiteY3" fmla="*/ 47132 h 53461"/>
              <a:gd name="connsiteX4" fmla="*/ 0 w 155367"/>
              <a:gd name="connsiteY4" fmla="*/ 4873 h 53461"/>
              <a:gd name="connsiteX0" fmla="*/ 0 w 140755"/>
              <a:gd name="connsiteY0" fmla="*/ 119150 h 161409"/>
              <a:gd name="connsiteX1" fmla="*/ 140755 w 140755"/>
              <a:gd name="connsiteY1" fmla="*/ 114277 h 161409"/>
              <a:gd name="connsiteX2" fmla="*/ 46972 w 140755"/>
              <a:gd name="connsiteY2" fmla="*/ 0 h 161409"/>
              <a:gd name="connsiteX3" fmla="*/ 11936 w 140755"/>
              <a:gd name="connsiteY3" fmla="*/ 161409 h 161409"/>
              <a:gd name="connsiteX4" fmla="*/ 0 w 140755"/>
              <a:gd name="connsiteY4" fmla="*/ 119150 h 161409"/>
              <a:gd name="connsiteX0" fmla="*/ 0 w 169205"/>
              <a:gd name="connsiteY0" fmla="*/ 4873 h 47132"/>
              <a:gd name="connsiteX1" fmla="*/ 140755 w 169205"/>
              <a:gd name="connsiteY1" fmla="*/ 0 h 47132"/>
              <a:gd name="connsiteX2" fmla="*/ 169205 w 169205"/>
              <a:gd name="connsiteY2" fmla="*/ 44633 h 47132"/>
              <a:gd name="connsiteX3" fmla="*/ 11936 w 169205"/>
              <a:gd name="connsiteY3" fmla="*/ 47132 h 47132"/>
              <a:gd name="connsiteX4" fmla="*/ 0 w 169205"/>
              <a:gd name="connsiteY4" fmla="*/ 4873 h 47132"/>
              <a:gd name="connsiteX0" fmla="*/ 0 w 169205"/>
              <a:gd name="connsiteY0" fmla="*/ 0 h 42259"/>
              <a:gd name="connsiteX1" fmla="*/ 110772 w 169205"/>
              <a:gd name="connsiteY1" fmla="*/ 27498 h 42259"/>
              <a:gd name="connsiteX2" fmla="*/ 169205 w 169205"/>
              <a:gd name="connsiteY2" fmla="*/ 39760 h 42259"/>
              <a:gd name="connsiteX3" fmla="*/ 11936 w 169205"/>
              <a:gd name="connsiteY3" fmla="*/ 42259 h 42259"/>
              <a:gd name="connsiteX4" fmla="*/ 0 w 169205"/>
              <a:gd name="connsiteY4" fmla="*/ 0 h 42259"/>
              <a:gd name="connsiteX0" fmla="*/ 0 w 169205"/>
              <a:gd name="connsiteY0" fmla="*/ 3401 h 45660"/>
              <a:gd name="connsiteX1" fmla="*/ 143060 w 169205"/>
              <a:gd name="connsiteY1" fmla="*/ 0 h 45660"/>
              <a:gd name="connsiteX2" fmla="*/ 169205 w 169205"/>
              <a:gd name="connsiteY2" fmla="*/ 43161 h 45660"/>
              <a:gd name="connsiteX3" fmla="*/ 11936 w 169205"/>
              <a:gd name="connsiteY3" fmla="*/ 45660 h 45660"/>
              <a:gd name="connsiteX4" fmla="*/ 0 w 169205"/>
              <a:gd name="connsiteY4" fmla="*/ 3401 h 45660"/>
              <a:gd name="connsiteX0" fmla="*/ 0 w 169205"/>
              <a:gd name="connsiteY0" fmla="*/ 3401 h 45660"/>
              <a:gd name="connsiteX1" fmla="*/ 143060 w 169205"/>
              <a:gd name="connsiteY1" fmla="*/ 0 h 45660"/>
              <a:gd name="connsiteX2" fmla="*/ 169205 w 169205"/>
              <a:gd name="connsiteY2" fmla="*/ 44632 h 45660"/>
              <a:gd name="connsiteX3" fmla="*/ 11936 w 169205"/>
              <a:gd name="connsiteY3" fmla="*/ 45660 h 45660"/>
              <a:gd name="connsiteX4" fmla="*/ 0 w 169205"/>
              <a:gd name="connsiteY4" fmla="*/ 3401 h 4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205" h="45660">
                <a:moveTo>
                  <a:pt x="0" y="3401"/>
                </a:moveTo>
                <a:lnTo>
                  <a:pt x="143060" y="0"/>
                </a:lnTo>
                <a:lnTo>
                  <a:pt x="169205" y="44632"/>
                </a:lnTo>
                <a:lnTo>
                  <a:pt x="11936" y="45660"/>
                </a:lnTo>
                <a:lnTo>
                  <a:pt x="0" y="3401"/>
                </a:lnTo>
                <a:close/>
              </a:path>
            </a:pathLst>
          </a:custGeom>
          <a:solidFill>
            <a:srgbClr val="E4C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Rectangle 36"/>
          <p:cNvSpPr/>
          <p:nvPr/>
        </p:nvSpPr>
        <p:spPr>
          <a:xfrm rot="21375165">
            <a:off x="6523448" y="2828189"/>
            <a:ext cx="63141" cy="126576"/>
          </a:xfrm>
          <a:custGeom>
            <a:avLst/>
            <a:gdLst>
              <a:gd name="connsiteX0" fmla="*/ 0 w 45719"/>
              <a:gd name="connsiteY0" fmla="*/ 0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0 w 45719"/>
              <a:gd name="connsiteY4" fmla="*/ 0 h 236020"/>
              <a:gd name="connsiteX0" fmla="*/ 200900 w 200900"/>
              <a:gd name="connsiteY0" fmla="*/ 124698 h 236020"/>
              <a:gd name="connsiteX1" fmla="*/ 45719 w 200900"/>
              <a:gd name="connsiteY1" fmla="*/ 0 h 236020"/>
              <a:gd name="connsiteX2" fmla="*/ 45719 w 200900"/>
              <a:gd name="connsiteY2" fmla="*/ 236020 h 236020"/>
              <a:gd name="connsiteX3" fmla="*/ 0 w 200900"/>
              <a:gd name="connsiteY3" fmla="*/ 236020 h 236020"/>
              <a:gd name="connsiteX4" fmla="*/ 200900 w 200900"/>
              <a:gd name="connsiteY4" fmla="*/ 124698 h 236020"/>
              <a:gd name="connsiteX0" fmla="*/ 985 w 45719"/>
              <a:gd name="connsiteY0" fmla="*/ 59714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985 w 45719"/>
              <a:gd name="connsiteY4" fmla="*/ 59714 h 236020"/>
              <a:gd name="connsiteX0" fmla="*/ 985 w 45719"/>
              <a:gd name="connsiteY0" fmla="*/ 59951 h 236257"/>
              <a:gd name="connsiteX1" fmla="*/ 45719 w 45719"/>
              <a:gd name="connsiteY1" fmla="*/ 237 h 236257"/>
              <a:gd name="connsiteX2" fmla="*/ 45719 w 45719"/>
              <a:gd name="connsiteY2" fmla="*/ 236257 h 236257"/>
              <a:gd name="connsiteX3" fmla="*/ 0 w 45719"/>
              <a:gd name="connsiteY3" fmla="*/ 236257 h 236257"/>
              <a:gd name="connsiteX4" fmla="*/ 985 w 45719"/>
              <a:gd name="connsiteY4" fmla="*/ 59951 h 236257"/>
              <a:gd name="connsiteX0" fmla="*/ 985 w 45719"/>
              <a:gd name="connsiteY0" fmla="*/ 59714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985 w 45719"/>
              <a:gd name="connsiteY4" fmla="*/ 59714 h 236020"/>
              <a:gd name="connsiteX0" fmla="*/ 985 w 45719"/>
              <a:gd name="connsiteY0" fmla="*/ 54075 h 230381"/>
              <a:gd name="connsiteX1" fmla="*/ 41153 w 45719"/>
              <a:gd name="connsiteY1" fmla="*/ 5356 h 230381"/>
              <a:gd name="connsiteX2" fmla="*/ 45719 w 45719"/>
              <a:gd name="connsiteY2" fmla="*/ 230381 h 230381"/>
              <a:gd name="connsiteX3" fmla="*/ 0 w 45719"/>
              <a:gd name="connsiteY3" fmla="*/ 230381 h 230381"/>
              <a:gd name="connsiteX4" fmla="*/ 985 w 45719"/>
              <a:gd name="connsiteY4" fmla="*/ 54075 h 230381"/>
              <a:gd name="connsiteX0" fmla="*/ 985 w 41153"/>
              <a:gd name="connsiteY0" fmla="*/ 54075 h 230381"/>
              <a:gd name="connsiteX1" fmla="*/ 41153 w 41153"/>
              <a:gd name="connsiteY1" fmla="*/ 5356 h 230381"/>
              <a:gd name="connsiteX2" fmla="*/ 33875 w 41153"/>
              <a:gd name="connsiteY2" fmla="*/ 122322 h 230381"/>
              <a:gd name="connsiteX3" fmla="*/ 0 w 41153"/>
              <a:gd name="connsiteY3" fmla="*/ 230381 h 230381"/>
              <a:gd name="connsiteX4" fmla="*/ 985 w 41153"/>
              <a:gd name="connsiteY4" fmla="*/ 54075 h 230381"/>
              <a:gd name="connsiteX0" fmla="*/ 60745 w 100913"/>
              <a:gd name="connsiteY0" fmla="*/ 196402 h 264649"/>
              <a:gd name="connsiteX1" fmla="*/ 100913 w 100913"/>
              <a:gd name="connsiteY1" fmla="*/ 147683 h 264649"/>
              <a:gd name="connsiteX2" fmla="*/ 93635 w 100913"/>
              <a:gd name="connsiteY2" fmla="*/ 264649 h 264649"/>
              <a:gd name="connsiteX3" fmla="*/ 0 w 100913"/>
              <a:gd name="connsiteY3" fmla="*/ 7528 h 264649"/>
              <a:gd name="connsiteX4" fmla="*/ 60745 w 100913"/>
              <a:gd name="connsiteY4" fmla="*/ 196402 h 264649"/>
              <a:gd name="connsiteX0" fmla="*/ 6703 w 46871"/>
              <a:gd name="connsiteY0" fmla="*/ 54075 h 194485"/>
              <a:gd name="connsiteX1" fmla="*/ 46871 w 46871"/>
              <a:gd name="connsiteY1" fmla="*/ 5356 h 194485"/>
              <a:gd name="connsiteX2" fmla="*/ 39593 w 46871"/>
              <a:gd name="connsiteY2" fmla="*/ 122322 h 194485"/>
              <a:gd name="connsiteX3" fmla="*/ 0 w 46871"/>
              <a:gd name="connsiteY3" fmla="*/ 194485 h 194485"/>
              <a:gd name="connsiteX4" fmla="*/ 6703 w 46871"/>
              <a:gd name="connsiteY4" fmla="*/ 54075 h 194485"/>
              <a:gd name="connsiteX0" fmla="*/ 2741 w 42909"/>
              <a:gd name="connsiteY0" fmla="*/ 54075 h 159414"/>
              <a:gd name="connsiteX1" fmla="*/ 42909 w 42909"/>
              <a:gd name="connsiteY1" fmla="*/ 5356 h 159414"/>
              <a:gd name="connsiteX2" fmla="*/ 35631 w 42909"/>
              <a:gd name="connsiteY2" fmla="*/ 122322 h 159414"/>
              <a:gd name="connsiteX3" fmla="*/ 0 w 42909"/>
              <a:gd name="connsiteY3" fmla="*/ 159414 h 159414"/>
              <a:gd name="connsiteX4" fmla="*/ 2741 w 42909"/>
              <a:gd name="connsiteY4" fmla="*/ 54075 h 159414"/>
              <a:gd name="connsiteX0" fmla="*/ 2741 w 42909"/>
              <a:gd name="connsiteY0" fmla="*/ 54075 h 159414"/>
              <a:gd name="connsiteX1" fmla="*/ 42909 w 42909"/>
              <a:gd name="connsiteY1" fmla="*/ 5356 h 159414"/>
              <a:gd name="connsiteX2" fmla="*/ 36461 w 42909"/>
              <a:gd name="connsiteY2" fmla="*/ 112239 h 159414"/>
              <a:gd name="connsiteX3" fmla="*/ 0 w 42909"/>
              <a:gd name="connsiteY3" fmla="*/ 159414 h 159414"/>
              <a:gd name="connsiteX4" fmla="*/ 2741 w 42909"/>
              <a:gd name="connsiteY4" fmla="*/ 54075 h 159414"/>
              <a:gd name="connsiteX0" fmla="*/ 2741 w 42909"/>
              <a:gd name="connsiteY0" fmla="*/ 54075 h 159414"/>
              <a:gd name="connsiteX1" fmla="*/ 42909 w 42909"/>
              <a:gd name="connsiteY1" fmla="*/ 5356 h 159414"/>
              <a:gd name="connsiteX2" fmla="*/ 41273 w 42909"/>
              <a:gd name="connsiteY2" fmla="*/ 144913 h 159414"/>
              <a:gd name="connsiteX3" fmla="*/ 0 w 42909"/>
              <a:gd name="connsiteY3" fmla="*/ 159414 h 159414"/>
              <a:gd name="connsiteX4" fmla="*/ 2741 w 42909"/>
              <a:gd name="connsiteY4" fmla="*/ 54075 h 159414"/>
              <a:gd name="connsiteX0" fmla="*/ 2741 w 46754"/>
              <a:gd name="connsiteY0" fmla="*/ 54075 h 161614"/>
              <a:gd name="connsiteX1" fmla="*/ 42909 w 46754"/>
              <a:gd name="connsiteY1" fmla="*/ 5356 h 161614"/>
              <a:gd name="connsiteX2" fmla="*/ 46712 w 46754"/>
              <a:gd name="connsiteY2" fmla="*/ 161614 h 161614"/>
              <a:gd name="connsiteX3" fmla="*/ 0 w 46754"/>
              <a:gd name="connsiteY3" fmla="*/ 159414 h 161614"/>
              <a:gd name="connsiteX4" fmla="*/ 2741 w 46754"/>
              <a:gd name="connsiteY4" fmla="*/ 54075 h 16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54" h="161614">
                <a:moveTo>
                  <a:pt x="2741" y="54075"/>
                </a:moveTo>
                <a:cubicBezTo>
                  <a:pt x="34600" y="-43881"/>
                  <a:pt x="27998" y="25261"/>
                  <a:pt x="42909" y="5356"/>
                </a:cubicBezTo>
                <a:cubicBezTo>
                  <a:pt x="42364" y="51875"/>
                  <a:pt x="47257" y="115095"/>
                  <a:pt x="46712" y="161614"/>
                </a:cubicBezTo>
                <a:lnTo>
                  <a:pt x="0" y="159414"/>
                </a:lnTo>
                <a:cubicBezTo>
                  <a:pt x="328" y="100645"/>
                  <a:pt x="2413" y="112844"/>
                  <a:pt x="2741" y="54075"/>
                </a:cubicBezTo>
                <a:close/>
              </a:path>
            </a:pathLst>
          </a:custGeom>
          <a:solidFill>
            <a:srgbClr val="F3D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/>
          <p:cNvSpPr/>
          <p:nvPr/>
        </p:nvSpPr>
        <p:spPr>
          <a:xfrm rot="4046683">
            <a:off x="5337177" y="2775898"/>
            <a:ext cx="57683" cy="262793"/>
          </a:xfrm>
          <a:custGeom>
            <a:avLst/>
            <a:gdLst>
              <a:gd name="connsiteX0" fmla="*/ 0 w 45719"/>
              <a:gd name="connsiteY0" fmla="*/ 0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0 w 45719"/>
              <a:gd name="connsiteY4" fmla="*/ 0 h 236020"/>
              <a:gd name="connsiteX0" fmla="*/ 200900 w 200900"/>
              <a:gd name="connsiteY0" fmla="*/ 124698 h 236020"/>
              <a:gd name="connsiteX1" fmla="*/ 45719 w 200900"/>
              <a:gd name="connsiteY1" fmla="*/ 0 h 236020"/>
              <a:gd name="connsiteX2" fmla="*/ 45719 w 200900"/>
              <a:gd name="connsiteY2" fmla="*/ 236020 h 236020"/>
              <a:gd name="connsiteX3" fmla="*/ 0 w 200900"/>
              <a:gd name="connsiteY3" fmla="*/ 236020 h 236020"/>
              <a:gd name="connsiteX4" fmla="*/ 200900 w 200900"/>
              <a:gd name="connsiteY4" fmla="*/ 124698 h 236020"/>
              <a:gd name="connsiteX0" fmla="*/ 985 w 45719"/>
              <a:gd name="connsiteY0" fmla="*/ 59714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985 w 45719"/>
              <a:gd name="connsiteY4" fmla="*/ 59714 h 236020"/>
              <a:gd name="connsiteX0" fmla="*/ 985 w 45719"/>
              <a:gd name="connsiteY0" fmla="*/ 59951 h 236257"/>
              <a:gd name="connsiteX1" fmla="*/ 45719 w 45719"/>
              <a:gd name="connsiteY1" fmla="*/ 237 h 236257"/>
              <a:gd name="connsiteX2" fmla="*/ 45719 w 45719"/>
              <a:gd name="connsiteY2" fmla="*/ 236257 h 236257"/>
              <a:gd name="connsiteX3" fmla="*/ 0 w 45719"/>
              <a:gd name="connsiteY3" fmla="*/ 236257 h 236257"/>
              <a:gd name="connsiteX4" fmla="*/ 985 w 45719"/>
              <a:gd name="connsiteY4" fmla="*/ 59951 h 236257"/>
              <a:gd name="connsiteX0" fmla="*/ 985 w 45719"/>
              <a:gd name="connsiteY0" fmla="*/ 59714 h 236020"/>
              <a:gd name="connsiteX1" fmla="*/ 45719 w 45719"/>
              <a:gd name="connsiteY1" fmla="*/ 0 h 236020"/>
              <a:gd name="connsiteX2" fmla="*/ 45719 w 45719"/>
              <a:gd name="connsiteY2" fmla="*/ 236020 h 236020"/>
              <a:gd name="connsiteX3" fmla="*/ 0 w 45719"/>
              <a:gd name="connsiteY3" fmla="*/ 236020 h 236020"/>
              <a:gd name="connsiteX4" fmla="*/ 985 w 45719"/>
              <a:gd name="connsiteY4" fmla="*/ 59714 h 236020"/>
              <a:gd name="connsiteX0" fmla="*/ 985 w 45719"/>
              <a:gd name="connsiteY0" fmla="*/ 54075 h 230381"/>
              <a:gd name="connsiteX1" fmla="*/ 41153 w 45719"/>
              <a:gd name="connsiteY1" fmla="*/ 5356 h 230381"/>
              <a:gd name="connsiteX2" fmla="*/ 45719 w 45719"/>
              <a:gd name="connsiteY2" fmla="*/ 230381 h 230381"/>
              <a:gd name="connsiteX3" fmla="*/ 0 w 45719"/>
              <a:gd name="connsiteY3" fmla="*/ 230381 h 230381"/>
              <a:gd name="connsiteX4" fmla="*/ 985 w 45719"/>
              <a:gd name="connsiteY4" fmla="*/ 54075 h 230381"/>
              <a:gd name="connsiteX0" fmla="*/ 985 w 41153"/>
              <a:gd name="connsiteY0" fmla="*/ 54075 h 230381"/>
              <a:gd name="connsiteX1" fmla="*/ 41153 w 41153"/>
              <a:gd name="connsiteY1" fmla="*/ 5356 h 230381"/>
              <a:gd name="connsiteX2" fmla="*/ 33875 w 41153"/>
              <a:gd name="connsiteY2" fmla="*/ 122322 h 230381"/>
              <a:gd name="connsiteX3" fmla="*/ 0 w 41153"/>
              <a:gd name="connsiteY3" fmla="*/ 230381 h 230381"/>
              <a:gd name="connsiteX4" fmla="*/ 985 w 41153"/>
              <a:gd name="connsiteY4" fmla="*/ 54075 h 230381"/>
              <a:gd name="connsiteX0" fmla="*/ 60745 w 100913"/>
              <a:gd name="connsiteY0" fmla="*/ 196402 h 264649"/>
              <a:gd name="connsiteX1" fmla="*/ 100913 w 100913"/>
              <a:gd name="connsiteY1" fmla="*/ 147683 h 264649"/>
              <a:gd name="connsiteX2" fmla="*/ 93635 w 100913"/>
              <a:gd name="connsiteY2" fmla="*/ 264649 h 264649"/>
              <a:gd name="connsiteX3" fmla="*/ 0 w 100913"/>
              <a:gd name="connsiteY3" fmla="*/ 7528 h 264649"/>
              <a:gd name="connsiteX4" fmla="*/ 60745 w 100913"/>
              <a:gd name="connsiteY4" fmla="*/ 196402 h 264649"/>
              <a:gd name="connsiteX0" fmla="*/ 6703 w 46871"/>
              <a:gd name="connsiteY0" fmla="*/ 54075 h 194485"/>
              <a:gd name="connsiteX1" fmla="*/ 46871 w 46871"/>
              <a:gd name="connsiteY1" fmla="*/ 5356 h 194485"/>
              <a:gd name="connsiteX2" fmla="*/ 39593 w 46871"/>
              <a:gd name="connsiteY2" fmla="*/ 122322 h 194485"/>
              <a:gd name="connsiteX3" fmla="*/ 0 w 46871"/>
              <a:gd name="connsiteY3" fmla="*/ 194485 h 194485"/>
              <a:gd name="connsiteX4" fmla="*/ 6703 w 46871"/>
              <a:gd name="connsiteY4" fmla="*/ 54075 h 19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71" h="194485">
                <a:moveTo>
                  <a:pt x="6703" y="54075"/>
                </a:moveTo>
                <a:cubicBezTo>
                  <a:pt x="38562" y="-43881"/>
                  <a:pt x="31960" y="25261"/>
                  <a:pt x="46871" y="5356"/>
                </a:cubicBezTo>
                <a:lnTo>
                  <a:pt x="39593" y="122322"/>
                </a:lnTo>
                <a:lnTo>
                  <a:pt x="0" y="194485"/>
                </a:lnTo>
                <a:cubicBezTo>
                  <a:pt x="328" y="135716"/>
                  <a:pt x="6375" y="112844"/>
                  <a:pt x="6703" y="54075"/>
                </a:cubicBezTo>
                <a:close/>
              </a:path>
            </a:pathLst>
          </a:custGeom>
          <a:solidFill>
            <a:srgbClr val="F3D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/>
          <p:cNvSpPr/>
          <p:nvPr/>
        </p:nvSpPr>
        <p:spPr>
          <a:xfrm>
            <a:off x="5144881" y="2823886"/>
            <a:ext cx="2741819" cy="48185"/>
          </a:xfrm>
          <a:prstGeom prst="rect">
            <a:avLst/>
          </a:prstGeom>
          <a:solidFill>
            <a:srgbClr val="536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/>
          <p:cNvSpPr/>
          <p:nvPr/>
        </p:nvSpPr>
        <p:spPr>
          <a:xfrm>
            <a:off x="4982670" y="2585751"/>
            <a:ext cx="197409" cy="286037"/>
          </a:xfrm>
          <a:custGeom>
            <a:avLst/>
            <a:gdLst>
              <a:gd name="connsiteX0" fmla="*/ 0 w 250507"/>
              <a:gd name="connsiteY0" fmla="*/ 0 h 278607"/>
              <a:gd name="connsiteX1" fmla="*/ 250507 w 250507"/>
              <a:gd name="connsiteY1" fmla="*/ 0 h 278607"/>
              <a:gd name="connsiteX2" fmla="*/ 250507 w 250507"/>
              <a:gd name="connsiteY2" fmla="*/ 278607 h 278607"/>
              <a:gd name="connsiteX3" fmla="*/ 0 w 250507"/>
              <a:gd name="connsiteY3" fmla="*/ 278607 h 278607"/>
              <a:gd name="connsiteX4" fmla="*/ 0 w 250507"/>
              <a:gd name="connsiteY4" fmla="*/ 0 h 278607"/>
              <a:gd name="connsiteX0" fmla="*/ 173356 w 423863"/>
              <a:gd name="connsiteY0" fmla="*/ 0 h 300038"/>
              <a:gd name="connsiteX1" fmla="*/ 0 w 423863"/>
              <a:gd name="connsiteY1" fmla="*/ 300038 h 300038"/>
              <a:gd name="connsiteX2" fmla="*/ 423863 w 423863"/>
              <a:gd name="connsiteY2" fmla="*/ 278607 h 300038"/>
              <a:gd name="connsiteX3" fmla="*/ 173356 w 423863"/>
              <a:gd name="connsiteY3" fmla="*/ 278607 h 300038"/>
              <a:gd name="connsiteX4" fmla="*/ 173356 w 423863"/>
              <a:gd name="connsiteY4" fmla="*/ 0 h 300038"/>
              <a:gd name="connsiteX0" fmla="*/ 0 w 250507"/>
              <a:gd name="connsiteY0" fmla="*/ 0 h 278607"/>
              <a:gd name="connsiteX1" fmla="*/ 205263 w 250507"/>
              <a:gd name="connsiteY1" fmla="*/ 130969 h 278607"/>
              <a:gd name="connsiteX2" fmla="*/ 250507 w 250507"/>
              <a:gd name="connsiteY2" fmla="*/ 278607 h 278607"/>
              <a:gd name="connsiteX3" fmla="*/ 0 w 250507"/>
              <a:gd name="connsiteY3" fmla="*/ 278607 h 278607"/>
              <a:gd name="connsiteX4" fmla="*/ 0 w 250507"/>
              <a:gd name="connsiteY4" fmla="*/ 0 h 278607"/>
              <a:gd name="connsiteX0" fmla="*/ 0 w 250507"/>
              <a:gd name="connsiteY0" fmla="*/ 0 h 278607"/>
              <a:gd name="connsiteX1" fmla="*/ 205263 w 250507"/>
              <a:gd name="connsiteY1" fmla="*/ 130969 h 278607"/>
              <a:gd name="connsiteX2" fmla="*/ 250507 w 250507"/>
              <a:gd name="connsiteY2" fmla="*/ 278607 h 278607"/>
              <a:gd name="connsiteX3" fmla="*/ 0 w 250507"/>
              <a:gd name="connsiteY3" fmla="*/ 278607 h 278607"/>
              <a:gd name="connsiteX4" fmla="*/ 0 w 250507"/>
              <a:gd name="connsiteY4" fmla="*/ 0 h 278607"/>
              <a:gd name="connsiteX0" fmla="*/ 7144 w 250507"/>
              <a:gd name="connsiteY0" fmla="*/ 4393 h 268713"/>
              <a:gd name="connsiteX1" fmla="*/ 205263 w 250507"/>
              <a:gd name="connsiteY1" fmla="*/ 121075 h 268713"/>
              <a:gd name="connsiteX2" fmla="*/ 250507 w 250507"/>
              <a:gd name="connsiteY2" fmla="*/ 268713 h 268713"/>
              <a:gd name="connsiteX3" fmla="*/ 0 w 250507"/>
              <a:gd name="connsiteY3" fmla="*/ 268713 h 268713"/>
              <a:gd name="connsiteX4" fmla="*/ 7144 w 250507"/>
              <a:gd name="connsiteY4" fmla="*/ 4393 h 268713"/>
              <a:gd name="connsiteX0" fmla="*/ 7144 w 250507"/>
              <a:gd name="connsiteY0" fmla="*/ 49056 h 313376"/>
              <a:gd name="connsiteX1" fmla="*/ 205263 w 250507"/>
              <a:gd name="connsiteY1" fmla="*/ 165738 h 313376"/>
              <a:gd name="connsiteX2" fmla="*/ 250507 w 250507"/>
              <a:gd name="connsiteY2" fmla="*/ 313376 h 313376"/>
              <a:gd name="connsiteX3" fmla="*/ 0 w 250507"/>
              <a:gd name="connsiteY3" fmla="*/ 313376 h 313376"/>
              <a:gd name="connsiteX4" fmla="*/ 7144 w 250507"/>
              <a:gd name="connsiteY4" fmla="*/ 49056 h 313376"/>
              <a:gd name="connsiteX0" fmla="*/ 313745 w 557108"/>
              <a:gd name="connsiteY0" fmla="*/ 18982 h 283302"/>
              <a:gd name="connsiteX1" fmla="*/ 64961 w 557108"/>
              <a:gd name="connsiteY1" fmla="*/ 283302 h 283302"/>
              <a:gd name="connsiteX2" fmla="*/ 557108 w 557108"/>
              <a:gd name="connsiteY2" fmla="*/ 283302 h 283302"/>
              <a:gd name="connsiteX3" fmla="*/ 306601 w 557108"/>
              <a:gd name="connsiteY3" fmla="*/ 283302 h 283302"/>
              <a:gd name="connsiteX4" fmla="*/ 313745 w 557108"/>
              <a:gd name="connsiteY4" fmla="*/ 18982 h 283302"/>
              <a:gd name="connsiteX0" fmla="*/ 8174 w 251537"/>
              <a:gd name="connsiteY0" fmla="*/ 60822 h 325142"/>
              <a:gd name="connsiteX1" fmla="*/ 174522 w 251537"/>
              <a:gd name="connsiteY1" fmla="*/ 148930 h 325142"/>
              <a:gd name="connsiteX2" fmla="*/ 251537 w 251537"/>
              <a:gd name="connsiteY2" fmla="*/ 325142 h 325142"/>
              <a:gd name="connsiteX3" fmla="*/ 1030 w 251537"/>
              <a:gd name="connsiteY3" fmla="*/ 325142 h 325142"/>
              <a:gd name="connsiteX4" fmla="*/ 8174 w 251537"/>
              <a:gd name="connsiteY4" fmla="*/ 60822 h 325142"/>
              <a:gd name="connsiteX0" fmla="*/ 8174 w 174522"/>
              <a:gd name="connsiteY0" fmla="*/ 60822 h 325142"/>
              <a:gd name="connsiteX1" fmla="*/ 174522 w 174522"/>
              <a:gd name="connsiteY1" fmla="*/ 148930 h 325142"/>
              <a:gd name="connsiteX2" fmla="*/ 128692 w 174522"/>
              <a:gd name="connsiteY2" fmla="*/ 220367 h 325142"/>
              <a:gd name="connsiteX3" fmla="*/ 1030 w 174522"/>
              <a:gd name="connsiteY3" fmla="*/ 325142 h 325142"/>
              <a:gd name="connsiteX4" fmla="*/ 8174 w 174522"/>
              <a:gd name="connsiteY4" fmla="*/ 60822 h 325142"/>
              <a:gd name="connsiteX0" fmla="*/ 8174 w 183761"/>
              <a:gd name="connsiteY0" fmla="*/ 60822 h 325142"/>
              <a:gd name="connsiteX1" fmla="*/ 174522 w 183761"/>
              <a:gd name="connsiteY1" fmla="*/ 148930 h 325142"/>
              <a:gd name="connsiteX2" fmla="*/ 183761 w 183761"/>
              <a:gd name="connsiteY2" fmla="*/ 315617 h 325142"/>
              <a:gd name="connsiteX3" fmla="*/ 1030 w 183761"/>
              <a:gd name="connsiteY3" fmla="*/ 325142 h 325142"/>
              <a:gd name="connsiteX4" fmla="*/ 8174 w 183761"/>
              <a:gd name="connsiteY4" fmla="*/ 60822 h 325142"/>
              <a:gd name="connsiteX0" fmla="*/ 8174 w 183761"/>
              <a:gd name="connsiteY0" fmla="*/ 60822 h 315617"/>
              <a:gd name="connsiteX1" fmla="*/ 174522 w 183761"/>
              <a:gd name="connsiteY1" fmla="*/ 148930 h 315617"/>
              <a:gd name="connsiteX2" fmla="*/ 183761 w 183761"/>
              <a:gd name="connsiteY2" fmla="*/ 315617 h 315617"/>
              <a:gd name="connsiteX3" fmla="*/ 178944 w 183761"/>
              <a:gd name="connsiteY3" fmla="*/ 187030 h 315617"/>
              <a:gd name="connsiteX4" fmla="*/ 8174 w 183761"/>
              <a:gd name="connsiteY4" fmla="*/ 60822 h 315617"/>
              <a:gd name="connsiteX0" fmla="*/ 8174 w 183761"/>
              <a:gd name="connsiteY0" fmla="*/ 60822 h 315617"/>
              <a:gd name="connsiteX1" fmla="*/ 174522 w 183761"/>
              <a:gd name="connsiteY1" fmla="*/ 148930 h 315617"/>
              <a:gd name="connsiteX2" fmla="*/ 183761 w 183761"/>
              <a:gd name="connsiteY2" fmla="*/ 315617 h 315617"/>
              <a:gd name="connsiteX3" fmla="*/ 17974 w 183761"/>
              <a:gd name="connsiteY3" fmla="*/ 248943 h 315617"/>
              <a:gd name="connsiteX4" fmla="*/ 8174 w 183761"/>
              <a:gd name="connsiteY4" fmla="*/ 60822 h 315617"/>
              <a:gd name="connsiteX0" fmla="*/ 0 w 175587"/>
              <a:gd name="connsiteY0" fmla="*/ 31242 h 286037"/>
              <a:gd name="connsiteX1" fmla="*/ 33679 w 175587"/>
              <a:gd name="connsiteY1" fmla="*/ 7518 h 286037"/>
              <a:gd name="connsiteX2" fmla="*/ 166348 w 175587"/>
              <a:gd name="connsiteY2" fmla="*/ 119350 h 286037"/>
              <a:gd name="connsiteX3" fmla="*/ 175587 w 175587"/>
              <a:gd name="connsiteY3" fmla="*/ 286037 h 286037"/>
              <a:gd name="connsiteX4" fmla="*/ 9800 w 175587"/>
              <a:gd name="connsiteY4" fmla="*/ 219363 h 286037"/>
              <a:gd name="connsiteX5" fmla="*/ 0 w 175587"/>
              <a:gd name="connsiteY5" fmla="*/ 31242 h 28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87" h="286037">
                <a:moveTo>
                  <a:pt x="0" y="31242"/>
                </a:moveTo>
                <a:cubicBezTo>
                  <a:pt x="9628" y="-890"/>
                  <a:pt x="5954" y="-7167"/>
                  <a:pt x="33679" y="7518"/>
                </a:cubicBezTo>
                <a:cubicBezTo>
                  <a:pt x="61404" y="22203"/>
                  <a:pt x="148345" y="76105"/>
                  <a:pt x="166348" y="119350"/>
                </a:cubicBezTo>
                <a:lnTo>
                  <a:pt x="175587" y="286037"/>
                </a:lnTo>
                <a:lnTo>
                  <a:pt x="9800" y="219363"/>
                </a:lnTo>
                <a:lnTo>
                  <a:pt x="0" y="31242"/>
                </a:lnTo>
                <a:close/>
              </a:path>
            </a:pathLst>
          </a:custGeom>
          <a:solidFill>
            <a:srgbClr val="5D6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3"/>
          <p:cNvSpPr/>
          <p:nvPr/>
        </p:nvSpPr>
        <p:spPr>
          <a:xfrm>
            <a:off x="5331906" y="2872816"/>
            <a:ext cx="280186" cy="66457"/>
          </a:xfrm>
          <a:custGeom>
            <a:avLst/>
            <a:gdLst>
              <a:gd name="connsiteX0" fmla="*/ 0 w 192235"/>
              <a:gd name="connsiteY0" fmla="*/ 0 h 149353"/>
              <a:gd name="connsiteX1" fmla="*/ 192235 w 192235"/>
              <a:gd name="connsiteY1" fmla="*/ 0 h 149353"/>
              <a:gd name="connsiteX2" fmla="*/ 192235 w 192235"/>
              <a:gd name="connsiteY2" fmla="*/ 149353 h 149353"/>
              <a:gd name="connsiteX3" fmla="*/ 0 w 192235"/>
              <a:gd name="connsiteY3" fmla="*/ 149353 h 149353"/>
              <a:gd name="connsiteX4" fmla="*/ 0 w 192235"/>
              <a:gd name="connsiteY4" fmla="*/ 0 h 149353"/>
              <a:gd name="connsiteX0" fmla="*/ 7144 w 199379"/>
              <a:gd name="connsiteY0" fmla="*/ 0 h 149353"/>
              <a:gd name="connsiteX1" fmla="*/ 199379 w 199379"/>
              <a:gd name="connsiteY1" fmla="*/ 0 h 149353"/>
              <a:gd name="connsiteX2" fmla="*/ 199379 w 199379"/>
              <a:gd name="connsiteY2" fmla="*/ 149353 h 149353"/>
              <a:gd name="connsiteX3" fmla="*/ 0 w 199379"/>
              <a:gd name="connsiteY3" fmla="*/ 142210 h 149353"/>
              <a:gd name="connsiteX4" fmla="*/ 7144 w 199379"/>
              <a:gd name="connsiteY4" fmla="*/ 0 h 149353"/>
              <a:gd name="connsiteX0" fmla="*/ 100013 w 292248"/>
              <a:gd name="connsiteY0" fmla="*/ 0 h 149353"/>
              <a:gd name="connsiteX1" fmla="*/ 292248 w 292248"/>
              <a:gd name="connsiteY1" fmla="*/ 0 h 149353"/>
              <a:gd name="connsiteX2" fmla="*/ 292248 w 292248"/>
              <a:gd name="connsiteY2" fmla="*/ 149353 h 149353"/>
              <a:gd name="connsiteX3" fmla="*/ 0 w 292248"/>
              <a:gd name="connsiteY3" fmla="*/ 44579 h 149353"/>
              <a:gd name="connsiteX4" fmla="*/ 100013 w 292248"/>
              <a:gd name="connsiteY4" fmla="*/ 0 h 149353"/>
              <a:gd name="connsiteX0" fmla="*/ 114947 w 307182"/>
              <a:gd name="connsiteY0" fmla="*/ 148303 h 192882"/>
              <a:gd name="connsiteX1" fmla="*/ 307182 w 307182"/>
              <a:gd name="connsiteY1" fmla="*/ 148303 h 192882"/>
              <a:gd name="connsiteX2" fmla="*/ 0 w 307182"/>
              <a:gd name="connsiteY2" fmla="*/ 0 h 192882"/>
              <a:gd name="connsiteX3" fmla="*/ 14934 w 307182"/>
              <a:gd name="connsiteY3" fmla="*/ 192882 h 192882"/>
              <a:gd name="connsiteX4" fmla="*/ 114947 w 307182"/>
              <a:gd name="connsiteY4" fmla="*/ 148303 h 192882"/>
              <a:gd name="connsiteX0" fmla="*/ 100013 w 292248"/>
              <a:gd name="connsiteY0" fmla="*/ 0 h 46959"/>
              <a:gd name="connsiteX1" fmla="*/ 292248 w 292248"/>
              <a:gd name="connsiteY1" fmla="*/ 0 h 46959"/>
              <a:gd name="connsiteX2" fmla="*/ 94603 w 292248"/>
              <a:gd name="connsiteY2" fmla="*/ 46959 h 46959"/>
              <a:gd name="connsiteX3" fmla="*/ 0 w 292248"/>
              <a:gd name="connsiteY3" fmla="*/ 44579 h 46959"/>
              <a:gd name="connsiteX4" fmla="*/ 100013 w 292248"/>
              <a:gd name="connsiteY4" fmla="*/ 0 h 46959"/>
              <a:gd name="connsiteX0" fmla="*/ 100013 w 230336"/>
              <a:gd name="connsiteY0" fmla="*/ 219075 h 266034"/>
              <a:gd name="connsiteX1" fmla="*/ 230336 w 230336"/>
              <a:gd name="connsiteY1" fmla="*/ 0 h 266034"/>
              <a:gd name="connsiteX2" fmla="*/ 94603 w 230336"/>
              <a:gd name="connsiteY2" fmla="*/ 266034 h 266034"/>
              <a:gd name="connsiteX3" fmla="*/ 0 w 230336"/>
              <a:gd name="connsiteY3" fmla="*/ 263654 h 266034"/>
              <a:gd name="connsiteX4" fmla="*/ 100013 w 230336"/>
              <a:gd name="connsiteY4" fmla="*/ 219075 h 266034"/>
              <a:gd name="connsiteX0" fmla="*/ 100013 w 211286"/>
              <a:gd name="connsiteY0" fmla="*/ 0 h 46959"/>
              <a:gd name="connsiteX1" fmla="*/ 211286 w 211286"/>
              <a:gd name="connsiteY1" fmla="*/ 2382 h 46959"/>
              <a:gd name="connsiteX2" fmla="*/ 94603 w 211286"/>
              <a:gd name="connsiteY2" fmla="*/ 46959 h 46959"/>
              <a:gd name="connsiteX3" fmla="*/ 0 w 211286"/>
              <a:gd name="connsiteY3" fmla="*/ 44579 h 46959"/>
              <a:gd name="connsiteX4" fmla="*/ 100013 w 211286"/>
              <a:gd name="connsiteY4" fmla="*/ 0 h 46959"/>
              <a:gd name="connsiteX0" fmla="*/ 100013 w 211286"/>
              <a:gd name="connsiteY0" fmla="*/ 0 h 46959"/>
              <a:gd name="connsiteX1" fmla="*/ 211286 w 211286"/>
              <a:gd name="connsiteY1" fmla="*/ 2382 h 46959"/>
              <a:gd name="connsiteX2" fmla="*/ 119833 w 211286"/>
              <a:gd name="connsiteY2" fmla="*/ 46959 h 46959"/>
              <a:gd name="connsiteX3" fmla="*/ 0 w 211286"/>
              <a:gd name="connsiteY3" fmla="*/ 44579 h 46959"/>
              <a:gd name="connsiteX4" fmla="*/ 100013 w 211286"/>
              <a:gd name="connsiteY4" fmla="*/ 0 h 46959"/>
              <a:gd name="connsiteX0" fmla="*/ 100013 w 167134"/>
              <a:gd name="connsiteY0" fmla="*/ 203055 h 250014"/>
              <a:gd name="connsiteX1" fmla="*/ 167134 w 167134"/>
              <a:gd name="connsiteY1" fmla="*/ 0 h 250014"/>
              <a:gd name="connsiteX2" fmla="*/ 119833 w 167134"/>
              <a:gd name="connsiteY2" fmla="*/ 250014 h 250014"/>
              <a:gd name="connsiteX3" fmla="*/ 0 w 167134"/>
              <a:gd name="connsiteY3" fmla="*/ 247634 h 250014"/>
              <a:gd name="connsiteX4" fmla="*/ 100013 w 167134"/>
              <a:gd name="connsiteY4" fmla="*/ 203055 h 250014"/>
              <a:gd name="connsiteX0" fmla="*/ 100013 w 209184"/>
              <a:gd name="connsiteY0" fmla="*/ 4620 h 51579"/>
              <a:gd name="connsiteX1" fmla="*/ 209184 w 209184"/>
              <a:gd name="connsiteY1" fmla="*/ 0 h 51579"/>
              <a:gd name="connsiteX2" fmla="*/ 119833 w 209184"/>
              <a:gd name="connsiteY2" fmla="*/ 51579 h 51579"/>
              <a:gd name="connsiteX3" fmla="*/ 0 w 209184"/>
              <a:gd name="connsiteY3" fmla="*/ 49199 h 51579"/>
              <a:gd name="connsiteX4" fmla="*/ 100013 w 209184"/>
              <a:gd name="connsiteY4" fmla="*/ 4620 h 5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4" h="51579">
                <a:moveTo>
                  <a:pt x="100013" y="4620"/>
                </a:moveTo>
                <a:lnTo>
                  <a:pt x="209184" y="0"/>
                </a:lnTo>
                <a:lnTo>
                  <a:pt x="119833" y="51579"/>
                </a:lnTo>
                <a:lnTo>
                  <a:pt x="0" y="49199"/>
                </a:lnTo>
                <a:lnTo>
                  <a:pt x="100013" y="4620"/>
                </a:lnTo>
                <a:close/>
              </a:path>
            </a:pathLst>
          </a:custGeom>
          <a:solidFill>
            <a:srgbClr val="E4C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ight Triangle 10"/>
          <p:cNvSpPr/>
          <p:nvPr/>
        </p:nvSpPr>
        <p:spPr>
          <a:xfrm>
            <a:off x="5177698" y="2813310"/>
            <a:ext cx="24288" cy="58478"/>
          </a:xfrm>
          <a:custGeom>
            <a:avLst/>
            <a:gdLst>
              <a:gd name="connsiteX0" fmla="*/ 0 w 45719"/>
              <a:gd name="connsiteY0" fmla="*/ 58478 h 58478"/>
              <a:gd name="connsiteX1" fmla="*/ 0 w 45719"/>
              <a:gd name="connsiteY1" fmla="*/ 0 h 58478"/>
              <a:gd name="connsiteX2" fmla="*/ 45719 w 45719"/>
              <a:gd name="connsiteY2" fmla="*/ 58478 h 58478"/>
              <a:gd name="connsiteX3" fmla="*/ 0 w 45719"/>
              <a:gd name="connsiteY3" fmla="*/ 58478 h 58478"/>
              <a:gd name="connsiteX0" fmla="*/ 0 w 24288"/>
              <a:gd name="connsiteY0" fmla="*/ 58478 h 58478"/>
              <a:gd name="connsiteX1" fmla="*/ 0 w 24288"/>
              <a:gd name="connsiteY1" fmla="*/ 0 h 58478"/>
              <a:gd name="connsiteX2" fmla="*/ 24288 w 24288"/>
              <a:gd name="connsiteY2" fmla="*/ 44191 h 58478"/>
              <a:gd name="connsiteX3" fmla="*/ 0 w 24288"/>
              <a:gd name="connsiteY3" fmla="*/ 58478 h 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" h="58478">
                <a:moveTo>
                  <a:pt x="0" y="58478"/>
                </a:moveTo>
                <a:lnTo>
                  <a:pt x="0" y="0"/>
                </a:lnTo>
                <a:lnTo>
                  <a:pt x="24288" y="44191"/>
                </a:lnTo>
                <a:lnTo>
                  <a:pt x="0" y="5847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Freeform 28"/>
          <p:cNvSpPr/>
          <p:nvPr/>
        </p:nvSpPr>
        <p:spPr>
          <a:xfrm>
            <a:off x="5104401" y="2845688"/>
            <a:ext cx="249494" cy="78156"/>
          </a:xfrm>
          <a:custGeom>
            <a:avLst/>
            <a:gdLst>
              <a:gd name="connsiteX0" fmla="*/ 221456 w 221456"/>
              <a:gd name="connsiteY0" fmla="*/ 7144 h 61913"/>
              <a:gd name="connsiteX1" fmla="*/ 71437 w 221456"/>
              <a:gd name="connsiteY1" fmla="*/ 61913 h 61913"/>
              <a:gd name="connsiteX2" fmla="*/ 0 w 221456"/>
              <a:gd name="connsiteY2" fmla="*/ 52388 h 61913"/>
              <a:gd name="connsiteX3" fmla="*/ 128587 w 221456"/>
              <a:gd name="connsiteY3" fmla="*/ 0 h 61913"/>
              <a:gd name="connsiteX4" fmla="*/ 221456 w 221456"/>
              <a:gd name="connsiteY4" fmla="*/ 7144 h 61913"/>
              <a:gd name="connsiteX0" fmla="*/ 221456 w 221456"/>
              <a:gd name="connsiteY0" fmla="*/ 7144 h 55837"/>
              <a:gd name="connsiteX1" fmla="*/ 80636 w 221456"/>
              <a:gd name="connsiteY1" fmla="*/ 55837 h 55837"/>
              <a:gd name="connsiteX2" fmla="*/ 0 w 221456"/>
              <a:gd name="connsiteY2" fmla="*/ 52388 h 55837"/>
              <a:gd name="connsiteX3" fmla="*/ 128587 w 221456"/>
              <a:gd name="connsiteY3" fmla="*/ 0 h 55837"/>
              <a:gd name="connsiteX4" fmla="*/ 221456 w 221456"/>
              <a:gd name="connsiteY4" fmla="*/ 7144 h 5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456" h="55837">
                <a:moveTo>
                  <a:pt x="221456" y="7144"/>
                </a:moveTo>
                <a:lnTo>
                  <a:pt x="80636" y="55837"/>
                </a:lnTo>
                <a:lnTo>
                  <a:pt x="0" y="52388"/>
                </a:lnTo>
                <a:lnTo>
                  <a:pt x="128587" y="0"/>
                </a:lnTo>
                <a:lnTo>
                  <a:pt x="221456" y="7144"/>
                </a:lnTo>
                <a:close/>
              </a:path>
            </a:pathLst>
          </a:custGeom>
          <a:solidFill>
            <a:srgbClr val="536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2"/>
          <p:cNvSpPr/>
          <p:nvPr/>
        </p:nvSpPr>
        <p:spPr>
          <a:xfrm>
            <a:off x="5478462" y="2871025"/>
            <a:ext cx="138113" cy="12382"/>
          </a:xfrm>
          <a:custGeom>
            <a:avLst/>
            <a:gdLst>
              <a:gd name="connsiteX0" fmla="*/ 0 w 90488"/>
              <a:gd name="connsiteY0" fmla="*/ 0 h 45719"/>
              <a:gd name="connsiteX1" fmla="*/ 90488 w 90488"/>
              <a:gd name="connsiteY1" fmla="*/ 0 h 45719"/>
              <a:gd name="connsiteX2" fmla="*/ 90488 w 90488"/>
              <a:gd name="connsiteY2" fmla="*/ 45719 h 45719"/>
              <a:gd name="connsiteX3" fmla="*/ 0 w 90488"/>
              <a:gd name="connsiteY3" fmla="*/ 45719 h 45719"/>
              <a:gd name="connsiteX4" fmla="*/ 0 w 90488"/>
              <a:gd name="connsiteY4" fmla="*/ 0 h 45719"/>
              <a:gd name="connsiteX0" fmla="*/ 0 w 111919"/>
              <a:gd name="connsiteY0" fmla="*/ 0 h 45719"/>
              <a:gd name="connsiteX1" fmla="*/ 111919 w 111919"/>
              <a:gd name="connsiteY1" fmla="*/ 0 h 45719"/>
              <a:gd name="connsiteX2" fmla="*/ 90488 w 111919"/>
              <a:gd name="connsiteY2" fmla="*/ 45719 h 45719"/>
              <a:gd name="connsiteX3" fmla="*/ 0 w 111919"/>
              <a:gd name="connsiteY3" fmla="*/ 45719 h 45719"/>
              <a:gd name="connsiteX4" fmla="*/ 0 w 111919"/>
              <a:gd name="connsiteY4" fmla="*/ 0 h 45719"/>
              <a:gd name="connsiteX0" fmla="*/ 0 w 111919"/>
              <a:gd name="connsiteY0" fmla="*/ 113825 h 159544"/>
              <a:gd name="connsiteX1" fmla="*/ 111919 w 111919"/>
              <a:gd name="connsiteY1" fmla="*/ 113825 h 159544"/>
              <a:gd name="connsiteX2" fmla="*/ 59532 w 111919"/>
              <a:gd name="connsiteY2" fmla="*/ 0 h 159544"/>
              <a:gd name="connsiteX3" fmla="*/ 0 w 111919"/>
              <a:gd name="connsiteY3" fmla="*/ 159544 h 159544"/>
              <a:gd name="connsiteX4" fmla="*/ 0 w 111919"/>
              <a:gd name="connsiteY4" fmla="*/ 113825 h 159544"/>
              <a:gd name="connsiteX0" fmla="*/ 0 w 111919"/>
              <a:gd name="connsiteY0" fmla="*/ 113825 h 130969"/>
              <a:gd name="connsiteX1" fmla="*/ 111919 w 111919"/>
              <a:gd name="connsiteY1" fmla="*/ 113825 h 130969"/>
              <a:gd name="connsiteX2" fmla="*/ 59532 w 111919"/>
              <a:gd name="connsiteY2" fmla="*/ 0 h 130969"/>
              <a:gd name="connsiteX3" fmla="*/ 0 w 111919"/>
              <a:gd name="connsiteY3" fmla="*/ 130969 h 130969"/>
              <a:gd name="connsiteX4" fmla="*/ 0 w 111919"/>
              <a:gd name="connsiteY4" fmla="*/ 113825 h 130969"/>
              <a:gd name="connsiteX0" fmla="*/ 16669 w 128588"/>
              <a:gd name="connsiteY0" fmla="*/ 113825 h 113825"/>
              <a:gd name="connsiteX1" fmla="*/ 128588 w 128588"/>
              <a:gd name="connsiteY1" fmla="*/ 113825 h 113825"/>
              <a:gd name="connsiteX2" fmla="*/ 76201 w 128588"/>
              <a:gd name="connsiteY2" fmla="*/ 0 h 113825"/>
              <a:gd name="connsiteX3" fmla="*/ 0 w 128588"/>
              <a:gd name="connsiteY3" fmla="*/ 9525 h 113825"/>
              <a:gd name="connsiteX4" fmla="*/ 16669 w 128588"/>
              <a:gd name="connsiteY4" fmla="*/ 113825 h 113825"/>
              <a:gd name="connsiteX0" fmla="*/ 16669 w 128588"/>
              <a:gd name="connsiteY0" fmla="*/ 104300 h 114300"/>
              <a:gd name="connsiteX1" fmla="*/ 128588 w 128588"/>
              <a:gd name="connsiteY1" fmla="*/ 104300 h 114300"/>
              <a:gd name="connsiteX2" fmla="*/ 90488 w 128588"/>
              <a:gd name="connsiteY2" fmla="*/ 114300 h 114300"/>
              <a:gd name="connsiteX3" fmla="*/ 0 w 128588"/>
              <a:gd name="connsiteY3" fmla="*/ 0 h 114300"/>
              <a:gd name="connsiteX4" fmla="*/ 16669 w 128588"/>
              <a:gd name="connsiteY4" fmla="*/ 104300 h 114300"/>
              <a:gd name="connsiteX0" fmla="*/ 2381 w 114300"/>
              <a:gd name="connsiteY0" fmla="*/ 0 h 12382"/>
              <a:gd name="connsiteX1" fmla="*/ 114300 w 114300"/>
              <a:gd name="connsiteY1" fmla="*/ 0 h 12382"/>
              <a:gd name="connsiteX2" fmla="*/ 76200 w 114300"/>
              <a:gd name="connsiteY2" fmla="*/ 10000 h 12382"/>
              <a:gd name="connsiteX3" fmla="*/ 0 w 114300"/>
              <a:gd name="connsiteY3" fmla="*/ 12382 h 12382"/>
              <a:gd name="connsiteX4" fmla="*/ 2381 w 114300"/>
              <a:gd name="connsiteY4" fmla="*/ 0 h 12382"/>
              <a:gd name="connsiteX0" fmla="*/ 0 w 138113"/>
              <a:gd name="connsiteY0" fmla="*/ 0 h 12382"/>
              <a:gd name="connsiteX1" fmla="*/ 138113 w 138113"/>
              <a:gd name="connsiteY1" fmla="*/ 0 h 12382"/>
              <a:gd name="connsiteX2" fmla="*/ 100013 w 138113"/>
              <a:gd name="connsiteY2" fmla="*/ 10000 h 12382"/>
              <a:gd name="connsiteX3" fmla="*/ 23813 w 138113"/>
              <a:gd name="connsiteY3" fmla="*/ 12382 h 12382"/>
              <a:gd name="connsiteX4" fmla="*/ 0 w 138113"/>
              <a:gd name="connsiteY4" fmla="*/ 0 h 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13" h="12382">
                <a:moveTo>
                  <a:pt x="0" y="0"/>
                </a:moveTo>
                <a:lnTo>
                  <a:pt x="138113" y="0"/>
                </a:lnTo>
                <a:lnTo>
                  <a:pt x="100013" y="10000"/>
                </a:lnTo>
                <a:lnTo>
                  <a:pt x="23813" y="12382"/>
                </a:lnTo>
                <a:lnTo>
                  <a:pt x="0" y="0"/>
                </a:lnTo>
                <a:close/>
              </a:path>
            </a:pathLst>
          </a:custGeom>
          <a:solidFill>
            <a:srgbClr val="4B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2"/>
          <p:cNvSpPr/>
          <p:nvPr/>
        </p:nvSpPr>
        <p:spPr>
          <a:xfrm>
            <a:off x="5644991" y="2871024"/>
            <a:ext cx="145843" cy="18000"/>
          </a:xfrm>
          <a:custGeom>
            <a:avLst/>
            <a:gdLst>
              <a:gd name="connsiteX0" fmla="*/ 0 w 90488"/>
              <a:gd name="connsiteY0" fmla="*/ 0 h 45719"/>
              <a:gd name="connsiteX1" fmla="*/ 90488 w 90488"/>
              <a:gd name="connsiteY1" fmla="*/ 0 h 45719"/>
              <a:gd name="connsiteX2" fmla="*/ 90488 w 90488"/>
              <a:gd name="connsiteY2" fmla="*/ 45719 h 45719"/>
              <a:gd name="connsiteX3" fmla="*/ 0 w 90488"/>
              <a:gd name="connsiteY3" fmla="*/ 45719 h 45719"/>
              <a:gd name="connsiteX4" fmla="*/ 0 w 90488"/>
              <a:gd name="connsiteY4" fmla="*/ 0 h 45719"/>
              <a:gd name="connsiteX0" fmla="*/ 0 w 111919"/>
              <a:gd name="connsiteY0" fmla="*/ 0 h 45719"/>
              <a:gd name="connsiteX1" fmla="*/ 111919 w 111919"/>
              <a:gd name="connsiteY1" fmla="*/ 0 h 45719"/>
              <a:gd name="connsiteX2" fmla="*/ 90488 w 111919"/>
              <a:gd name="connsiteY2" fmla="*/ 45719 h 45719"/>
              <a:gd name="connsiteX3" fmla="*/ 0 w 111919"/>
              <a:gd name="connsiteY3" fmla="*/ 45719 h 45719"/>
              <a:gd name="connsiteX4" fmla="*/ 0 w 111919"/>
              <a:gd name="connsiteY4" fmla="*/ 0 h 45719"/>
              <a:gd name="connsiteX0" fmla="*/ 0 w 111919"/>
              <a:gd name="connsiteY0" fmla="*/ 113825 h 159544"/>
              <a:gd name="connsiteX1" fmla="*/ 111919 w 111919"/>
              <a:gd name="connsiteY1" fmla="*/ 113825 h 159544"/>
              <a:gd name="connsiteX2" fmla="*/ 59532 w 111919"/>
              <a:gd name="connsiteY2" fmla="*/ 0 h 159544"/>
              <a:gd name="connsiteX3" fmla="*/ 0 w 111919"/>
              <a:gd name="connsiteY3" fmla="*/ 159544 h 159544"/>
              <a:gd name="connsiteX4" fmla="*/ 0 w 111919"/>
              <a:gd name="connsiteY4" fmla="*/ 113825 h 159544"/>
              <a:gd name="connsiteX0" fmla="*/ 0 w 111919"/>
              <a:gd name="connsiteY0" fmla="*/ 113825 h 130969"/>
              <a:gd name="connsiteX1" fmla="*/ 111919 w 111919"/>
              <a:gd name="connsiteY1" fmla="*/ 113825 h 130969"/>
              <a:gd name="connsiteX2" fmla="*/ 59532 w 111919"/>
              <a:gd name="connsiteY2" fmla="*/ 0 h 130969"/>
              <a:gd name="connsiteX3" fmla="*/ 0 w 111919"/>
              <a:gd name="connsiteY3" fmla="*/ 130969 h 130969"/>
              <a:gd name="connsiteX4" fmla="*/ 0 w 111919"/>
              <a:gd name="connsiteY4" fmla="*/ 113825 h 130969"/>
              <a:gd name="connsiteX0" fmla="*/ 16669 w 128588"/>
              <a:gd name="connsiteY0" fmla="*/ 113825 h 113825"/>
              <a:gd name="connsiteX1" fmla="*/ 128588 w 128588"/>
              <a:gd name="connsiteY1" fmla="*/ 113825 h 113825"/>
              <a:gd name="connsiteX2" fmla="*/ 76201 w 128588"/>
              <a:gd name="connsiteY2" fmla="*/ 0 h 113825"/>
              <a:gd name="connsiteX3" fmla="*/ 0 w 128588"/>
              <a:gd name="connsiteY3" fmla="*/ 9525 h 113825"/>
              <a:gd name="connsiteX4" fmla="*/ 16669 w 128588"/>
              <a:gd name="connsiteY4" fmla="*/ 113825 h 113825"/>
              <a:gd name="connsiteX0" fmla="*/ 16669 w 128588"/>
              <a:gd name="connsiteY0" fmla="*/ 104300 h 114300"/>
              <a:gd name="connsiteX1" fmla="*/ 128588 w 128588"/>
              <a:gd name="connsiteY1" fmla="*/ 104300 h 114300"/>
              <a:gd name="connsiteX2" fmla="*/ 90488 w 128588"/>
              <a:gd name="connsiteY2" fmla="*/ 114300 h 114300"/>
              <a:gd name="connsiteX3" fmla="*/ 0 w 128588"/>
              <a:gd name="connsiteY3" fmla="*/ 0 h 114300"/>
              <a:gd name="connsiteX4" fmla="*/ 16669 w 128588"/>
              <a:gd name="connsiteY4" fmla="*/ 104300 h 114300"/>
              <a:gd name="connsiteX0" fmla="*/ 2381 w 114300"/>
              <a:gd name="connsiteY0" fmla="*/ 0 h 12382"/>
              <a:gd name="connsiteX1" fmla="*/ 114300 w 114300"/>
              <a:gd name="connsiteY1" fmla="*/ 0 h 12382"/>
              <a:gd name="connsiteX2" fmla="*/ 76200 w 114300"/>
              <a:gd name="connsiteY2" fmla="*/ 10000 h 12382"/>
              <a:gd name="connsiteX3" fmla="*/ 0 w 114300"/>
              <a:gd name="connsiteY3" fmla="*/ 12382 h 12382"/>
              <a:gd name="connsiteX4" fmla="*/ 2381 w 114300"/>
              <a:gd name="connsiteY4" fmla="*/ 0 h 12382"/>
              <a:gd name="connsiteX0" fmla="*/ 0 w 138113"/>
              <a:gd name="connsiteY0" fmla="*/ 0 h 12382"/>
              <a:gd name="connsiteX1" fmla="*/ 138113 w 138113"/>
              <a:gd name="connsiteY1" fmla="*/ 0 h 12382"/>
              <a:gd name="connsiteX2" fmla="*/ 100013 w 138113"/>
              <a:gd name="connsiteY2" fmla="*/ 10000 h 12382"/>
              <a:gd name="connsiteX3" fmla="*/ 23813 w 138113"/>
              <a:gd name="connsiteY3" fmla="*/ 12382 h 12382"/>
              <a:gd name="connsiteX4" fmla="*/ 0 w 138113"/>
              <a:gd name="connsiteY4" fmla="*/ 0 h 12382"/>
              <a:gd name="connsiteX0" fmla="*/ 0 w 138113"/>
              <a:gd name="connsiteY0" fmla="*/ 0 h 12382"/>
              <a:gd name="connsiteX1" fmla="*/ 138113 w 138113"/>
              <a:gd name="connsiteY1" fmla="*/ 0 h 12382"/>
              <a:gd name="connsiteX2" fmla="*/ 123826 w 138113"/>
              <a:gd name="connsiteY2" fmla="*/ 12382 h 12382"/>
              <a:gd name="connsiteX3" fmla="*/ 23813 w 138113"/>
              <a:gd name="connsiteY3" fmla="*/ 12382 h 12382"/>
              <a:gd name="connsiteX4" fmla="*/ 0 w 138113"/>
              <a:gd name="connsiteY4" fmla="*/ 0 h 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13" h="12382">
                <a:moveTo>
                  <a:pt x="0" y="0"/>
                </a:moveTo>
                <a:lnTo>
                  <a:pt x="138113" y="0"/>
                </a:lnTo>
                <a:lnTo>
                  <a:pt x="123826" y="12382"/>
                </a:lnTo>
                <a:lnTo>
                  <a:pt x="23813" y="12382"/>
                </a:lnTo>
                <a:lnTo>
                  <a:pt x="0" y="0"/>
                </a:lnTo>
                <a:close/>
              </a:path>
            </a:pathLst>
          </a:custGeom>
          <a:solidFill>
            <a:srgbClr val="4B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Rectangle 33"/>
          <p:cNvSpPr/>
          <p:nvPr/>
        </p:nvSpPr>
        <p:spPr>
          <a:xfrm rot="313294">
            <a:off x="5762804" y="2871182"/>
            <a:ext cx="220055" cy="83949"/>
          </a:xfrm>
          <a:custGeom>
            <a:avLst/>
            <a:gdLst>
              <a:gd name="connsiteX0" fmla="*/ 0 w 192235"/>
              <a:gd name="connsiteY0" fmla="*/ 0 h 149353"/>
              <a:gd name="connsiteX1" fmla="*/ 192235 w 192235"/>
              <a:gd name="connsiteY1" fmla="*/ 0 h 149353"/>
              <a:gd name="connsiteX2" fmla="*/ 192235 w 192235"/>
              <a:gd name="connsiteY2" fmla="*/ 149353 h 149353"/>
              <a:gd name="connsiteX3" fmla="*/ 0 w 192235"/>
              <a:gd name="connsiteY3" fmla="*/ 149353 h 149353"/>
              <a:gd name="connsiteX4" fmla="*/ 0 w 192235"/>
              <a:gd name="connsiteY4" fmla="*/ 0 h 149353"/>
              <a:gd name="connsiteX0" fmla="*/ 7144 w 199379"/>
              <a:gd name="connsiteY0" fmla="*/ 0 h 149353"/>
              <a:gd name="connsiteX1" fmla="*/ 199379 w 199379"/>
              <a:gd name="connsiteY1" fmla="*/ 0 h 149353"/>
              <a:gd name="connsiteX2" fmla="*/ 199379 w 199379"/>
              <a:gd name="connsiteY2" fmla="*/ 149353 h 149353"/>
              <a:gd name="connsiteX3" fmla="*/ 0 w 199379"/>
              <a:gd name="connsiteY3" fmla="*/ 142210 h 149353"/>
              <a:gd name="connsiteX4" fmla="*/ 7144 w 199379"/>
              <a:gd name="connsiteY4" fmla="*/ 0 h 149353"/>
              <a:gd name="connsiteX0" fmla="*/ 100013 w 292248"/>
              <a:gd name="connsiteY0" fmla="*/ 0 h 149353"/>
              <a:gd name="connsiteX1" fmla="*/ 292248 w 292248"/>
              <a:gd name="connsiteY1" fmla="*/ 0 h 149353"/>
              <a:gd name="connsiteX2" fmla="*/ 292248 w 292248"/>
              <a:gd name="connsiteY2" fmla="*/ 149353 h 149353"/>
              <a:gd name="connsiteX3" fmla="*/ 0 w 292248"/>
              <a:gd name="connsiteY3" fmla="*/ 44579 h 149353"/>
              <a:gd name="connsiteX4" fmla="*/ 100013 w 292248"/>
              <a:gd name="connsiteY4" fmla="*/ 0 h 149353"/>
              <a:gd name="connsiteX0" fmla="*/ 114947 w 307182"/>
              <a:gd name="connsiteY0" fmla="*/ 148303 h 192882"/>
              <a:gd name="connsiteX1" fmla="*/ 307182 w 307182"/>
              <a:gd name="connsiteY1" fmla="*/ 148303 h 192882"/>
              <a:gd name="connsiteX2" fmla="*/ 0 w 307182"/>
              <a:gd name="connsiteY2" fmla="*/ 0 h 192882"/>
              <a:gd name="connsiteX3" fmla="*/ 14934 w 307182"/>
              <a:gd name="connsiteY3" fmla="*/ 192882 h 192882"/>
              <a:gd name="connsiteX4" fmla="*/ 114947 w 307182"/>
              <a:gd name="connsiteY4" fmla="*/ 148303 h 192882"/>
              <a:gd name="connsiteX0" fmla="*/ 100013 w 292248"/>
              <a:gd name="connsiteY0" fmla="*/ 0 h 46959"/>
              <a:gd name="connsiteX1" fmla="*/ 292248 w 292248"/>
              <a:gd name="connsiteY1" fmla="*/ 0 h 46959"/>
              <a:gd name="connsiteX2" fmla="*/ 94603 w 292248"/>
              <a:gd name="connsiteY2" fmla="*/ 46959 h 46959"/>
              <a:gd name="connsiteX3" fmla="*/ 0 w 292248"/>
              <a:gd name="connsiteY3" fmla="*/ 44579 h 46959"/>
              <a:gd name="connsiteX4" fmla="*/ 100013 w 292248"/>
              <a:gd name="connsiteY4" fmla="*/ 0 h 46959"/>
              <a:gd name="connsiteX0" fmla="*/ 100013 w 230336"/>
              <a:gd name="connsiteY0" fmla="*/ 219075 h 266034"/>
              <a:gd name="connsiteX1" fmla="*/ 230336 w 230336"/>
              <a:gd name="connsiteY1" fmla="*/ 0 h 266034"/>
              <a:gd name="connsiteX2" fmla="*/ 94603 w 230336"/>
              <a:gd name="connsiteY2" fmla="*/ 266034 h 266034"/>
              <a:gd name="connsiteX3" fmla="*/ 0 w 230336"/>
              <a:gd name="connsiteY3" fmla="*/ 263654 h 266034"/>
              <a:gd name="connsiteX4" fmla="*/ 100013 w 230336"/>
              <a:gd name="connsiteY4" fmla="*/ 219075 h 266034"/>
              <a:gd name="connsiteX0" fmla="*/ 100013 w 211286"/>
              <a:gd name="connsiteY0" fmla="*/ 0 h 46959"/>
              <a:gd name="connsiteX1" fmla="*/ 211286 w 211286"/>
              <a:gd name="connsiteY1" fmla="*/ 2382 h 46959"/>
              <a:gd name="connsiteX2" fmla="*/ 94603 w 211286"/>
              <a:gd name="connsiteY2" fmla="*/ 46959 h 46959"/>
              <a:gd name="connsiteX3" fmla="*/ 0 w 211286"/>
              <a:gd name="connsiteY3" fmla="*/ 44579 h 46959"/>
              <a:gd name="connsiteX4" fmla="*/ 100013 w 211286"/>
              <a:gd name="connsiteY4" fmla="*/ 0 h 46959"/>
              <a:gd name="connsiteX0" fmla="*/ 100013 w 211286"/>
              <a:gd name="connsiteY0" fmla="*/ 0 h 46959"/>
              <a:gd name="connsiteX1" fmla="*/ 211286 w 211286"/>
              <a:gd name="connsiteY1" fmla="*/ 2382 h 46959"/>
              <a:gd name="connsiteX2" fmla="*/ 119833 w 211286"/>
              <a:gd name="connsiteY2" fmla="*/ 46959 h 46959"/>
              <a:gd name="connsiteX3" fmla="*/ 0 w 211286"/>
              <a:gd name="connsiteY3" fmla="*/ 44579 h 46959"/>
              <a:gd name="connsiteX4" fmla="*/ 100013 w 211286"/>
              <a:gd name="connsiteY4" fmla="*/ 0 h 46959"/>
              <a:gd name="connsiteX0" fmla="*/ 100013 w 167134"/>
              <a:gd name="connsiteY0" fmla="*/ 203055 h 250014"/>
              <a:gd name="connsiteX1" fmla="*/ 167134 w 167134"/>
              <a:gd name="connsiteY1" fmla="*/ 0 h 250014"/>
              <a:gd name="connsiteX2" fmla="*/ 119833 w 167134"/>
              <a:gd name="connsiteY2" fmla="*/ 250014 h 250014"/>
              <a:gd name="connsiteX3" fmla="*/ 0 w 167134"/>
              <a:gd name="connsiteY3" fmla="*/ 247634 h 250014"/>
              <a:gd name="connsiteX4" fmla="*/ 100013 w 167134"/>
              <a:gd name="connsiteY4" fmla="*/ 203055 h 250014"/>
              <a:gd name="connsiteX0" fmla="*/ 100013 w 209184"/>
              <a:gd name="connsiteY0" fmla="*/ 4620 h 51579"/>
              <a:gd name="connsiteX1" fmla="*/ 209184 w 209184"/>
              <a:gd name="connsiteY1" fmla="*/ 0 h 51579"/>
              <a:gd name="connsiteX2" fmla="*/ 119833 w 209184"/>
              <a:gd name="connsiteY2" fmla="*/ 51579 h 51579"/>
              <a:gd name="connsiteX3" fmla="*/ 0 w 209184"/>
              <a:gd name="connsiteY3" fmla="*/ 49199 h 51579"/>
              <a:gd name="connsiteX4" fmla="*/ 100013 w 209184"/>
              <a:gd name="connsiteY4" fmla="*/ 4620 h 51579"/>
              <a:gd name="connsiteX0" fmla="*/ 82071 w 209184"/>
              <a:gd name="connsiteY0" fmla="*/ 0 h 54429"/>
              <a:gd name="connsiteX1" fmla="*/ 209184 w 209184"/>
              <a:gd name="connsiteY1" fmla="*/ 2850 h 54429"/>
              <a:gd name="connsiteX2" fmla="*/ 119833 w 209184"/>
              <a:gd name="connsiteY2" fmla="*/ 54429 h 54429"/>
              <a:gd name="connsiteX3" fmla="*/ 0 w 209184"/>
              <a:gd name="connsiteY3" fmla="*/ 52049 h 54429"/>
              <a:gd name="connsiteX4" fmla="*/ 82071 w 209184"/>
              <a:gd name="connsiteY4" fmla="*/ 0 h 54429"/>
              <a:gd name="connsiteX0" fmla="*/ 82071 w 189000"/>
              <a:gd name="connsiteY0" fmla="*/ 7111 h 61540"/>
              <a:gd name="connsiteX1" fmla="*/ 189000 w 189000"/>
              <a:gd name="connsiteY1" fmla="*/ 0 h 61540"/>
              <a:gd name="connsiteX2" fmla="*/ 119833 w 189000"/>
              <a:gd name="connsiteY2" fmla="*/ 61540 h 61540"/>
              <a:gd name="connsiteX3" fmla="*/ 0 w 189000"/>
              <a:gd name="connsiteY3" fmla="*/ 59160 h 61540"/>
              <a:gd name="connsiteX4" fmla="*/ 82071 w 189000"/>
              <a:gd name="connsiteY4" fmla="*/ 7111 h 61540"/>
              <a:gd name="connsiteX0" fmla="*/ 82071 w 202456"/>
              <a:gd name="connsiteY0" fmla="*/ 0 h 54429"/>
              <a:gd name="connsiteX1" fmla="*/ 202456 w 202456"/>
              <a:gd name="connsiteY1" fmla="*/ 5340 h 54429"/>
              <a:gd name="connsiteX2" fmla="*/ 119833 w 202456"/>
              <a:gd name="connsiteY2" fmla="*/ 54429 h 54429"/>
              <a:gd name="connsiteX3" fmla="*/ 0 w 202456"/>
              <a:gd name="connsiteY3" fmla="*/ 52049 h 54429"/>
              <a:gd name="connsiteX4" fmla="*/ 82071 w 202456"/>
              <a:gd name="connsiteY4" fmla="*/ 0 h 54429"/>
              <a:gd name="connsiteX0" fmla="*/ 82071 w 197971"/>
              <a:gd name="connsiteY0" fmla="*/ 7111 h 61540"/>
              <a:gd name="connsiteX1" fmla="*/ 197971 w 197971"/>
              <a:gd name="connsiteY1" fmla="*/ 0 h 61540"/>
              <a:gd name="connsiteX2" fmla="*/ 119833 w 197971"/>
              <a:gd name="connsiteY2" fmla="*/ 61540 h 61540"/>
              <a:gd name="connsiteX3" fmla="*/ 0 w 197971"/>
              <a:gd name="connsiteY3" fmla="*/ 59160 h 61540"/>
              <a:gd name="connsiteX4" fmla="*/ 82071 w 197971"/>
              <a:gd name="connsiteY4" fmla="*/ 7111 h 61540"/>
              <a:gd name="connsiteX0" fmla="*/ 66372 w 197971"/>
              <a:gd name="connsiteY0" fmla="*/ 4620 h 61540"/>
              <a:gd name="connsiteX1" fmla="*/ 197971 w 197971"/>
              <a:gd name="connsiteY1" fmla="*/ 0 h 61540"/>
              <a:gd name="connsiteX2" fmla="*/ 119833 w 197971"/>
              <a:gd name="connsiteY2" fmla="*/ 61540 h 61540"/>
              <a:gd name="connsiteX3" fmla="*/ 0 w 197971"/>
              <a:gd name="connsiteY3" fmla="*/ 59160 h 61540"/>
              <a:gd name="connsiteX4" fmla="*/ 66372 w 197971"/>
              <a:gd name="connsiteY4" fmla="*/ 4620 h 61540"/>
              <a:gd name="connsiteX0" fmla="*/ 66372 w 197971"/>
              <a:gd name="connsiteY0" fmla="*/ 4620 h 61540"/>
              <a:gd name="connsiteX1" fmla="*/ 197971 w 197971"/>
              <a:gd name="connsiteY1" fmla="*/ 0 h 61540"/>
              <a:gd name="connsiteX2" fmla="*/ 137774 w 197971"/>
              <a:gd name="connsiteY2" fmla="*/ 61540 h 61540"/>
              <a:gd name="connsiteX3" fmla="*/ 0 w 197971"/>
              <a:gd name="connsiteY3" fmla="*/ 59160 h 61540"/>
              <a:gd name="connsiteX4" fmla="*/ 66372 w 197971"/>
              <a:gd name="connsiteY4" fmla="*/ 4620 h 61540"/>
              <a:gd name="connsiteX0" fmla="*/ 66372 w 183011"/>
              <a:gd name="connsiteY0" fmla="*/ 12090 h 69010"/>
              <a:gd name="connsiteX1" fmla="*/ 183011 w 183011"/>
              <a:gd name="connsiteY1" fmla="*/ 0 h 69010"/>
              <a:gd name="connsiteX2" fmla="*/ 137774 w 183011"/>
              <a:gd name="connsiteY2" fmla="*/ 69010 h 69010"/>
              <a:gd name="connsiteX3" fmla="*/ 0 w 183011"/>
              <a:gd name="connsiteY3" fmla="*/ 66630 h 69010"/>
              <a:gd name="connsiteX4" fmla="*/ 66372 w 183011"/>
              <a:gd name="connsiteY4" fmla="*/ 12090 h 69010"/>
              <a:gd name="connsiteX0" fmla="*/ 66372 w 183011"/>
              <a:gd name="connsiteY0" fmla="*/ 12090 h 66630"/>
              <a:gd name="connsiteX1" fmla="*/ 183011 w 183011"/>
              <a:gd name="connsiteY1" fmla="*/ 0 h 66630"/>
              <a:gd name="connsiteX2" fmla="*/ 65113 w 183011"/>
              <a:gd name="connsiteY2" fmla="*/ 46599 h 66630"/>
              <a:gd name="connsiteX3" fmla="*/ 0 w 183011"/>
              <a:gd name="connsiteY3" fmla="*/ 66630 h 66630"/>
              <a:gd name="connsiteX4" fmla="*/ 66372 w 183011"/>
              <a:gd name="connsiteY4" fmla="*/ 12090 h 66630"/>
              <a:gd name="connsiteX0" fmla="*/ 66372 w 183011"/>
              <a:gd name="connsiteY0" fmla="*/ 12090 h 66630"/>
              <a:gd name="connsiteX1" fmla="*/ 183011 w 183011"/>
              <a:gd name="connsiteY1" fmla="*/ 0 h 66630"/>
              <a:gd name="connsiteX2" fmla="*/ 142048 w 183011"/>
              <a:gd name="connsiteY2" fmla="*/ 56560 h 66630"/>
              <a:gd name="connsiteX3" fmla="*/ 0 w 183011"/>
              <a:gd name="connsiteY3" fmla="*/ 66630 h 66630"/>
              <a:gd name="connsiteX4" fmla="*/ 66372 w 183011"/>
              <a:gd name="connsiteY4" fmla="*/ 12090 h 66630"/>
              <a:gd name="connsiteX0" fmla="*/ 66372 w 176600"/>
              <a:gd name="connsiteY0" fmla="*/ 2129 h 56669"/>
              <a:gd name="connsiteX1" fmla="*/ 176600 w 176600"/>
              <a:gd name="connsiteY1" fmla="*/ 0 h 56669"/>
              <a:gd name="connsiteX2" fmla="*/ 142048 w 176600"/>
              <a:gd name="connsiteY2" fmla="*/ 46599 h 56669"/>
              <a:gd name="connsiteX3" fmla="*/ 0 w 176600"/>
              <a:gd name="connsiteY3" fmla="*/ 56669 h 56669"/>
              <a:gd name="connsiteX4" fmla="*/ 66372 w 176600"/>
              <a:gd name="connsiteY4" fmla="*/ 2129 h 56669"/>
              <a:gd name="connsiteX0" fmla="*/ 66372 w 178737"/>
              <a:gd name="connsiteY0" fmla="*/ 4619 h 59159"/>
              <a:gd name="connsiteX1" fmla="*/ 178737 w 178737"/>
              <a:gd name="connsiteY1" fmla="*/ 0 h 59159"/>
              <a:gd name="connsiteX2" fmla="*/ 142048 w 178737"/>
              <a:gd name="connsiteY2" fmla="*/ 49089 h 59159"/>
              <a:gd name="connsiteX3" fmla="*/ 0 w 178737"/>
              <a:gd name="connsiteY3" fmla="*/ 59159 h 59159"/>
              <a:gd name="connsiteX4" fmla="*/ 66372 w 178737"/>
              <a:gd name="connsiteY4" fmla="*/ 4619 h 59159"/>
              <a:gd name="connsiteX0" fmla="*/ 66372 w 178737"/>
              <a:gd name="connsiteY0" fmla="*/ 4619 h 59159"/>
              <a:gd name="connsiteX1" fmla="*/ 178737 w 178737"/>
              <a:gd name="connsiteY1" fmla="*/ 0 h 59159"/>
              <a:gd name="connsiteX2" fmla="*/ 146322 w 178737"/>
              <a:gd name="connsiteY2" fmla="*/ 56559 h 59159"/>
              <a:gd name="connsiteX3" fmla="*/ 0 w 178737"/>
              <a:gd name="connsiteY3" fmla="*/ 59159 h 59159"/>
              <a:gd name="connsiteX4" fmla="*/ 66372 w 178737"/>
              <a:gd name="connsiteY4" fmla="*/ 4619 h 59159"/>
              <a:gd name="connsiteX0" fmla="*/ 66372 w 185148"/>
              <a:gd name="connsiteY0" fmla="*/ 4619 h 59159"/>
              <a:gd name="connsiteX1" fmla="*/ 185148 w 185148"/>
              <a:gd name="connsiteY1" fmla="*/ 0 h 59159"/>
              <a:gd name="connsiteX2" fmla="*/ 146322 w 185148"/>
              <a:gd name="connsiteY2" fmla="*/ 56559 h 59159"/>
              <a:gd name="connsiteX3" fmla="*/ 0 w 185148"/>
              <a:gd name="connsiteY3" fmla="*/ 59159 h 59159"/>
              <a:gd name="connsiteX4" fmla="*/ 66372 w 185148"/>
              <a:gd name="connsiteY4" fmla="*/ 4619 h 59159"/>
              <a:gd name="connsiteX0" fmla="*/ 66372 w 185148"/>
              <a:gd name="connsiteY0" fmla="*/ 4619 h 59159"/>
              <a:gd name="connsiteX1" fmla="*/ 185148 w 185148"/>
              <a:gd name="connsiteY1" fmla="*/ 0 h 59159"/>
              <a:gd name="connsiteX2" fmla="*/ 137774 w 185148"/>
              <a:gd name="connsiteY2" fmla="*/ 54069 h 59159"/>
              <a:gd name="connsiteX3" fmla="*/ 0 w 185148"/>
              <a:gd name="connsiteY3" fmla="*/ 59159 h 59159"/>
              <a:gd name="connsiteX4" fmla="*/ 66372 w 185148"/>
              <a:gd name="connsiteY4" fmla="*/ 4619 h 5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48" h="59159">
                <a:moveTo>
                  <a:pt x="66372" y="4619"/>
                </a:moveTo>
                <a:lnTo>
                  <a:pt x="185148" y="0"/>
                </a:lnTo>
                <a:lnTo>
                  <a:pt x="137774" y="54069"/>
                </a:lnTo>
                <a:lnTo>
                  <a:pt x="0" y="59159"/>
                </a:lnTo>
                <a:lnTo>
                  <a:pt x="66372" y="4619"/>
                </a:lnTo>
                <a:close/>
              </a:path>
            </a:pathLst>
          </a:custGeom>
          <a:solidFill>
            <a:srgbClr val="E4C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Rectangle 33"/>
          <p:cNvSpPr/>
          <p:nvPr/>
        </p:nvSpPr>
        <p:spPr>
          <a:xfrm>
            <a:off x="6183088" y="2866545"/>
            <a:ext cx="181431" cy="88184"/>
          </a:xfrm>
          <a:custGeom>
            <a:avLst/>
            <a:gdLst>
              <a:gd name="connsiteX0" fmla="*/ 0 w 192235"/>
              <a:gd name="connsiteY0" fmla="*/ 0 h 149353"/>
              <a:gd name="connsiteX1" fmla="*/ 192235 w 192235"/>
              <a:gd name="connsiteY1" fmla="*/ 0 h 149353"/>
              <a:gd name="connsiteX2" fmla="*/ 192235 w 192235"/>
              <a:gd name="connsiteY2" fmla="*/ 149353 h 149353"/>
              <a:gd name="connsiteX3" fmla="*/ 0 w 192235"/>
              <a:gd name="connsiteY3" fmla="*/ 149353 h 149353"/>
              <a:gd name="connsiteX4" fmla="*/ 0 w 192235"/>
              <a:gd name="connsiteY4" fmla="*/ 0 h 149353"/>
              <a:gd name="connsiteX0" fmla="*/ 7144 w 199379"/>
              <a:gd name="connsiteY0" fmla="*/ 0 h 149353"/>
              <a:gd name="connsiteX1" fmla="*/ 199379 w 199379"/>
              <a:gd name="connsiteY1" fmla="*/ 0 h 149353"/>
              <a:gd name="connsiteX2" fmla="*/ 199379 w 199379"/>
              <a:gd name="connsiteY2" fmla="*/ 149353 h 149353"/>
              <a:gd name="connsiteX3" fmla="*/ 0 w 199379"/>
              <a:gd name="connsiteY3" fmla="*/ 142210 h 149353"/>
              <a:gd name="connsiteX4" fmla="*/ 7144 w 199379"/>
              <a:gd name="connsiteY4" fmla="*/ 0 h 149353"/>
              <a:gd name="connsiteX0" fmla="*/ 100013 w 292248"/>
              <a:gd name="connsiteY0" fmla="*/ 0 h 149353"/>
              <a:gd name="connsiteX1" fmla="*/ 292248 w 292248"/>
              <a:gd name="connsiteY1" fmla="*/ 0 h 149353"/>
              <a:gd name="connsiteX2" fmla="*/ 292248 w 292248"/>
              <a:gd name="connsiteY2" fmla="*/ 149353 h 149353"/>
              <a:gd name="connsiteX3" fmla="*/ 0 w 292248"/>
              <a:gd name="connsiteY3" fmla="*/ 44579 h 149353"/>
              <a:gd name="connsiteX4" fmla="*/ 100013 w 292248"/>
              <a:gd name="connsiteY4" fmla="*/ 0 h 149353"/>
              <a:gd name="connsiteX0" fmla="*/ 114947 w 307182"/>
              <a:gd name="connsiteY0" fmla="*/ 148303 h 192882"/>
              <a:gd name="connsiteX1" fmla="*/ 307182 w 307182"/>
              <a:gd name="connsiteY1" fmla="*/ 148303 h 192882"/>
              <a:gd name="connsiteX2" fmla="*/ 0 w 307182"/>
              <a:gd name="connsiteY2" fmla="*/ 0 h 192882"/>
              <a:gd name="connsiteX3" fmla="*/ 14934 w 307182"/>
              <a:gd name="connsiteY3" fmla="*/ 192882 h 192882"/>
              <a:gd name="connsiteX4" fmla="*/ 114947 w 307182"/>
              <a:gd name="connsiteY4" fmla="*/ 148303 h 192882"/>
              <a:gd name="connsiteX0" fmla="*/ 100013 w 292248"/>
              <a:gd name="connsiteY0" fmla="*/ 0 h 46959"/>
              <a:gd name="connsiteX1" fmla="*/ 292248 w 292248"/>
              <a:gd name="connsiteY1" fmla="*/ 0 h 46959"/>
              <a:gd name="connsiteX2" fmla="*/ 94603 w 292248"/>
              <a:gd name="connsiteY2" fmla="*/ 46959 h 46959"/>
              <a:gd name="connsiteX3" fmla="*/ 0 w 292248"/>
              <a:gd name="connsiteY3" fmla="*/ 44579 h 46959"/>
              <a:gd name="connsiteX4" fmla="*/ 100013 w 292248"/>
              <a:gd name="connsiteY4" fmla="*/ 0 h 46959"/>
              <a:gd name="connsiteX0" fmla="*/ 100013 w 230336"/>
              <a:gd name="connsiteY0" fmla="*/ 219075 h 266034"/>
              <a:gd name="connsiteX1" fmla="*/ 230336 w 230336"/>
              <a:gd name="connsiteY1" fmla="*/ 0 h 266034"/>
              <a:gd name="connsiteX2" fmla="*/ 94603 w 230336"/>
              <a:gd name="connsiteY2" fmla="*/ 266034 h 266034"/>
              <a:gd name="connsiteX3" fmla="*/ 0 w 230336"/>
              <a:gd name="connsiteY3" fmla="*/ 263654 h 266034"/>
              <a:gd name="connsiteX4" fmla="*/ 100013 w 230336"/>
              <a:gd name="connsiteY4" fmla="*/ 219075 h 266034"/>
              <a:gd name="connsiteX0" fmla="*/ 100013 w 211286"/>
              <a:gd name="connsiteY0" fmla="*/ 0 h 46959"/>
              <a:gd name="connsiteX1" fmla="*/ 211286 w 211286"/>
              <a:gd name="connsiteY1" fmla="*/ 2382 h 46959"/>
              <a:gd name="connsiteX2" fmla="*/ 94603 w 211286"/>
              <a:gd name="connsiteY2" fmla="*/ 46959 h 46959"/>
              <a:gd name="connsiteX3" fmla="*/ 0 w 211286"/>
              <a:gd name="connsiteY3" fmla="*/ 44579 h 46959"/>
              <a:gd name="connsiteX4" fmla="*/ 100013 w 211286"/>
              <a:gd name="connsiteY4" fmla="*/ 0 h 46959"/>
              <a:gd name="connsiteX0" fmla="*/ 100013 w 211286"/>
              <a:gd name="connsiteY0" fmla="*/ 0 h 46959"/>
              <a:gd name="connsiteX1" fmla="*/ 211286 w 211286"/>
              <a:gd name="connsiteY1" fmla="*/ 2382 h 46959"/>
              <a:gd name="connsiteX2" fmla="*/ 119833 w 211286"/>
              <a:gd name="connsiteY2" fmla="*/ 46959 h 46959"/>
              <a:gd name="connsiteX3" fmla="*/ 0 w 211286"/>
              <a:gd name="connsiteY3" fmla="*/ 44579 h 46959"/>
              <a:gd name="connsiteX4" fmla="*/ 100013 w 211286"/>
              <a:gd name="connsiteY4" fmla="*/ 0 h 46959"/>
              <a:gd name="connsiteX0" fmla="*/ 100013 w 167134"/>
              <a:gd name="connsiteY0" fmla="*/ 203055 h 250014"/>
              <a:gd name="connsiteX1" fmla="*/ 167134 w 167134"/>
              <a:gd name="connsiteY1" fmla="*/ 0 h 250014"/>
              <a:gd name="connsiteX2" fmla="*/ 119833 w 167134"/>
              <a:gd name="connsiteY2" fmla="*/ 250014 h 250014"/>
              <a:gd name="connsiteX3" fmla="*/ 0 w 167134"/>
              <a:gd name="connsiteY3" fmla="*/ 247634 h 250014"/>
              <a:gd name="connsiteX4" fmla="*/ 100013 w 167134"/>
              <a:gd name="connsiteY4" fmla="*/ 203055 h 250014"/>
              <a:gd name="connsiteX0" fmla="*/ 100013 w 209184"/>
              <a:gd name="connsiteY0" fmla="*/ 4620 h 51579"/>
              <a:gd name="connsiteX1" fmla="*/ 209184 w 209184"/>
              <a:gd name="connsiteY1" fmla="*/ 0 h 51579"/>
              <a:gd name="connsiteX2" fmla="*/ 119833 w 209184"/>
              <a:gd name="connsiteY2" fmla="*/ 51579 h 51579"/>
              <a:gd name="connsiteX3" fmla="*/ 0 w 209184"/>
              <a:gd name="connsiteY3" fmla="*/ 49199 h 51579"/>
              <a:gd name="connsiteX4" fmla="*/ 100013 w 209184"/>
              <a:gd name="connsiteY4" fmla="*/ 4620 h 51579"/>
              <a:gd name="connsiteX0" fmla="*/ 82071 w 209184"/>
              <a:gd name="connsiteY0" fmla="*/ 0 h 54429"/>
              <a:gd name="connsiteX1" fmla="*/ 209184 w 209184"/>
              <a:gd name="connsiteY1" fmla="*/ 2850 h 54429"/>
              <a:gd name="connsiteX2" fmla="*/ 119833 w 209184"/>
              <a:gd name="connsiteY2" fmla="*/ 54429 h 54429"/>
              <a:gd name="connsiteX3" fmla="*/ 0 w 209184"/>
              <a:gd name="connsiteY3" fmla="*/ 52049 h 54429"/>
              <a:gd name="connsiteX4" fmla="*/ 82071 w 209184"/>
              <a:gd name="connsiteY4" fmla="*/ 0 h 54429"/>
              <a:gd name="connsiteX0" fmla="*/ 82071 w 189000"/>
              <a:gd name="connsiteY0" fmla="*/ 7111 h 61540"/>
              <a:gd name="connsiteX1" fmla="*/ 189000 w 189000"/>
              <a:gd name="connsiteY1" fmla="*/ 0 h 61540"/>
              <a:gd name="connsiteX2" fmla="*/ 119833 w 189000"/>
              <a:gd name="connsiteY2" fmla="*/ 61540 h 61540"/>
              <a:gd name="connsiteX3" fmla="*/ 0 w 189000"/>
              <a:gd name="connsiteY3" fmla="*/ 59160 h 61540"/>
              <a:gd name="connsiteX4" fmla="*/ 82071 w 189000"/>
              <a:gd name="connsiteY4" fmla="*/ 7111 h 61540"/>
              <a:gd name="connsiteX0" fmla="*/ 82071 w 202456"/>
              <a:gd name="connsiteY0" fmla="*/ 0 h 54429"/>
              <a:gd name="connsiteX1" fmla="*/ 202456 w 202456"/>
              <a:gd name="connsiteY1" fmla="*/ 5340 h 54429"/>
              <a:gd name="connsiteX2" fmla="*/ 119833 w 202456"/>
              <a:gd name="connsiteY2" fmla="*/ 54429 h 54429"/>
              <a:gd name="connsiteX3" fmla="*/ 0 w 202456"/>
              <a:gd name="connsiteY3" fmla="*/ 52049 h 54429"/>
              <a:gd name="connsiteX4" fmla="*/ 82071 w 202456"/>
              <a:gd name="connsiteY4" fmla="*/ 0 h 54429"/>
              <a:gd name="connsiteX0" fmla="*/ 82071 w 197971"/>
              <a:gd name="connsiteY0" fmla="*/ 7111 h 61540"/>
              <a:gd name="connsiteX1" fmla="*/ 197971 w 197971"/>
              <a:gd name="connsiteY1" fmla="*/ 0 h 61540"/>
              <a:gd name="connsiteX2" fmla="*/ 119833 w 197971"/>
              <a:gd name="connsiteY2" fmla="*/ 61540 h 61540"/>
              <a:gd name="connsiteX3" fmla="*/ 0 w 197971"/>
              <a:gd name="connsiteY3" fmla="*/ 59160 h 61540"/>
              <a:gd name="connsiteX4" fmla="*/ 82071 w 197971"/>
              <a:gd name="connsiteY4" fmla="*/ 7111 h 61540"/>
              <a:gd name="connsiteX0" fmla="*/ 66372 w 197971"/>
              <a:gd name="connsiteY0" fmla="*/ 4620 h 61540"/>
              <a:gd name="connsiteX1" fmla="*/ 197971 w 197971"/>
              <a:gd name="connsiteY1" fmla="*/ 0 h 61540"/>
              <a:gd name="connsiteX2" fmla="*/ 119833 w 197971"/>
              <a:gd name="connsiteY2" fmla="*/ 61540 h 61540"/>
              <a:gd name="connsiteX3" fmla="*/ 0 w 197971"/>
              <a:gd name="connsiteY3" fmla="*/ 59160 h 61540"/>
              <a:gd name="connsiteX4" fmla="*/ 66372 w 197971"/>
              <a:gd name="connsiteY4" fmla="*/ 4620 h 61540"/>
              <a:gd name="connsiteX0" fmla="*/ 66372 w 197971"/>
              <a:gd name="connsiteY0" fmla="*/ 4620 h 61540"/>
              <a:gd name="connsiteX1" fmla="*/ 197971 w 197971"/>
              <a:gd name="connsiteY1" fmla="*/ 0 h 61540"/>
              <a:gd name="connsiteX2" fmla="*/ 137774 w 197971"/>
              <a:gd name="connsiteY2" fmla="*/ 61540 h 61540"/>
              <a:gd name="connsiteX3" fmla="*/ 0 w 197971"/>
              <a:gd name="connsiteY3" fmla="*/ 59160 h 61540"/>
              <a:gd name="connsiteX4" fmla="*/ 66372 w 197971"/>
              <a:gd name="connsiteY4" fmla="*/ 4620 h 61540"/>
              <a:gd name="connsiteX0" fmla="*/ 66372 w 183011"/>
              <a:gd name="connsiteY0" fmla="*/ 12090 h 69010"/>
              <a:gd name="connsiteX1" fmla="*/ 183011 w 183011"/>
              <a:gd name="connsiteY1" fmla="*/ 0 h 69010"/>
              <a:gd name="connsiteX2" fmla="*/ 137774 w 183011"/>
              <a:gd name="connsiteY2" fmla="*/ 69010 h 69010"/>
              <a:gd name="connsiteX3" fmla="*/ 0 w 183011"/>
              <a:gd name="connsiteY3" fmla="*/ 66630 h 69010"/>
              <a:gd name="connsiteX4" fmla="*/ 66372 w 183011"/>
              <a:gd name="connsiteY4" fmla="*/ 12090 h 69010"/>
              <a:gd name="connsiteX0" fmla="*/ 66372 w 183011"/>
              <a:gd name="connsiteY0" fmla="*/ 12090 h 66630"/>
              <a:gd name="connsiteX1" fmla="*/ 183011 w 183011"/>
              <a:gd name="connsiteY1" fmla="*/ 0 h 66630"/>
              <a:gd name="connsiteX2" fmla="*/ 65113 w 183011"/>
              <a:gd name="connsiteY2" fmla="*/ 46599 h 66630"/>
              <a:gd name="connsiteX3" fmla="*/ 0 w 183011"/>
              <a:gd name="connsiteY3" fmla="*/ 66630 h 66630"/>
              <a:gd name="connsiteX4" fmla="*/ 66372 w 183011"/>
              <a:gd name="connsiteY4" fmla="*/ 12090 h 66630"/>
              <a:gd name="connsiteX0" fmla="*/ 66372 w 183011"/>
              <a:gd name="connsiteY0" fmla="*/ 12090 h 66630"/>
              <a:gd name="connsiteX1" fmla="*/ 183011 w 183011"/>
              <a:gd name="connsiteY1" fmla="*/ 0 h 66630"/>
              <a:gd name="connsiteX2" fmla="*/ 142048 w 183011"/>
              <a:gd name="connsiteY2" fmla="*/ 56560 h 66630"/>
              <a:gd name="connsiteX3" fmla="*/ 0 w 183011"/>
              <a:gd name="connsiteY3" fmla="*/ 66630 h 66630"/>
              <a:gd name="connsiteX4" fmla="*/ 66372 w 183011"/>
              <a:gd name="connsiteY4" fmla="*/ 12090 h 66630"/>
              <a:gd name="connsiteX0" fmla="*/ 66372 w 176600"/>
              <a:gd name="connsiteY0" fmla="*/ 2129 h 56669"/>
              <a:gd name="connsiteX1" fmla="*/ 176600 w 176600"/>
              <a:gd name="connsiteY1" fmla="*/ 0 h 56669"/>
              <a:gd name="connsiteX2" fmla="*/ 142048 w 176600"/>
              <a:gd name="connsiteY2" fmla="*/ 46599 h 56669"/>
              <a:gd name="connsiteX3" fmla="*/ 0 w 176600"/>
              <a:gd name="connsiteY3" fmla="*/ 56669 h 56669"/>
              <a:gd name="connsiteX4" fmla="*/ 66372 w 176600"/>
              <a:gd name="connsiteY4" fmla="*/ 2129 h 56669"/>
              <a:gd name="connsiteX0" fmla="*/ 66372 w 178737"/>
              <a:gd name="connsiteY0" fmla="*/ 4619 h 59159"/>
              <a:gd name="connsiteX1" fmla="*/ 178737 w 178737"/>
              <a:gd name="connsiteY1" fmla="*/ 0 h 59159"/>
              <a:gd name="connsiteX2" fmla="*/ 142048 w 178737"/>
              <a:gd name="connsiteY2" fmla="*/ 49089 h 59159"/>
              <a:gd name="connsiteX3" fmla="*/ 0 w 178737"/>
              <a:gd name="connsiteY3" fmla="*/ 59159 h 59159"/>
              <a:gd name="connsiteX4" fmla="*/ 66372 w 178737"/>
              <a:gd name="connsiteY4" fmla="*/ 4619 h 59159"/>
              <a:gd name="connsiteX0" fmla="*/ 66372 w 178737"/>
              <a:gd name="connsiteY0" fmla="*/ 4619 h 59159"/>
              <a:gd name="connsiteX1" fmla="*/ 178737 w 178737"/>
              <a:gd name="connsiteY1" fmla="*/ 0 h 59159"/>
              <a:gd name="connsiteX2" fmla="*/ 146322 w 178737"/>
              <a:gd name="connsiteY2" fmla="*/ 56559 h 59159"/>
              <a:gd name="connsiteX3" fmla="*/ 0 w 178737"/>
              <a:gd name="connsiteY3" fmla="*/ 59159 h 59159"/>
              <a:gd name="connsiteX4" fmla="*/ 66372 w 178737"/>
              <a:gd name="connsiteY4" fmla="*/ 4619 h 59159"/>
              <a:gd name="connsiteX0" fmla="*/ 66372 w 185148"/>
              <a:gd name="connsiteY0" fmla="*/ 4619 h 59159"/>
              <a:gd name="connsiteX1" fmla="*/ 185148 w 185148"/>
              <a:gd name="connsiteY1" fmla="*/ 0 h 59159"/>
              <a:gd name="connsiteX2" fmla="*/ 146322 w 185148"/>
              <a:gd name="connsiteY2" fmla="*/ 56559 h 59159"/>
              <a:gd name="connsiteX3" fmla="*/ 0 w 185148"/>
              <a:gd name="connsiteY3" fmla="*/ 59159 h 59159"/>
              <a:gd name="connsiteX4" fmla="*/ 66372 w 185148"/>
              <a:gd name="connsiteY4" fmla="*/ 4619 h 59159"/>
              <a:gd name="connsiteX0" fmla="*/ 66372 w 185148"/>
              <a:gd name="connsiteY0" fmla="*/ 4619 h 59159"/>
              <a:gd name="connsiteX1" fmla="*/ 185148 w 185148"/>
              <a:gd name="connsiteY1" fmla="*/ 0 h 59159"/>
              <a:gd name="connsiteX2" fmla="*/ 137774 w 185148"/>
              <a:gd name="connsiteY2" fmla="*/ 54069 h 59159"/>
              <a:gd name="connsiteX3" fmla="*/ 0 w 185148"/>
              <a:gd name="connsiteY3" fmla="*/ 59159 h 59159"/>
              <a:gd name="connsiteX4" fmla="*/ 66372 w 185148"/>
              <a:gd name="connsiteY4" fmla="*/ 4619 h 59159"/>
              <a:gd name="connsiteX0" fmla="*/ 66372 w 185148"/>
              <a:gd name="connsiteY0" fmla="*/ 4619 h 59159"/>
              <a:gd name="connsiteX1" fmla="*/ 185148 w 185148"/>
              <a:gd name="connsiteY1" fmla="*/ 0 h 59159"/>
              <a:gd name="connsiteX2" fmla="*/ 161816 w 185148"/>
              <a:gd name="connsiteY2" fmla="*/ 42397 h 59159"/>
              <a:gd name="connsiteX3" fmla="*/ 0 w 185148"/>
              <a:gd name="connsiteY3" fmla="*/ 59159 h 59159"/>
              <a:gd name="connsiteX4" fmla="*/ 66372 w 185148"/>
              <a:gd name="connsiteY4" fmla="*/ 4619 h 59159"/>
              <a:gd name="connsiteX0" fmla="*/ 0 w 118776"/>
              <a:gd name="connsiteY0" fmla="*/ 127551 h 165328"/>
              <a:gd name="connsiteX1" fmla="*/ 118776 w 118776"/>
              <a:gd name="connsiteY1" fmla="*/ 122932 h 165328"/>
              <a:gd name="connsiteX2" fmla="*/ 95444 w 118776"/>
              <a:gd name="connsiteY2" fmla="*/ 165329 h 165328"/>
              <a:gd name="connsiteX3" fmla="*/ 71870 w 118776"/>
              <a:gd name="connsiteY3" fmla="*/ 0 h 165328"/>
              <a:gd name="connsiteX4" fmla="*/ 0 w 118776"/>
              <a:gd name="connsiteY4" fmla="*/ 127551 h 165328"/>
              <a:gd name="connsiteX0" fmla="*/ 40327 w 159103"/>
              <a:gd name="connsiteY0" fmla="*/ 4619 h 49820"/>
              <a:gd name="connsiteX1" fmla="*/ 159103 w 159103"/>
              <a:gd name="connsiteY1" fmla="*/ 0 h 49820"/>
              <a:gd name="connsiteX2" fmla="*/ 135771 w 159103"/>
              <a:gd name="connsiteY2" fmla="*/ 42397 h 49820"/>
              <a:gd name="connsiteX3" fmla="*/ 0 w 159103"/>
              <a:gd name="connsiteY3" fmla="*/ 49820 h 49820"/>
              <a:gd name="connsiteX4" fmla="*/ 40327 w 159103"/>
              <a:gd name="connsiteY4" fmla="*/ 4619 h 49820"/>
              <a:gd name="connsiteX0" fmla="*/ 40327 w 159103"/>
              <a:gd name="connsiteY0" fmla="*/ 4619 h 51735"/>
              <a:gd name="connsiteX1" fmla="*/ 159103 w 159103"/>
              <a:gd name="connsiteY1" fmla="*/ 0 h 51735"/>
              <a:gd name="connsiteX2" fmla="*/ 135771 w 159103"/>
              <a:gd name="connsiteY2" fmla="*/ 51735 h 51735"/>
              <a:gd name="connsiteX3" fmla="*/ 0 w 159103"/>
              <a:gd name="connsiteY3" fmla="*/ 49820 h 51735"/>
              <a:gd name="connsiteX4" fmla="*/ 40327 w 159103"/>
              <a:gd name="connsiteY4" fmla="*/ 4619 h 51735"/>
              <a:gd name="connsiteX0" fmla="*/ 40327 w 161107"/>
              <a:gd name="connsiteY0" fmla="*/ 9288 h 56404"/>
              <a:gd name="connsiteX1" fmla="*/ 161107 w 161107"/>
              <a:gd name="connsiteY1" fmla="*/ 0 h 56404"/>
              <a:gd name="connsiteX2" fmla="*/ 135771 w 161107"/>
              <a:gd name="connsiteY2" fmla="*/ 56404 h 56404"/>
              <a:gd name="connsiteX3" fmla="*/ 0 w 161107"/>
              <a:gd name="connsiteY3" fmla="*/ 54489 h 56404"/>
              <a:gd name="connsiteX4" fmla="*/ 40327 w 161107"/>
              <a:gd name="connsiteY4" fmla="*/ 9288 h 56404"/>
              <a:gd name="connsiteX0" fmla="*/ 20352 w 161107"/>
              <a:gd name="connsiteY0" fmla="*/ 4873 h 56404"/>
              <a:gd name="connsiteX1" fmla="*/ 161107 w 161107"/>
              <a:gd name="connsiteY1" fmla="*/ 0 h 56404"/>
              <a:gd name="connsiteX2" fmla="*/ 135771 w 161107"/>
              <a:gd name="connsiteY2" fmla="*/ 56404 h 56404"/>
              <a:gd name="connsiteX3" fmla="*/ 0 w 161107"/>
              <a:gd name="connsiteY3" fmla="*/ 54489 h 56404"/>
              <a:gd name="connsiteX4" fmla="*/ 20352 w 161107"/>
              <a:gd name="connsiteY4" fmla="*/ 4873 h 56404"/>
              <a:gd name="connsiteX0" fmla="*/ 20352 w 166842"/>
              <a:gd name="connsiteY0" fmla="*/ 4873 h 54489"/>
              <a:gd name="connsiteX1" fmla="*/ 161107 w 166842"/>
              <a:gd name="connsiteY1" fmla="*/ 0 h 54489"/>
              <a:gd name="connsiteX2" fmla="*/ 166842 w 166842"/>
              <a:gd name="connsiteY2" fmla="*/ 24033 h 54489"/>
              <a:gd name="connsiteX3" fmla="*/ 0 w 166842"/>
              <a:gd name="connsiteY3" fmla="*/ 54489 h 54489"/>
              <a:gd name="connsiteX4" fmla="*/ 20352 w 166842"/>
              <a:gd name="connsiteY4" fmla="*/ 4873 h 54489"/>
              <a:gd name="connsiteX0" fmla="*/ 20352 w 171281"/>
              <a:gd name="connsiteY0" fmla="*/ 4873 h 54489"/>
              <a:gd name="connsiteX1" fmla="*/ 161107 w 171281"/>
              <a:gd name="connsiteY1" fmla="*/ 0 h 54489"/>
              <a:gd name="connsiteX2" fmla="*/ 171281 w 171281"/>
              <a:gd name="connsiteY2" fmla="*/ 31390 h 54489"/>
              <a:gd name="connsiteX3" fmla="*/ 0 w 171281"/>
              <a:gd name="connsiteY3" fmla="*/ 54489 h 54489"/>
              <a:gd name="connsiteX4" fmla="*/ 20352 w 171281"/>
              <a:gd name="connsiteY4" fmla="*/ 4873 h 54489"/>
              <a:gd name="connsiteX0" fmla="*/ 20352 w 171281"/>
              <a:gd name="connsiteY0" fmla="*/ 4873 h 54489"/>
              <a:gd name="connsiteX1" fmla="*/ 161107 w 171281"/>
              <a:gd name="connsiteY1" fmla="*/ 0 h 54489"/>
              <a:gd name="connsiteX2" fmla="*/ 171281 w 171281"/>
              <a:gd name="connsiteY2" fmla="*/ 31390 h 54489"/>
              <a:gd name="connsiteX3" fmla="*/ 0 w 171281"/>
              <a:gd name="connsiteY3" fmla="*/ 54489 h 54489"/>
              <a:gd name="connsiteX4" fmla="*/ 20352 w 171281"/>
              <a:gd name="connsiteY4" fmla="*/ 4873 h 54489"/>
              <a:gd name="connsiteX0" fmla="*/ 20352 w 175719"/>
              <a:gd name="connsiteY0" fmla="*/ 4873 h 54489"/>
              <a:gd name="connsiteX1" fmla="*/ 161107 w 175719"/>
              <a:gd name="connsiteY1" fmla="*/ 0 h 54489"/>
              <a:gd name="connsiteX2" fmla="*/ 175719 w 175719"/>
              <a:gd name="connsiteY2" fmla="*/ 53461 h 54489"/>
              <a:gd name="connsiteX3" fmla="*/ 0 w 175719"/>
              <a:gd name="connsiteY3" fmla="*/ 54489 h 54489"/>
              <a:gd name="connsiteX4" fmla="*/ 20352 w 175719"/>
              <a:gd name="connsiteY4" fmla="*/ 4873 h 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719" h="54489">
                <a:moveTo>
                  <a:pt x="20352" y="4873"/>
                </a:moveTo>
                <a:lnTo>
                  <a:pt x="161107" y="0"/>
                </a:lnTo>
                <a:lnTo>
                  <a:pt x="175719" y="53461"/>
                </a:lnTo>
                <a:lnTo>
                  <a:pt x="0" y="54489"/>
                </a:lnTo>
                <a:lnTo>
                  <a:pt x="20352" y="4873"/>
                </a:lnTo>
                <a:close/>
              </a:path>
            </a:pathLst>
          </a:custGeom>
          <a:solidFill>
            <a:srgbClr val="E4C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2"/>
          <p:cNvSpPr/>
          <p:nvPr/>
        </p:nvSpPr>
        <p:spPr>
          <a:xfrm>
            <a:off x="5826606" y="2872579"/>
            <a:ext cx="173472" cy="18000"/>
          </a:xfrm>
          <a:custGeom>
            <a:avLst/>
            <a:gdLst>
              <a:gd name="connsiteX0" fmla="*/ 0 w 90488"/>
              <a:gd name="connsiteY0" fmla="*/ 0 h 45719"/>
              <a:gd name="connsiteX1" fmla="*/ 90488 w 90488"/>
              <a:gd name="connsiteY1" fmla="*/ 0 h 45719"/>
              <a:gd name="connsiteX2" fmla="*/ 90488 w 90488"/>
              <a:gd name="connsiteY2" fmla="*/ 45719 h 45719"/>
              <a:gd name="connsiteX3" fmla="*/ 0 w 90488"/>
              <a:gd name="connsiteY3" fmla="*/ 45719 h 45719"/>
              <a:gd name="connsiteX4" fmla="*/ 0 w 90488"/>
              <a:gd name="connsiteY4" fmla="*/ 0 h 45719"/>
              <a:gd name="connsiteX0" fmla="*/ 0 w 111919"/>
              <a:gd name="connsiteY0" fmla="*/ 0 h 45719"/>
              <a:gd name="connsiteX1" fmla="*/ 111919 w 111919"/>
              <a:gd name="connsiteY1" fmla="*/ 0 h 45719"/>
              <a:gd name="connsiteX2" fmla="*/ 90488 w 111919"/>
              <a:gd name="connsiteY2" fmla="*/ 45719 h 45719"/>
              <a:gd name="connsiteX3" fmla="*/ 0 w 111919"/>
              <a:gd name="connsiteY3" fmla="*/ 45719 h 45719"/>
              <a:gd name="connsiteX4" fmla="*/ 0 w 111919"/>
              <a:gd name="connsiteY4" fmla="*/ 0 h 45719"/>
              <a:gd name="connsiteX0" fmla="*/ 0 w 111919"/>
              <a:gd name="connsiteY0" fmla="*/ 113825 h 159544"/>
              <a:gd name="connsiteX1" fmla="*/ 111919 w 111919"/>
              <a:gd name="connsiteY1" fmla="*/ 113825 h 159544"/>
              <a:gd name="connsiteX2" fmla="*/ 59532 w 111919"/>
              <a:gd name="connsiteY2" fmla="*/ 0 h 159544"/>
              <a:gd name="connsiteX3" fmla="*/ 0 w 111919"/>
              <a:gd name="connsiteY3" fmla="*/ 159544 h 159544"/>
              <a:gd name="connsiteX4" fmla="*/ 0 w 111919"/>
              <a:gd name="connsiteY4" fmla="*/ 113825 h 159544"/>
              <a:gd name="connsiteX0" fmla="*/ 0 w 111919"/>
              <a:gd name="connsiteY0" fmla="*/ 113825 h 130969"/>
              <a:gd name="connsiteX1" fmla="*/ 111919 w 111919"/>
              <a:gd name="connsiteY1" fmla="*/ 113825 h 130969"/>
              <a:gd name="connsiteX2" fmla="*/ 59532 w 111919"/>
              <a:gd name="connsiteY2" fmla="*/ 0 h 130969"/>
              <a:gd name="connsiteX3" fmla="*/ 0 w 111919"/>
              <a:gd name="connsiteY3" fmla="*/ 130969 h 130969"/>
              <a:gd name="connsiteX4" fmla="*/ 0 w 111919"/>
              <a:gd name="connsiteY4" fmla="*/ 113825 h 130969"/>
              <a:gd name="connsiteX0" fmla="*/ 16669 w 128588"/>
              <a:gd name="connsiteY0" fmla="*/ 113825 h 113825"/>
              <a:gd name="connsiteX1" fmla="*/ 128588 w 128588"/>
              <a:gd name="connsiteY1" fmla="*/ 113825 h 113825"/>
              <a:gd name="connsiteX2" fmla="*/ 76201 w 128588"/>
              <a:gd name="connsiteY2" fmla="*/ 0 h 113825"/>
              <a:gd name="connsiteX3" fmla="*/ 0 w 128588"/>
              <a:gd name="connsiteY3" fmla="*/ 9525 h 113825"/>
              <a:gd name="connsiteX4" fmla="*/ 16669 w 128588"/>
              <a:gd name="connsiteY4" fmla="*/ 113825 h 113825"/>
              <a:gd name="connsiteX0" fmla="*/ 16669 w 128588"/>
              <a:gd name="connsiteY0" fmla="*/ 104300 h 114300"/>
              <a:gd name="connsiteX1" fmla="*/ 128588 w 128588"/>
              <a:gd name="connsiteY1" fmla="*/ 104300 h 114300"/>
              <a:gd name="connsiteX2" fmla="*/ 90488 w 128588"/>
              <a:gd name="connsiteY2" fmla="*/ 114300 h 114300"/>
              <a:gd name="connsiteX3" fmla="*/ 0 w 128588"/>
              <a:gd name="connsiteY3" fmla="*/ 0 h 114300"/>
              <a:gd name="connsiteX4" fmla="*/ 16669 w 128588"/>
              <a:gd name="connsiteY4" fmla="*/ 104300 h 114300"/>
              <a:gd name="connsiteX0" fmla="*/ 2381 w 114300"/>
              <a:gd name="connsiteY0" fmla="*/ 0 h 12382"/>
              <a:gd name="connsiteX1" fmla="*/ 114300 w 114300"/>
              <a:gd name="connsiteY1" fmla="*/ 0 h 12382"/>
              <a:gd name="connsiteX2" fmla="*/ 76200 w 114300"/>
              <a:gd name="connsiteY2" fmla="*/ 10000 h 12382"/>
              <a:gd name="connsiteX3" fmla="*/ 0 w 114300"/>
              <a:gd name="connsiteY3" fmla="*/ 12382 h 12382"/>
              <a:gd name="connsiteX4" fmla="*/ 2381 w 114300"/>
              <a:gd name="connsiteY4" fmla="*/ 0 h 12382"/>
              <a:gd name="connsiteX0" fmla="*/ 0 w 138113"/>
              <a:gd name="connsiteY0" fmla="*/ 0 h 12382"/>
              <a:gd name="connsiteX1" fmla="*/ 138113 w 138113"/>
              <a:gd name="connsiteY1" fmla="*/ 0 h 12382"/>
              <a:gd name="connsiteX2" fmla="*/ 100013 w 138113"/>
              <a:gd name="connsiteY2" fmla="*/ 10000 h 12382"/>
              <a:gd name="connsiteX3" fmla="*/ 23813 w 138113"/>
              <a:gd name="connsiteY3" fmla="*/ 12382 h 12382"/>
              <a:gd name="connsiteX4" fmla="*/ 0 w 138113"/>
              <a:gd name="connsiteY4" fmla="*/ 0 h 12382"/>
              <a:gd name="connsiteX0" fmla="*/ 0 w 138113"/>
              <a:gd name="connsiteY0" fmla="*/ 0 h 17144"/>
              <a:gd name="connsiteX1" fmla="*/ 138113 w 138113"/>
              <a:gd name="connsiteY1" fmla="*/ 0 h 17144"/>
              <a:gd name="connsiteX2" fmla="*/ 123826 w 138113"/>
              <a:gd name="connsiteY2" fmla="*/ 17144 h 17144"/>
              <a:gd name="connsiteX3" fmla="*/ 23813 w 138113"/>
              <a:gd name="connsiteY3" fmla="*/ 12382 h 17144"/>
              <a:gd name="connsiteX4" fmla="*/ 0 w 138113"/>
              <a:gd name="connsiteY4" fmla="*/ 0 h 1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13" h="17144">
                <a:moveTo>
                  <a:pt x="0" y="0"/>
                </a:moveTo>
                <a:lnTo>
                  <a:pt x="138113" y="0"/>
                </a:lnTo>
                <a:lnTo>
                  <a:pt x="123826" y="17144"/>
                </a:lnTo>
                <a:lnTo>
                  <a:pt x="23813" y="12382"/>
                </a:lnTo>
                <a:lnTo>
                  <a:pt x="0" y="0"/>
                </a:lnTo>
                <a:close/>
              </a:path>
            </a:pathLst>
          </a:custGeom>
          <a:solidFill>
            <a:srgbClr val="4B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2"/>
          <p:cNvSpPr/>
          <p:nvPr/>
        </p:nvSpPr>
        <p:spPr>
          <a:xfrm>
            <a:off x="6010180" y="2872071"/>
            <a:ext cx="159638" cy="21113"/>
          </a:xfrm>
          <a:custGeom>
            <a:avLst/>
            <a:gdLst>
              <a:gd name="connsiteX0" fmla="*/ 0 w 90488"/>
              <a:gd name="connsiteY0" fmla="*/ 0 h 45719"/>
              <a:gd name="connsiteX1" fmla="*/ 90488 w 90488"/>
              <a:gd name="connsiteY1" fmla="*/ 0 h 45719"/>
              <a:gd name="connsiteX2" fmla="*/ 90488 w 90488"/>
              <a:gd name="connsiteY2" fmla="*/ 45719 h 45719"/>
              <a:gd name="connsiteX3" fmla="*/ 0 w 90488"/>
              <a:gd name="connsiteY3" fmla="*/ 45719 h 45719"/>
              <a:gd name="connsiteX4" fmla="*/ 0 w 90488"/>
              <a:gd name="connsiteY4" fmla="*/ 0 h 45719"/>
              <a:gd name="connsiteX0" fmla="*/ 0 w 111919"/>
              <a:gd name="connsiteY0" fmla="*/ 0 h 45719"/>
              <a:gd name="connsiteX1" fmla="*/ 111919 w 111919"/>
              <a:gd name="connsiteY1" fmla="*/ 0 h 45719"/>
              <a:gd name="connsiteX2" fmla="*/ 90488 w 111919"/>
              <a:gd name="connsiteY2" fmla="*/ 45719 h 45719"/>
              <a:gd name="connsiteX3" fmla="*/ 0 w 111919"/>
              <a:gd name="connsiteY3" fmla="*/ 45719 h 45719"/>
              <a:gd name="connsiteX4" fmla="*/ 0 w 111919"/>
              <a:gd name="connsiteY4" fmla="*/ 0 h 45719"/>
              <a:gd name="connsiteX0" fmla="*/ 0 w 111919"/>
              <a:gd name="connsiteY0" fmla="*/ 113825 h 159544"/>
              <a:gd name="connsiteX1" fmla="*/ 111919 w 111919"/>
              <a:gd name="connsiteY1" fmla="*/ 113825 h 159544"/>
              <a:gd name="connsiteX2" fmla="*/ 59532 w 111919"/>
              <a:gd name="connsiteY2" fmla="*/ 0 h 159544"/>
              <a:gd name="connsiteX3" fmla="*/ 0 w 111919"/>
              <a:gd name="connsiteY3" fmla="*/ 159544 h 159544"/>
              <a:gd name="connsiteX4" fmla="*/ 0 w 111919"/>
              <a:gd name="connsiteY4" fmla="*/ 113825 h 159544"/>
              <a:gd name="connsiteX0" fmla="*/ 0 w 111919"/>
              <a:gd name="connsiteY0" fmla="*/ 113825 h 130969"/>
              <a:gd name="connsiteX1" fmla="*/ 111919 w 111919"/>
              <a:gd name="connsiteY1" fmla="*/ 113825 h 130969"/>
              <a:gd name="connsiteX2" fmla="*/ 59532 w 111919"/>
              <a:gd name="connsiteY2" fmla="*/ 0 h 130969"/>
              <a:gd name="connsiteX3" fmla="*/ 0 w 111919"/>
              <a:gd name="connsiteY3" fmla="*/ 130969 h 130969"/>
              <a:gd name="connsiteX4" fmla="*/ 0 w 111919"/>
              <a:gd name="connsiteY4" fmla="*/ 113825 h 130969"/>
              <a:gd name="connsiteX0" fmla="*/ 16669 w 128588"/>
              <a:gd name="connsiteY0" fmla="*/ 113825 h 113825"/>
              <a:gd name="connsiteX1" fmla="*/ 128588 w 128588"/>
              <a:gd name="connsiteY1" fmla="*/ 113825 h 113825"/>
              <a:gd name="connsiteX2" fmla="*/ 76201 w 128588"/>
              <a:gd name="connsiteY2" fmla="*/ 0 h 113825"/>
              <a:gd name="connsiteX3" fmla="*/ 0 w 128588"/>
              <a:gd name="connsiteY3" fmla="*/ 9525 h 113825"/>
              <a:gd name="connsiteX4" fmla="*/ 16669 w 128588"/>
              <a:gd name="connsiteY4" fmla="*/ 113825 h 113825"/>
              <a:gd name="connsiteX0" fmla="*/ 16669 w 128588"/>
              <a:gd name="connsiteY0" fmla="*/ 104300 h 114300"/>
              <a:gd name="connsiteX1" fmla="*/ 128588 w 128588"/>
              <a:gd name="connsiteY1" fmla="*/ 104300 h 114300"/>
              <a:gd name="connsiteX2" fmla="*/ 90488 w 128588"/>
              <a:gd name="connsiteY2" fmla="*/ 114300 h 114300"/>
              <a:gd name="connsiteX3" fmla="*/ 0 w 128588"/>
              <a:gd name="connsiteY3" fmla="*/ 0 h 114300"/>
              <a:gd name="connsiteX4" fmla="*/ 16669 w 128588"/>
              <a:gd name="connsiteY4" fmla="*/ 104300 h 114300"/>
              <a:gd name="connsiteX0" fmla="*/ 2381 w 114300"/>
              <a:gd name="connsiteY0" fmla="*/ 0 h 12382"/>
              <a:gd name="connsiteX1" fmla="*/ 114300 w 114300"/>
              <a:gd name="connsiteY1" fmla="*/ 0 h 12382"/>
              <a:gd name="connsiteX2" fmla="*/ 76200 w 114300"/>
              <a:gd name="connsiteY2" fmla="*/ 10000 h 12382"/>
              <a:gd name="connsiteX3" fmla="*/ 0 w 114300"/>
              <a:gd name="connsiteY3" fmla="*/ 12382 h 12382"/>
              <a:gd name="connsiteX4" fmla="*/ 2381 w 114300"/>
              <a:gd name="connsiteY4" fmla="*/ 0 h 12382"/>
              <a:gd name="connsiteX0" fmla="*/ 0 w 138113"/>
              <a:gd name="connsiteY0" fmla="*/ 0 h 12382"/>
              <a:gd name="connsiteX1" fmla="*/ 138113 w 138113"/>
              <a:gd name="connsiteY1" fmla="*/ 0 h 12382"/>
              <a:gd name="connsiteX2" fmla="*/ 100013 w 138113"/>
              <a:gd name="connsiteY2" fmla="*/ 10000 h 12382"/>
              <a:gd name="connsiteX3" fmla="*/ 23813 w 138113"/>
              <a:gd name="connsiteY3" fmla="*/ 12382 h 12382"/>
              <a:gd name="connsiteX4" fmla="*/ 0 w 138113"/>
              <a:gd name="connsiteY4" fmla="*/ 0 h 12382"/>
              <a:gd name="connsiteX0" fmla="*/ 0 w 138113"/>
              <a:gd name="connsiteY0" fmla="*/ 0 h 17144"/>
              <a:gd name="connsiteX1" fmla="*/ 138113 w 138113"/>
              <a:gd name="connsiteY1" fmla="*/ 0 h 17144"/>
              <a:gd name="connsiteX2" fmla="*/ 123826 w 138113"/>
              <a:gd name="connsiteY2" fmla="*/ 17144 h 17144"/>
              <a:gd name="connsiteX3" fmla="*/ 23813 w 138113"/>
              <a:gd name="connsiteY3" fmla="*/ 12382 h 17144"/>
              <a:gd name="connsiteX4" fmla="*/ 0 w 138113"/>
              <a:gd name="connsiteY4" fmla="*/ 0 h 17144"/>
              <a:gd name="connsiteX0" fmla="*/ 0 w 138113"/>
              <a:gd name="connsiteY0" fmla="*/ 0 h 12382"/>
              <a:gd name="connsiteX1" fmla="*/ 138113 w 138113"/>
              <a:gd name="connsiteY1" fmla="*/ 0 h 12382"/>
              <a:gd name="connsiteX2" fmla="*/ 123826 w 138113"/>
              <a:gd name="connsiteY2" fmla="*/ 7322 h 12382"/>
              <a:gd name="connsiteX3" fmla="*/ 23813 w 138113"/>
              <a:gd name="connsiteY3" fmla="*/ 12382 h 12382"/>
              <a:gd name="connsiteX4" fmla="*/ 0 w 138113"/>
              <a:gd name="connsiteY4" fmla="*/ 0 h 12382"/>
              <a:gd name="connsiteX0" fmla="*/ 0 w 138113"/>
              <a:gd name="connsiteY0" fmla="*/ 0 h 7917"/>
              <a:gd name="connsiteX1" fmla="*/ 138113 w 138113"/>
              <a:gd name="connsiteY1" fmla="*/ 0 h 7917"/>
              <a:gd name="connsiteX2" fmla="*/ 123826 w 138113"/>
              <a:gd name="connsiteY2" fmla="*/ 7322 h 7917"/>
              <a:gd name="connsiteX3" fmla="*/ 23813 w 138113"/>
              <a:gd name="connsiteY3" fmla="*/ 7917 h 7917"/>
              <a:gd name="connsiteX4" fmla="*/ 0 w 138113"/>
              <a:gd name="connsiteY4" fmla="*/ 0 h 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13" h="7917">
                <a:moveTo>
                  <a:pt x="0" y="0"/>
                </a:moveTo>
                <a:lnTo>
                  <a:pt x="138113" y="0"/>
                </a:lnTo>
                <a:lnTo>
                  <a:pt x="123826" y="7322"/>
                </a:lnTo>
                <a:lnTo>
                  <a:pt x="23813" y="7917"/>
                </a:lnTo>
                <a:lnTo>
                  <a:pt x="0" y="0"/>
                </a:lnTo>
                <a:close/>
              </a:path>
            </a:pathLst>
          </a:custGeom>
          <a:solidFill>
            <a:srgbClr val="4B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ectangle 12"/>
          <p:cNvSpPr/>
          <p:nvPr/>
        </p:nvSpPr>
        <p:spPr>
          <a:xfrm>
            <a:off x="6179787" y="2867014"/>
            <a:ext cx="191840" cy="25200"/>
          </a:xfrm>
          <a:custGeom>
            <a:avLst/>
            <a:gdLst>
              <a:gd name="connsiteX0" fmla="*/ 0 w 90488"/>
              <a:gd name="connsiteY0" fmla="*/ 0 h 45719"/>
              <a:gd name="connsiteX1" fmla="*/ 90488 w 90488"/>
              <a:gd name="connsiteY1" fmla="*/ 0 h 45719"/>
              <a:gd name="connsiteX2" fmla="*/ 90488 w 90488"/>
              <a:gd name="connsiteY2" fmla="*/ 45719 h 45719"/>
              <a:gd name="connsiteX3" fmla="*/ 0 w 90488"/>
              <a:gd name="connsiteY3" fmla="*/ 45719 h 45719"/>
              <a:gd name="connsiteX4" fmla="*/ 0 w 90488"/>
              <a:gd name="connsiteY4" fmla="*/ 0 h 45719"/>
              <a:gd name="connsiteX0" fmla="*/ 0 w 111919"/>
              <a:gd name="connsiteY0" fmla="*/ 0 h 45719"/>
              <a:gd name="connsiteX1" fmla="*/ 111919 w 111919"/>
              <a:gd name="connsiteY1" fmla="*/ 0 h 45719"/>
              <a:gd name="connsiteX2" fmla="*/ 90488 w 111919"/>
              <a:gd name="connsiteY2" fmla="*/ 45719 h 45719"/>
              <a:gd name="connsiteX3" fmla="*/ 0 w 111919"/>
              <a:gd name="connsiteY3" fmla="*/ 45719 h 45719"/>
              <a:gd name="connsiteX4" fmla="*/ 0 w 111919"/>
              <a:gd name="connsiteY4" fmla="*/ 0 h 45719"/>
              <a:gd name="connsiteX0" fmla="*/ 0 w 111919"/>
              <a:gd name="connsiteY0" fmla="*/ 113825 h 159544"/>
              <a:gd name="connsiteX1" fmla="*/ 111919 w 111919"/>
              <a:gd name="connsiteY1" fmla="*/ 113825 h 159544"/>
              <a:gd name="connsiteX2" fmla="*/ 59532 w 111919"/>
              <a:gd name="connsiteY2" fmla="*/ 0 h 159544"/>
              <a:gd name="connsiteX3" fmla="*/ 0 w 111919"/>
              <a:gd name="connsiteY3" fmla="*/ 159544 h 159544"/>
              <a:gd name="connsiteX4" fmla="*/ 0 w 111919"/>
              <a:gd name="connsiteY4" fmla="*/ 113825 h 159544"/>
              <a:gd name="connsiteX0" fmla="*/ 0 w 111919"/>
              <a:gd name="connsiteY0" fmla="*/ 113825 h 130969"/>
              <a:gd name="connsiteX1" fmla="*/ 111919 w 111919"/>
              <a:gd name="connsiteY1" fmla="*/ 113825 h 130969"/>
              <a:gd name="connsiteX2" fmla="*/ 59532 w 111919"/>
              <a:gd name="connsiteY2" fmla="*/ 0 h 130969"/>
              <a:gd name="connsiteX3" fmla="*/ 0 w 111919"/>
              <a:gd name="connsiteY3" fmla="*/ 130969 h 130969"/>
              <a:gd name="connsiteX4" fmla="*/ 0 w 111919"/>
              <a:gd name="connsiteY4" fmla="*/ 113825 h 130969"/>
              <a:gd name="connsiteX0" fmla="*/ 16669 w 128588"/>
              <a:gd name="connsiteY0" fmla="*/ 113825 h 113825"/>
              <a:gd name="connsiteX1" fmla="*/ 128588 w 128588"/>
              <a:gd name="connsiteY1" fmla="*/ 113825 h 113825"/>
              <a:gd name="connsiteX2" fmla="*/ 76201 w 128588"/>
              <a:gd name="connsiteY2" fmla="*/ 0 h 113825"/>
              <a:gd name="connsiteX3" fmla="*/ 0 w 128588"/>
              <a:gd name="connsiteY3" fmla="*/ 9525 h 113825"/>
              <a:gd name="connsiteX4" fmla="*/ 16669 w 128588"/>
              <a:gd name="connsiteY4" fmla="*/ 113825 h 113825"/>
              <a:gd name="connsiteX0" fmla="*/ 16669 w 128588"/>
              <a:gd name="connsiteY0" fmla="*/ 104300 h 114300"/>
              <a:gd name="connsiteX1" fmla="*/ 128588 w 128588"/>
              <a:gd name="connsiteY1" fmla="*/ 104300 h 114300"/>
              <a:gd name="connsiteX2" fmla="*/ 90488 w 128588"/>
              <a:gd name="connsiteY2" fmla="*/ 114300 h 114300"/>
              <a:gd name="connsiteX3" fmla="*/ 0 w 128588"/>
              <a:gd name="connsiteY3" fmla="*/ 0 h 114300"/>
              <a:gd name="connsiteX4" fmla="*/ 16669 w 128588"/>
              <a:gd name="connsiteY4" fmla="*/ 104300 h 114300"/>
              <a:gd name="connsiteX0" fmla="*/ 2381 w 114300"/>
              <a:gd name="connsiteY0" fmla="*/ 0 h 12382"/>
              <a:gd name="connsiteX1" fmla="*/ 114300 w 114300"/>
              <a:gd name="connsiteY1" fmla="*/ 0 h 12382"/>
              <a:gd name="connsiteX2" fmla="*/ 76200 w 114300"/>
              <a:gd name="connsiteY2" fmla="*/ 10000 h 12382"/>
              <a:gd name="connsiteX3" fmla="*/ 0 w 114300"/>
              <a:gd name="connsiteY3" fmla="*/ 12382 h 12382"/>
              <a:gd name="connsiteX4" fmla="*/ 2381 w 114300"/>
              <a:gd name="connsiteY4" fmla="*/ 0 h 12382"/>
              <a:gd name="connsiteX0" fmla="*/ 0 w 138113"/>
              <a:gd name="connsiteY0" fmla="*/ 0 h 12382"/>
              <a:gd name="connsiteX1" fmla="*/ 138113 w 138113"/>
              <a:gd name="connsiteY1" fmla="*/ 0 h 12382"/>
              <a:gd name="connsiteX2" fmla="*/ 100013 w 138113"/>
              <a:gd name="connsiteY2" fmla="*/ 10000 h 12382"/>
              <a:gd name="connsiteX3" fmla="*/ 23813 w 138113"/>
              <a:gd name="connsiteY3" fmla="*/ 12382 h 12382"/>
              <a:gd name="connsiteX4" fmla="*/ 0 w 138113"/>
              <a:gd name="connsiteY4" fmla="*/ 0 h 12382"/>
              <a:gd name="connsiteX0" fmla="*/ 0 w 138113"/>
              <a:gd name="connsiteY0" fmla="*/ 0 h 17144"/>
              <a:gd name="connsiteX1" fmla="*/ 138113 w 138113"/>
              <a:gd name="connsiteY1" fmla="*/ 0 h 17144"/>
              <a:gd name="connsiteX2" fmla="*/ 123826 w 138113"/>
              <a:gd name="connsiteY2" fmla="*/ 17144 h 17144"/>
              <a:gd name="connsiteX3" fmla="*/ 23813 w 138113"/>
              <a:gd name="connsiteY3" fmla="*/ 12382 h 17144"/>
              <a:gd name="connsiteX4" fmla="*/ 0 w 138113"/>
              <a:gd name="connsiteY4" fmla="*/ 0 h 17144"/>
              <a:gd name="connsiteX0" fmla="*/ 0 w 138113"/>
              <a:gd name="connsiteY0" fmla="*/ 0 h 12382"/>
              <a:gd name="connsiteX1" fmla="*/ 138113 w 138113"/>
              <a:gd name="connsiteY1" fmla="*/ 0 h 12382"/>
              <a:gd name="connsiteX2" fmla="*/ 123826 w 138113"/>
              <a:gd name="connsiteY2" fmla="*/ 7322 h 12382"/>
              <a:gd name="connsiteX3" fmla="*/ 23813 w 138113"/>
              <a:gd name="connsiteY3" fmla="*/ 12382 h 12382"/>
              <a:gd name="connsiteX4" fmla="*/ 0 w 138113"/>
              <a:gd name="connsiteY4" fmla="*/ 0 h 12382"/>
              <a:gd name="connsiteX0" fmla="*/ 0 w 138113"/>
              <a:gd name="connsiteY0" fmla="*/ 0 h 7917"/>
              <a:gd name="connsiteX1" fmla="*/ 138113 w 138113"/>
              <a:gd name="connsiteY1" fmla="*/ 0 h 7917"/>
              <a:gd name="connsiteX2" fmla="*/ 123826 w 138113"/>
              <a:gd name="connsiteY2" fmla="*/ 7322 h 7917"/>
              <a:gd name="connsiteX3" fmla="*/ 23813 w 138113"/>
              <a:gd name="connsiteY3" fmla="*/ 7917 h 7917"/>
              <a:gd name="connsiteX4" fmla="*/ 0 w 138113"/>
              <a:gd name="connsiteY4" fmla="*/ 0 h 7917"/>
              <a:gd name="connsiteX0" fmla="*/ 0 w 10000"/>
              <a:gd name="connsiteY0" fmla="*/ 1323 h 11323"/>
              <a:gd name="connsiteX1" fmla="*/ 10000 w 10000"/>
              <a:gd name="connsiteY1" fmla="*/ 0 h 11323"/>
              <a:gd name="connsiteX2" fmla="*/ 8966 w 10000"/>
              <a:gd name="connsiteY2" fmla="*/ 10571 h 11323"/>
              <a:gd name="connsiteX3" fmla="*/ 1724 w 10000"/>
              <a:gd name="connsiteY3" fmla="*/ 11323 h 11323"/>
              <a:gd name="connsiteX4" fmla="*/ 0 w 10000"/>
              <a:gd name="connsiteY4" fmla="*/ 1323 h 1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323">
                <a:moveTo>
                  <a:pt x="0" y="1323"/>
                </a:moveTo>
                <a:lnTo>
                  <a:pt x="10000" y="0"/>
                </a:lnTo>
                <a:lnTo>
                  <a:pt x="8966" y="10571"/>
                </a:lnTo>
                <a:lnTo>
                  <a:pt x="1724" y="11323"/>
                </a:lnTo>
                <a:lnTo>
                  <a:pt x="0" y="1323"/>
                </a:lnTo>
                <a:close/>
              </a:path>
            </a:pathLst>
          </a:custGeom>
          <a:solidFill>
            <a:srgbClr val="4B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Rectangle 33"/>
          <p:cNvSpPr/>
          <p:nvPr/>
        </p:nvSpPr>
        <p:spPr>
          <a:xfrm>
            <a:off x="6396094" y="2879380"/>
            <a:ext cx="150211" cy="74932"/>
          </a:xfrm>
          <a:custGeom>
            <a:avLst/>
            <a:gdLst>
              <a:gd name="connsiteX0" fmla="*/ 0 w 192235"/>
              <a:gd name="connsiteY0" fmla="*/ 0 h 149353"/>
              <a:gd name="connsiteX1" fmla="*/ 192235 w 192235"/>
              <a:gd name="connsiteY1" fmla="*/ 0 h 149353"/>
              <a:gd name="connsiteX2" fmla="*/ 192235 w 192235"/>
              <a:gd name="connsiteY2" fmla="*/ 149353 h 149353"/>
              <a:gd name="connsiteX3" fmla="*/ 0 w 192235"/>
              <a:gd name="connsiteY3" fmla="*/ 149353 h 149353"/>
              <a:gd name="connsiteX4" fmla="*/ 0 w 192235"/>
              <a:gd name="connsiteY4" fmla="*/ 0 h 149353"/>
              <a:gd name="connsiteX0" fmla="*/ 7144 w 199379"/>
              <a:gd name="connsiteY0" fmla="*/ 0 h 149353"/>
              <a:gd name="connsiteX1" fmla="*/ 199379 w 199379"/>
              <a:gd name="connsiteY1" fmla="*/ 0 h 149353"/>
              <a:gd name="connsiteX2" fmla="*/ 199379 w 199379"/>
              <a:gd name="connsiteY2" fmla="*/ 149353 h 149353"/>
              <a:gd name="connsiteX3" fmla="*/ 0 w 199379"/>
              <a:gd name="connsiteY3" fmla="*/ 142210 h 149353"/>
              <a:gd name="connsiteX4" fmla="*/ 7144 w 199379"/>
              <a:gd name="connsiteY4" fmla="*/ 0 h 149353"/>
              <a:gd name="connsiteX0" fmla="*/ 100013 w 292248"/>
              <a:gd name="connsiteY0" fmla="*/ 0 h 149353"/>
              <a:gd name="connsiteX1" fmla="*/ 292248 w 292248"/>
              <a:gd name="connsiteY1" fmla="*/ 0 h 149353"/>
              <a:gd name="connsiteX2" fmla="*/ 292248 w 292248"/>
              <a:gd name="connsiteY2" fmla="*/ 149353 h 149353"/>
              <a:gd name="connsiteX3" fmla="*/ 0 w 292248"/>
              <a:gd name="connsiteY3" fmla="*/ 44579 h 149353"/>
              <a:gd name="connsiteX4" fmla="*/ 100013 w 292248"/>
              <a:gd name="connsiteY4" fmla="*/ 0 h 149353"/>
              <a:gd name="connsiteX0" fmla="*/ 114947 w 307182"/>
              <a:gd name="connsiteY0" fmla="*/ 148303 h 192882"/>
              <a:gd name="connsiteX1" fmla="*/ 307182 w 307182"/>
              <a:gd name="connsiteY1" fmla="*/ 148303 h 192882"/>
              <a:gd name="connsiteX2" fmla="*/ 0 w 307182"/>
              <a:gd name="connsiteY2" fmla="*/ 0 h 192882"/>
              <a:gd name="connsiteX3" fmla="*/ 14934 w 307182"/>
              <a:gd name="connsiteY3" fmla="*/ 192882 h 192882"/>
              <a:gd name="connsiteX4" fmla="*/ 114947 w 307182"/>
              <a:gd name="connsiteY4" fmla="*/ 148303 h 192882"/>
              <a:gd name="connsiteX0" fmla="*/ 100013 w 292248"/>
              <a:gd name="connsiteY0" fmla="*/ 0 h 46959"/>
              <a:gd name="connsiteX1" fmla="*/ 292248 w 292248"/>
              <a:gd name="connsiteY1" fmla="*/ 0 h 46959"/>
              <a:gd name="connsiteX2" fmla="*/ 94603 w 292248"/>
              <a:gd name="connsiteY2" fmla="*/ 46959 h 46959"/>
              <a:gd name="connsiteX3" fmla="*/ 0 w 292248"/>
              <a:gd name="connsiteY3" fmla="*/ 44579 h 46959"/>
              <a:gd name="connsiteX4" fmla="*/ 100013 w 292248"/>
              <a:gd name="connsiteY4" fmla="*/ 0 h 46959"/>
              <a:gd name="connsiteX0" fmla="*/ 100013 w 230336"/>
              <a:gd name="connsiteY0" fmla="*/ 219075 h 266034"/>
              <a:gd name="connsiteX1" fmla="*/ 230336 w 230336"/>
              <a:gd name="connsiteY1" fmla="*/ 0 h 266034"/>
              <a:gd name="connsiteX2" fmla="*/ 94603 w 230336"/>
              <a:gd name="connsiteY2" fmla="*/ 266034 h 266034"/>
              <a:gd name="connsiteX3" fmla="*/ 0 w 230336"/>
              <a:gd name="connsiteY3" fmla="*/ 263654 h 266034"/>
              <a:gd name="connsiteX4" fmla="*/ 100013 w 230336"/>
              <a:gd name="connsiteY4" fmla="*/ 219075 h 266034"/>
              <a:gd name="connsiteX0" fmla="*/ 100013 w 211286"/>
              <a:gd name="connsiteY0" fmla="*/ 0 h 46959"/>
              <a:gd name="connsiteX1" fmla="*/ 211286 w 211286"/>
              <a:gd name="connsiteY1" fmla="*/ 2382 h 46959"/>
              <a:gd name="connsiteX2" fmla="*/ 94603 w 211286"/>
              <a:gd name="connsiteY2" fmla="*/ 46959 h 46959"/>
              <a:gd name="connsiteX3" fmla="*/ 0 w 211286"/>
              <a:gd name="connsiteY3" fmla="*/ 44579 h 46959"/>
              <a:gd name="connsiteX4" fmla="*/ 100013 w 211286"/>
              <a:gd name="connsiteY4" fmla="*/ 0 h 46959"/>
              <a:gd name="connsiteX0" fmla="*/ 100013 w 211286"/>
              <a:gd name="connsiteY0" fmla="*/ 0 h 46959"/>
              <a:gd name="connsiteX1" fmla="*/ 211286 w 211286"/>
              <a:gd name="connsiteY1" fmla="*/ 2382 h 46959"/>
              <a:gd name="connsiteX2" fmla="*/ 119833 w 211286"/>
              <a:gd name="connsiteY2" fmla="*/ 46959 h 46959"/>
              <a:gd name="connsiteX3" fmla="*/ 0 w 211286"/>
              <a:gd name="connsiteY3" fmla="*/ 44579 h 46959"/>
              <a:gd name="connsiteX4" fmla="*/ 100013 w 211286"/>
              <a:gd name="connsiteY4" fmla="*/ 0 h 46959"/>
              <a:gd name="connsiteX0" fmla="*/ 100013 w 167134"/>
              <a:gd name="connsiteY0" fmla="*/ 203055 h 250014"/>
              <a:gd name="connsiteX1" fmla="*/ 167134 w 167134"/>
              <a:gd name="connsiteY1" fmla="*/ 0 h 250014"/>
              <a:gd name="connsiteX2" fmla="*/ 119833 w 167134"/>
              <a:gd name="connsiteY2" fmla="*/ 250014 h 250014"/>
              <a:gd name="connsiteX3" fmla="*/ 0 w 167134"/>
              <a:gd name="connsiteY3" fmla="*/ 247634 h 250014"/>
              <a:gd name="connsiteX4" fmla="*/ 100013 w 167134"/>
              <a:gd name="connsiteY4" fmla="*/ 203055 h 250014"/>
              <a:gd name="connsiteX0" fmla="*/ 100013 w 209184"/>
              <a:gd name="connsiteY0" fmla="*/ 4620 h 51579"/>
              <a:gd name="connsiteX1" fmla="*/ 209184 w 209184"/>
              <a:gd name="connsiteY1" fmla="*/ 0 h 51579"/>
              <a:gd name="connsiteX2" fmla="*/ 119833 w 209184"/>
              <a:gd name="connsiteY2" fmla="*/ 51579 h 51579"/>
              <a:gd name="connsiteX3" fmla="*/ 0 w 209184"/>
              <a:gd name="connsiteY3" fmla="*/ 49199 h 51579"/>
              <a:gd name="connsiteX4" fmla="*/ 100013 w 209184"/>
              <a:gd name="connsiteY4" fmla="*/ 4620 h 51579"/>
              <a:gd name="connsiteX0" fmla="*/ 82071 w 209184"/>
              <a:gd name="connsiteY0" fmla="*/ 0 h 54429"/>
              <a:gd name="connsiteX1" fmla="*/ 209184 w 209184"/>
              <a:gd name="connsiteY1" fmla="*/ 2850 h 54429"/>
              <a:gd name="connsiteX2" fmla="*/ 119833 w 209184"/>
              <a:gd name="connsiteY2" fmla="*/ 54429 h 54429"/>
              <a:gd name="connsiteX3" fmla="*/ 0 w 209184"/>
              <a:gd name="connsiteY3" fmla="*/ 52049 h 54429"/>
              <a:gd name="connsiteX4" fmla="*/ 82071 w 209184"/>
              <a:gd name="connsiteY4" fmla="*/ 0 h 54429"/>
              <a:gd name="connsiteX0" fmla="*/ 82071 w 189000"/>
              <a:gd name="connsiteY0" fmla="*/ 7111 h 61540"/>
              <a:gd name="connsiteX1" fmla="*/ 189000 w 189000"/>
              <a:gd name="connsiteY1" fmla="*/ 0 h 61540"/>
              <a:gd name="connsiteX2" fmla="*/ 119833 w 189000"/>
              <a:gd name="connsiteY2" fmla="*/ 61540 h 61540"/>
              <a:gd name="connsiteX3" fmla="*/ 0 w 189000"/>
              <a:gd name="connsiteY3" fmla="*/ 59160 h 61540"/>
              <a:gd name="connsiteX4" fmla="*/ 82071 w 189000"/>
              <a:gd name="connsiteY4" fmla="*/ 7111 h 61540"/>
              <a:gd name="connsiteX0" fmla="*/ 82071 w 202456"/>
              <a:gd name="connsiteY0" fmla="*/ 0 h 54429"/>
              <a:gd name="connsiteX1" fmla="*/ 202456 w 202456"/>
              <a:gd name="connsiteY1" fmla="*/ 5340 h 54429"/>
              <a:gd name="connsiteX2" fmla="*/ 119833 w 202456"/>
              <a:gd name="connsiteY2" fmla="*/ 54429 h 54429"/>
              <a:gd name="connsiteX3" fmla="*/ 0 w 202456"/>
              <a:gd name="connsiteY3" fmla="*/ 52049 h 54429"/>
              <a:gd name="connsiteX4" fmla="*/ 82071 w 202456"/>
              <a:gd name="connsiteY4" fmla="*/ 0 h 54429"/>
              <a:gd name="connsiteX0" fmla="*/ 82071 w 197971"/>
              <a:gd name="connsiteY0" fmla="*/ 7111 h 61540"/>
              <a:gd name="connsiteX1" fmla="*/ 197971 w 197971"/>
              <a:gd name="connsiteY1" fmla="*/ 0 h 61540"/>
              <a:gd name="connsiteX2" fmla="*/ 119833 w 197971"/>
              <a:gd name="connsiteY2" fmla="*/ 61540 h 61540"/>
              <a:gd name="connsiteX3" fmla="*/ 0 w 197971"/>
              <a:gd name="connsiteY3" fmla="*/ 59160 h 61540"/>
              <a:gd name="connsiteX4" fmla="*/ 82071 w 197971"/>
              <a:gd name="connsiteY4" fmla="*/ 7111 h 61540"/>
              <a:gd name="connsiteX0" fmla="*/ 66372 w 197971"/>
              <a:gd name="connsiteY0" fmla="*/ 4620 h 61540"/>
              <a:gd name="connsiteX1" fmla="*/ 197971 w 197971"/>
              <a:gd name="connsiteY1" fmla="*/ 0 h 61540"/>
              <a:gd name="connsiteX2" fmla="*/ 119833 w 197971"/>
              <a:gd name="connsiteY2" fmla="*/ 61540 h 61540"/>
              <a:gd name="connsiteX3" fmla="*/ 0 w 197971"/>
              <a:gd name="connsiteY3" fmla="*/ 59160 h 61540"/>
              <a:gd name="connsiteX4" fmla="*/ 66372 w 197971"/>
              <a:gd name="connsiteY4" fmla="*/ 4620 h 61540"/>
              <a:gd name="connsiteX0" fmla="*/ 66372 w 197971"/>
              <a:gd name="connsiteY0" fmla="*/ 4620 h 61540"/>
              <a:gd name="connsiteX1" fmla="*/ 197971 w 197971"/>
              <a:gd name="connsiteY1" fmla="*/ 0 h 61540"/>
              <a:gd name="connsiteX2" fmla="*/ 137774 w 197971"/>
              <a:gd name="connsiteY2" fmla="*/ 61540 h 61540"/>
              <a:gd name="connsiteX3" fmla="*/ 0 w 197971"/>
              <a:gd name="connsiteY3" fmla="*/ 59160 h 61540"/>
              <a:gd name="connsiteX4" fmla="*/ 66372 w 197971"/>
              <a:gd name="connsiteY4" fmla="*/ 4620 h 61540"/>
              <a:gd name="connsiteX0" fmla="*/ 66372 w 183011"/>
              <a:gd name="connsiteY0" fmla="*/ 12090 h 69010"/>
              <a:gd name="connsiteX1" fmla="*/ 183011 w 183011"/>
              <a:gd name="connsiteY1" fmla="*/ 0 h 69010"/>
              <a:gd name="connsiteX2" fmla="*/ 137774 w 183011"/>
              <a:gd name="connsiteY2" fmla="*/ 69010 h 69010"/>
              <a:gd name="connsiteX3" fmla="*/ 0 w 183011"/>
              <a:gd name="connsiteY3" fmla="*/ 66630 h 69010"/>
              <a:gd name="connsiteX4" fmla="*/ 66372 w 183011"/>
              <a:gd name="connsiteY4" fmla="*/ 12090 h 69010"/>
              <a:gd name="connsiteX0" fmla="*/ 66372 w 183011"/>
              <a:gd name="connsiteY0" fmla="*/ 12090 h 66630"/>
              <a:gd name="connsiteX1" fmla="*/ 183011 w 183011"/>
              <a:gd name="connsiteY1" fmla="*/ 0 h 66630"/>
              <a:gd name="connsiteX2" fmla="*/ 65113 w 183011"/>
              <a:gd name="connsiteY2" fmla="*/ 46599 h 66630"/>
              <a:gd name="connsiteX3" fmla="*/ 0 w 183011"/>
              <a:gd name="connsiteY3" fmla="*/ 66630 h 66630"/>
              <a:gd name="connsiteX4" fmla="*/ 66372 w 183011"/>
              <a:gd name="connsiteY4" fmla="*/ 12090 h 66630"/>
              <a:gd name="connsiteX0" fmla="*/ 66372 w 183011"/>
              <a:gd name="connsiteY0" fmla="*/ 12090 h 66630"/>
              <a:gd name="connsiteX1" fmla="*/ 183011 w 183011"/>
              <a:gd name="connsiteY1" fmla="*/ 0 h 66630"/>
              <a:gd name="connsiteX2" fmla="*/ 142048 w 183011"/>
              <a:gd name="connsiteY2" fmla="*/ 56560 h 66630"/>
              <a:gd name="connsiteX3" fmla="*/ 0 w 183011"/>
              <a:gd name="connsiteY3" fmla="*/ 66630 h 66630"/>
              <a:gd name="connsiteX4" fmla="*/ 66372 w 183011"/>
              <a:gd name="connsiteY4" fmla="*/ 12090 h 66630"/>
              <a:gd name="connsiteX0" fmla="*/ 66372 w 176600"/>
              <a:gd name="connsiteY0" fmla="*/ 2129 h 56669"/>
              <a:gd name="connsiteX1" fmla="*/ 176600 w 176600"/>
              <a:gd name="connsiteY1" fmla="*/ 0 h 56669"/>
              <a:gd name="connsiteX2" fmla="*/ 142048 w 176600"/>
              <a:gd name="connsiteY2" fmla="*/ 46599 h 56669"/>
              <a:gd name="connsiteX3" fmla="*/ 0 w 176600"/>
              <a:gd name="connsiteY3" fmla="*/ 56669 h 56669"/>
              <a:gd name="connsiteX4" fmla="*/ 66372 w 176600"/>
              <a:gd name="connsiteY4" fmla="*/ 2129 h 56669"/>
              <a:gd name="connsiteX0" fmla="*/ 66372 w 178737"/>
              <a:gd name="connsiteY0" fmla="*/ 4619 h 59159"/>
              <a:gd name="connsiteX1" fmla="*/ 178737 w 178737"/>
              <a:gd name="connsiteY1" fmla="*/ 0 h 59159"/>
              <a:gd name="connsiteX2" fmla="*/ 142048 w 178737"/>
              <a:gd name="connsiteY2" fmla="*/ 49089 h 59159"/>
              <a:gd name="connsiteX3" fmla="*/ 0 w 178737"/>
              <a:gd name="connsiteY3" fmla="*/ 59159 h 59159"/>
              <a:gd name="connsiteX4" fmla="*/ 66372 w 178737"/>
              <a:gd name="connsiteY4" fmla="*/ 4619 h 59159"/>
              <a:gd name="connsiteX0" fmla="*/ 66372 w 178737"/>
              <a:gd name="connsiteY0" fmla="*/ 4619 h 59159"/>
              <a:gd name="connsiteX1" fmla="*/ 178737 w 178737"/>
              <a:gd name="connsiteY1" fmla="*/ 0 h 59159"/>
              <a:gd name="connsiteX2" fmla="*/ 146322 w 178737"/>
              <a:gd name="connsiteY2" fmla="*/ 56559 h 59159"/>
              <a:gd name="connsiteX3" fmla="*/ 0 w 178737"/>
              <a:gd name="connsiteY3" fmla="*/ 59159 h 59159"/>
              <a:gd name="connsiteX4" fmla="*/ 66372 w 178737"/>
              <a:gd name="connsiteY4" fmla="*/ 4619 h 59159"/>
              <a:gd name="connsiteX0" fmla="*/ 66372 w 185148"/>
              <a:gd name="connsiteY0" fmla="*/ 4619 h 59159"/>
              <a:gd name="connsiteX1" fmla="*/ 185148 w 185148"/>
              <a:gd name="connsiteY1" fmla="*/ 0 h 59159"/>
              <a:gd name="connsiteX2" fmla="*/ 146322 w 185148"/>
              <a:gd name="connsiteY2" fmla="*/ 56559 h 59159"/>
              <a:gd name="connsiteX3" fmla="*/ 0 w 185148"/>
              <a:gd name="connsiteY3" fmla="*/ 59159 h 59159"/>
              <a:gd name="connsiteX4" fmla="*/ 66372 w 185148"/>
              <a:gd name="connsiteY4" fmla="*/ 4619 h 59159"/>
              <a:gd name="connsiteX0" fmla="*/ 66372 w 185148"/>
              <a:gd name="connsiteY0" fmla="*/ 4619 h 59159"/>
              <a:gd name="connsiteX1" fmla="*/ 185148 w 185148"/>
              <a:gd name="connsiteY1" fmla="*/ 0 h 59159"/>
              <a:gd name="connsiteX2" fmla="*/ 137774 w 185148"/>
              <a:gd name="connsiteY2" fmla="*/ 54069 h 59159"/>
              <a:gd name="connsiteX3" fmla="*/ 0 w 185148"/>
              <a:gd name="connsiteY3" fmla="*/ 59159 h 59159"/>
              <a:gd name="connsiteX4" fmla="*/ 66372 w 185148"/>
              <a:gd name="connsiteY4" fmla="*/ 4619 h 59159"/>
              <a:gd name="connsiteX0" fmla="*/ 66372 w 185148"/>
              <a:gd name="connsiteY0" fmla="*/ 4619 h 59159"/>
              <a:gd name="connsiteX1" fmla="*/ 185148 w 185148"/>
              <a:gd name="connsiteY1" fmla="*/ 0 h 59159"/>
              <a:gd name="connsiteX2" fmla="*/ 161816 w 185148"/>
              <a:gd name="connsiteY2" fmla="*/ 42397 h 59159"/>
              <a:gd name="connsiteX3" fmla="*/ 0 w 185148"/>
              <a:gd name="connsiteY3" fmla="*/ 59159 h 59159"/>
              <a:gd name="connsiteX4" fmla="*/ 66372 w 185148"/>
              <a:gd name="connsiteY4" fmla="*/ 4619 h 59159"/>
              <a:gd name="connsiteX0" fmla="*/ 0 w 118776"/>
              <a:gd name="connsiteY0" fmla="*/ 127551 h 165328"/>
              <a:gd name="connsiteX1" fmla="*/ 118776 w 118776"/>
              <a:gd name="connsiteY1" fmla="*/ 122932 h 165328"/>
              <a:gd name="connsiteX2" fmla="*/ 95444 w 118776"/>
              <a:gd name="connsiteY2" fmla="*/ 165329 h 165328"/>
              <a:gd name="connsiteX3" fmla="*/ 71870 w 118776"/>
              <a:gd name="connsiteY3" fmla="*/ 0 h 165328"/>
              <a:gd name="connsiteX4" fmla="*/ 0 w 118776"/>
              <a:gd name="connsiteY4" fmla="*/ 127551 h 165328"/>
              <a:gd name="connsiteX0" fmla="*/ 40327 w 159103"/>
              <a:gd name="connsiteY0" fmla="*/ 4619 h 49820"/>
              <a:gd name="connsiteX1" fmla="*/ 159103 w 159103"/>
              <a:gd name="connsiteY1" fmla="*/ 0 h 49820"/>
              <a:gd name="connsiteX2" fmla="*/ 135771 w 159103"/>
              <a:gd name="connsiteY2" fmla="*/ 42397 h 49820"/>
              <a:gd name="connsiteX3" fmla="*/ 0 w 159103"/>
              <a:gd name="connsiteY3" fmla="*/ 49820 h 49820"/>
              <a:gd name="connsiteX4" fmla="*/ 40327 w 159103"/>
              <a:gd name="connsiteY4" fmla="*/ 4619 h 49820"/>
              <a:gd name="connsiteX0" fmla="*/ 40327 w 159103"/>
              <a:gd name="connsiteY0" fmla="*/ 4619 h 51735"/>
              <a:gd name="connsiteX1" fmla="*/ 159103 w 159103"/>
              <a:gd name="connsiteY1" fmla="*/ 0 h 51735"/>
              <a:gd name="connsiteX2" fmla="*/ 135771 w 159103"/>
              <a:gd name="connsiteY2" fmla="*/ 51735 h 51735"/>
              <a:gd name="connsiteX3" fmla="*/ 0 w 159103"/>
              <a:gd name="connsiteY3" fmla="*/ 49820 h 51735"/>
              <a:gd name="connsiteX4" fmla="*/ 40327 w 159103"/>
              <a:gd name="connsiteY4" fmla="*/ 4619 h 51735"/>
              <a:gd name="connsiteX0" fmla="*/ 40327 w 161107"/>
              <a:gd name="connsiteY0" fmla="*/ 9288 h 56404"/>
              <a:gd name="connsiteX1" fmla="*/ 161107 w 161107"/>
              <a:gd name="connsiteY1" fmla="*/ 0 h 56404"/>
              <a:gd name="connsiteX2" fmla="*/ 135771 w 161107"/>
              <a:gd name="connsiteY2" fmla="*/ 56404 h 56404"/>
              <a:gd name="connsiteX3" fmla="*/ 0 w 161107"/>
              <a:gd name="connsiteY3" fmla="*/ 54489 h 56404"/>
              <a:gd name="connsiteX4" fmla="*/ 40327 w 161107"/>
              <a:gd name="connsiteY4" fmla="*/ 9288 h 56404"/>
              <a:gd name="connsiteX0" fmla="*/ 20352 w 161107"/>
              <a:gd name="connsiteY0" fmla="*/ 4873 h 56404"/>
              <a:gd name="connsiteX1" fmla="*/ 161107 w 161107"/>
              <a:gd name="connsiteY1" fmla="*/ 0 h 56404"/>
              <a:gd name="connsiteX2" fmla="*/ 135771 w 161107"/>
              <a:gd name="connsiteY2" fmla="*/ 56404 h 56404"/>
              <a:gd name="connsiteX3" fmla="*/ 0 w 161107"/>
              <a:gd name="connsiteY3" fmla="*/ 54489 h 56404"/>
              <a:gd name="connsiteX4" fmla="*/ 20352 w 161107"/>
              <a:gd name="connsiteY4" fmla="*/ 4873 h 56404"/>
              <a:gd name="connsiteX0" fmla="*/ 20352 w 166842"/>
              <a:gd name="connsiteY0" fmla="*/ 4873 h 54489"/>
              <a:gd name="connsiteX1" fmla="*/ 161107 w 166842"/>
              <a:gd name="connsiteY1" fmla="*/ 0 h 54489"/>
              <a:gd name="connsiteX2" fmla="*/ 166842 w 166842"/>
              <a:gd name="connsiteY2" fmla="*/ 24033 h 54489"/>
              <a:gd name="connsiteX3" fmla="*/ 0 w 166842"/>
              <a:gd name="connsiteY3" fmla="*/ 54489 h 54489"/>
              <a:gd name="connsiteX4" fmla="*/ 20352 w 166842"/>
              <a:gd name="connsiteY4" fmla="*/ 4873 h 54489"/>
              <a:gd name="connsiteX0" fmla="*/ 20352 w 171281"/>
              <a:gd name="connsiteY0" fmla="*/ 4873 h 54489"/>
              <a:gd name="connsiteX1" fmla="*/ 161107 w 171281"/>
              <a:gd name="connsiteY1" fmla="*/ 0 h 54489"/>
              <a:gd name="connsiteX2" fmla="*/ 171281 w 171281"/>
              <a:gd name="connsiteY2" fmla="*/ 31390 h 54489"/>
              <a:gd name="connsiteX3" fmla="*/ 0 w 171281"/>
              <a:gd name="connsiteY3" fmla="*/ 54489 h 54489"/>
              <a:gd name="connsiteX4" fmla="*/ 20352 w 171281"/>
              <a:gd name="connsiteY4" fmla="*/ 4873 h 54489"/>
              <a:gd name="connsiteX0" fmla="*/ 20352 w 171281"/>
              <a:gd name="connsiteY0" fmla="*/ 4873 h 54489"/>
              <a:gd name="connsiteX1" fmla="*/ 161107 w 171281"/>
              <a:gd name="connsiteY1" fmla="*/ 0 h 54489"/>
              <a:gd name="connsiteX2" fmla="*/ 171281 w 171281"/>
              <a:gd name="connsiteY2" fmla="*/ 31390 h 54489"/>
              <a:gd name="connsiteX3" fmla="*/ 0 w 171281"/>
              <a:gd name="connsiteY3" fmla="*/ 54489 h 54489"/>
              <a:gd name="connsiteX4" fmla="*/ 20352 w 171281"/>
              <a:gd name="connsiteY4" fmla="*/ 4873 h 54489"/>
              <a:gd name="connsiteX0" fmla="*/ 20352 w 175719"/>
              <a:gd name="connsiteY0" fmla="*/ 4873 h 54489"/>
              <a:gd name="connsiteX1" fmla="*/ 161107 w 175719"/>
              <a:gd name="connsiteY1" fmla="*/ 0 h 54489"/>
              <a:gd name="connsiteX2" fmla="*/ 175719 w 175719"/>
              <a:gd name="connsiteY2" fmla="*/ 53461 h 54489"/>
              <a:gd name="connsiteX3" fmla="*/ 0 w 175719"/>
              <a:gd name="connsiteY3" fmla="*/ 54489 h 54489"/>
              <a:gd name="connsiteX4" fmla="*/ 20352 w 175719"/>
              <a:gd name="connsiteY4" fmla="*/ 4873 h 54489"/>
              <a:gd name="connsiteX0" fmla="*/ 0 w 155367"/>
              <a:gd name="connsiteY0" fmla="*/ 4873 h 53461"/>
              <a:gd name="connsiteX1" fmla="*/ 140755 w 155367"/>
              <a:gd name="connsiteY1" fmla="*/ 0 h 53461"/>
              <a:gd name="connsiteX2" fmla="*/ 155367 w 155367"/>
              <a:gd name="connsiteY2" fmla="*/ 53461 h 53461"/>
              <a:gd name="connsiteX3" fmla="*/ 11936 w 155367"/>
              <a:gd name="connsiteY3" fmla="*/ 47132 h 53461"/>
              <a:gd name="connsiteX4" fmla="*/ 0 w 155367"/>
              <a:gd name="connsiteY4" fmla="*/ 4873 h 53461"/>
              <a:gd name="connsiteX0" fmla="*/ 0 w 140755"/>
              <a:gd name="connsiteY0" fmla="*/ 119150 h 161409"/>
              <a:gd name="connsiteX1" fmla="*/ 140755 w 140755"/>
              <a:gd name="connsiteY1" fmla="*/ 114277 h 161409"/>
              <a:gd name="connsiteX2" fmla="*/ 46972 w 140755"/>
              <a:gd name="connsiteY2" fmla="*/ 0 h 161409"/>
              <a:gd name="connsiteX3" fmla="*/ 11936 w 140755"/>
              <a:gd name="connsiteY3" fmla="*/ 161409 h 161409"/>
              <a:gd name="connsiteX4" fmla="*/ 0 w 140755"/>
              <a:gd name="connsiteY4" fmla="*/ 119150 h 161409"/>
              <a:gd name="connsiteX0" fmla="*/ 0 w 169205"/>
              <a:gd name="connsiteY0" fmla="*/ 4873 h 47132"/>
              <a:gd name="connsiteX1" fmla="*/ 140755 w 169205"/>
              <a:gd name="connsiteY1" fmla="*/ 0 h 47132"/>
              <a:gd name="connsiteX2" fmla="*/ 169205 w 169205"/>
              <a:gd name="connsiteY2" fmla="*/ 44633 h 47132"/>
              <a:gd name="connsiteX3" fmla="*/ 11936 w 169205"/>
              <a:gd name="connsiteY3" fmla="*/ 47132 h 47132"/>
              <a:gd name="connsiteX4" fmla="*/ 0 w 169205"/>
              <a:gd name="connsiteY4" fmla="*/ 4873 h 47132"/>
              <a:gd name="connsiteX0" fmla="*/ 0 w 169205"/>
              <a:gd name="connsiteY0" fmla="*/ 0 h 42259"/>
              <a:gd name="connsiteX1" fmla="*/ 110772 w 169205"/>
              <a:gd name="connsiteY1" fmla="*/ 27498 h 42259"/>
              <a:gd name="connsiteX2" fmla="*/ 169205 w 169205"/>
              <a:gd name="connsiteY2" fmla="*/ 39760 h 42259"/>
              <a:gd name="connsiteX3" fmla="*/ 11936 w 169205"/>
              <a:gd name="connsiteY3" fmla="*/ 42259 h 42259"/>
              <a:gd name="connsiteX4" fmla="*/ 0 w 169205"/>
              <a:gd name="connsiteY4" fmla="*/ 0 h 42259"/>
              <a:gd name="connsiteX0" fmla="*/ 0 w 169205"/>
              <a:gd name="connsiteY0" fmla="*/ 3401 h 45660"/>
              <a:gd name="connsiteX1" fmla="*/ 143060 w 169205"/>
              <a:gd name="connsiteY1" fmla="*/ 0 h 45660"/>
              <a:gd name="connsiteX2" fmla="*/ 169205 w 169205"/>
              <a:gd name="connsiteY2" fmla="*/ 43161 h 45660"/>
              <a:gd name="connsiteX3" fmla="*/ 11936 w 169205"/>
              <a:gd name="connsiteY3" fmla="*/ 45660 h 45660"/>
              <a:gd name="connsiteX4" fmla="*/ 0 w 169205"/>
              <a:gd name="connsiteY4" fmla="*/ 3401 h 45660"/>
              <a:gd name="connsiteX0" fmla="*/ 0 w 169205"/>
              <a:gd name="connsiteY0" fmla="*/ 3401 h 45660"/>
              <a:gd name="connsiteX1" fmla="*/ 143060 w 169205"/>
              <a:gd name="connsiteY1" fmla="*/ 0 h 45660"/>
              <a:gd name="connsiteX2" fmla="*/ 169205 w 169205"/>
              <a:gd name="connsiteY2" fmla="*/ 44632 h 45660"/>
              <a:gd name="connsiteX3" fmla="*/ 11936 w 169205"/>
              <a:gd name="connsiteY3" fmla="*/ 45660 h 45660"/>
              <a:gd name="connsiteX4" fmla="*/ 0 w 169205"/>
              <a:gd name="connsiteY4" fmla="*/ 3401 h 4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205" h="45660">
                <a:moveTo>
                  <a:pt x="0" y="3401"/>
                </a:moveTo>
                <a:lnTo>
                  <a:pt x="143060" y="0"/>
                </a:lnTo>
                <a:lnTo>
                  <a:pt x="169205" y="44632"/>
                </a:lnTo>
                <a:lnTo>
                  <a:pt x="11936" y="45660"/>
                </a:lnTo>
                <a:lnTo>
                  <a:pt x="0" y="3401"/>
                </a:lnTo>
                <a:close/>
              </a:path>
            </a:pathLst>
          </a:custGeom>
          <a:solidFill>
            <a:srgbClr val="E4C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 12"/>
          <p:cNvSpPr/>
          <p:nvPr/>
        </p:nvSpPr>
        <p:spPr>
          <a:xfrm>
            <a:off x="6379147" y="2871609"/>
            <a:ext cx="159638" cy="21113"/>
          </a:xfrm>
          <a:custGeom>
            <a:avLst/>
            <a:gdLst>
              <a:gd name="connsiteX0" fmla="*/ 0 w 90488"/>
              <a:gd name="connsiteY0" fmla="*/ 0 h 45719"/>
              <a:gd name="connsiteX1" fmla="*/ 90488 w 90488"/>
              <a:gd name="connsiteY1" fmla="*/ 0 h 45719"/>
              <a:gd name="connsiteX2" fmla="*/ 90488 w 90488"/>
              <a:gd name="connsiteY2" fmla="*/ 45719 h 45719"/>
              <a:gd name="connsiteX3" fmla="*/ 0 w 90488"/>
              <a:gd name="connsiteY3" fmla="*/ 45719 h 45719"/>
              <a:gd name="connsiteX4" fmla="*/ 0 w 90488"/>
              <a:gd name="connsiteY4" fmla="*/ 0 h 45719"/>
              <a:gd name="connsiteX0" fmla="*/ 0 w 111919"/>
              <a:gd name="connsiteY0" fmla="*/ 0 h 45719"/>
              <a:gd name="connsiteX1" fmla="*/ 111919 w 111919"/>
              <a:gd name="connsiteY1" fmla="*/ 0 h 45719"/>
              <a:gd name="connsiteX2" fmla="*/ 90488 w 111919"/>
              <a:gd name="connsiteY2" fmla="*/ 45719 h 45719"/>
              <a:gd name="connsiteX3" fmla="*/ 0 w 111919"/>
              <a:gd name="connsiteY3" fmla="*/ 45719 h 45719"/>
              <a:gd name="connsiteX4" fmla="*/ 0 w 111919"/>
              <a:gd name="connsiteY4" fmla="*/ 0 h 45719"/>
              <a:gd name="connsiteX0" fmla="*/ 0 w 111919"/>
              <a:gd name="connsiteY0" fmla="*/ 113825 h 159544"/>
              <a:gd name="connsiteX1" fmla="*/ 111919 w 111919"/>
              <a:gd name="connsiteY1" fmla="*/ 113825 h 159544"/>
              <a:gd name="connsiteX2" fmla="*/ 59532 w 111919"/>
              <a:gd name="connsiteY2" fmla="*/ 0 h 159544"/>
              <a:gd name="connsiteX3" fmla="*/ 0 w 111919"/>
              <a:gd name="connsiteY3" fmla="*/ 159544 h 159544"/>
              <a:gd name="connsiteX4" fmla="*/ 0 w 111919"/>
              <a:gd name="connsiteY4" fmla="*/ 113825 h 159544"/>
              <a:gd name="connsiteX0" fmla="*/ 0 w 111919"/>
              <a:gd name="connsiteY0" fmla="*/ 113825 h 130969"/>
              <a:gd name="connsiteX1" fmla="*/ 111919 w 111919"/>
              <a:gd name="connsiteY1" fmla="*/ 113825 h 130969"/>
              <a:gd name="connsiteX2" fmla="*/ 59532 w 111919"/>
              <a:gd name="connsiteY2" fmla="*/ 0 h 130969"/>
              <a:gd name="connsiteX3" fmla="*/ 0 w 111919"/>
              <a:gd name="connsiteY3" fmla="*/ 130969 h 130969"/>
              <a:gd name="connsiteX4" fmla="*/ 0 w 111919"/>
              <a:gd name="connsiteY4" fmla="*/ 113825 h 130969"/>
              <a:gd name="connsiteX0" fmla="*/ 16669 w 128588"/>
              <a:gd name="connsiteY0" fmla="*/ 113825 h 113825"/>
              <a:gd name="connsiteX1" fmla="*/ 128588 w 128588"/>
              <a:gd name="connsiteY1" fmla="*/ 113825 h 113825"/>
              <a:gd name="connsiteX2" fmla="*/ 76201 w 128588"/>
              <a:gd name="connsiteY2" fmla="*/ 0 h 113825"/>
              <a:gd name="connsiteX3" fmla="*/ 0 w 128588"/>
              <a:gd name="connsiteY3" fmla="*/ 9525 h 113825"/>
              <a:gd name="connsiteX4" fmla="*/ 16669 w 128588"/>
              <a:gd name="connsiteY4" fmla="*/ 113825 h 113825"/>
              <a:gd name="connsiteX0" fmla="*/ 16669 w 128588"/>
              <a:gd name="connsiteY0" fmla="*/ 104300 h 114300"/>
              <a:gd name="connsiteX1" fmla="*/ 128588 w 128588"/>
              <a:gd name="connsiteY1" fmla="*/ 104300 h 114300"/>
              <a:gd name="connsiteX2" fmla="*/ 90488 w 128588"/>
              <a:gd name="connsiteY2" fmla="*/ 114300 h 114300"/>
              <a:gd name="connsiteX3" fmla="*/ 0 w 128588"/>
              <a:gd name="connsiteY3" fmla="*/ 0 h 114300"/>
              <a:gd name="connsiteX4" fmla="*/ 16669 w 128588"/>
              <a:gd name="connsiteY4" fmla="*/ 104300 h 114300"/>
              <a:gd name="connsiteX0" fmla="*/ 2381 w 114300"/>
              <a:gd name="connsiteY0" fmla="*/ 0 h 12382"/>
              <a:gd name="connsiteX1" fmla="*/ 114300 w 114300"/>
              <a:gd name="connsiteY1" fmla="*/ 0 h 12382"/>
              <a:gd name="connsiteX2" fmla="*/ 76200 w 114300"/>
              <a:gd name="connsiteY2" fmla="*/ 10000 h 12382"/>
              <a:gd name="connsiteX3" fmla="*/ 0 w 114300"/>
              <a:gd name="connsiteY3" fmla="*/ 12382 h 12382"/>
              <a:gd name="connsiteX4" fmla="*/ 2381 w 114300"/>
              <a:gd name="connsiteY4" fmla="*/ 0 h 12382"/>
              <a:gd name="connsiteX0" fmla="*/ 0 w 138113"/>
              <a:gd name="connsiteY0" fmla="*/ 0 h 12382"/>
              <a:gd name="connsiteX1" fmla="*/ 138113 w 138113"/>
              <a:gd name="connsiteY1" fmla="*/ 0 h 12382"/>
              <a:gd name="connsiteX2" fmla="*/ 100013 w 138113"/>
              <a:gd name="connsiteY2" fmla="*/ 10000 h 12382"/>
              <a:gd name="connsiteX3" fmla="*/ 23813 w 138113"/>
              <a:gd name="connsiteY3" fmla="*/ 12382 h 12382"/>
              <a:gd name="connsiteX4" fmla="*/ 0 w 138113"/>
              <a:gd name="connsiteY4" fmla="*/ 0 h 12382"/>
              <a:gd name="connsiteX0" fmla="*/ 0 w 138113"/>
              <a:gd name="connsiteY0" fmla="*/ 0 h 17144"/>
              <a:gd name="connsiteX1" fmla="*/ 138113 w 138113"/>
              <a:gd name="connsiteY1" fmla="*/ 0 h 17144"/>
              <a:gd name="connsiteX2" fmla="*/ 123826 w 138113"/>
              <a:gd name="connsiteY2" fmla="*/ 17144 h 17144"/>
              <a:gd name="connsiteX3" fmla="*/ 23813 w 138113"/>
              <a:gd name="connsiteY3" fmla="*/ 12382 h 17144"/>
              <a:gd name="connsiteX4" fmla="*/ 0 w 138113"/>
              <a:gd name="connsiteY4" fmla="*/ 0 h 17144"/>
              <a:gd name="connsiteX0" fmla="*/ 0 w 138113"/>
              <a:gd name="connsiteY0" fmla="*/ 0 h 12382"/>
              <a:gd name="connsiteX1" fmla="*/ 138113 w 138113"/>
              <a:gd name="connsiteY1" fmla="*/ 0 h 12382"/>
              <a:gd name="connsiteX2" fmla="*/ 123826 w 138113"/>
              <a:gd name="connsiteY2" fmla="*/ 7322 h 12382"/>
              <a:gd name="connsiteX3" fmla="*/ 23813 w 138113"/>
              <a:gd name="connsiteY3" fmla="*/ 12382 h 12382"/>
              <a:gd name="connsiteX4" fmla="*/ 0 w 138113"/>
              <a:gd name="connsiteY4" fmla="*/ 0 h 12382"/>
              <a:gd name="connsiteX0" fmla="*/ 0 w 138113"/>
              <a:gd name="connsiteY0" fmla="*/ 0 h 7917"/>
              <a:gd name="connsiteX1" fmla="*/ 138113 w 138113"/>
              <a:gd name="connsiteY1" fmla="*/ 0 h 7917"/>
              <a:gd name="connsiteX2" fmla="*/ 123826 w 138113"/>
              <a:gd name="connsiteY2" fmla="*/ 7322 h 7917"/>
              <a:gd name="connsiteX3" fmla="*/ 23813 w 138113"/>
              <a:gd name="connsiteY3" fmla="*/ 7917 h 7917"/>
              <a:gd name="connsiteX4" fmla="*/ 0 w 138113"/>
              <a:gd name="connsiteY4" fmla="*/ 0 h 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13" h="7917">
                <a:moveTo>
                  <a:pt x="0" y="0"/>
                </a:moveTo>
                <a:lnTo>
                  <a:pt x="138113" y="0"/>
                </a:lnTo>
                <a:lnTo>
                  <a:pt x="123826" y="7322"/>
                </a:lnTo>
                <a:lnTo>
                  <a:pt x="23813" y="7917"/>
                </a:lnTo>
                <a:lnTo>
                  <a:pt x="0" y="0"/>
                </a:lnTo>
                <a:close/>
              </a:path>
            </a:pathLst>
          </a:custGeom>
          <a:solidFill>
            <a:srgbClr val="4B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2"/>
          <p:cNvSpPr/>
          <p:nvPr/>
        </p:nvSpPr>
        <p:spPr>
          <a:xfrm>
            <a:off x="6553297" y="2871609"/>
            <a:ext cx="159638" cy="21113"/>
          </a:xfrm>
          <a:custGeom>
            <a:avLst/>
            <a:gdLst>
              <a:gd name="connsiteX0" fmla="*/ 0 w 90488"/>
              <a:gd name="connsiteY0" fmla="*/ 0 h 45719"/>
              <a:gd name="connsiteX1" fmla="*/ 90488 w 90488"/>
              <a:gd name="connsiteY1" fmla="*/ 0 h 45719"/>
              <a:gd name="connsiteX2" fmla="*/ 90488 w 90488"/>
              <a:gd name="connsiteY2" fmla="*/ 45719 h 45719"/>
              <a:gd name="connsiteX3" fmla="*/ 0 w 90488"/>
              <a:gd name="connsiteY3" fmla="*/ 45719 h 45719"/>
              <a:gd name="connsiteX4" fmla="*/ 0 w 90488"/>
              <a:gd name="connsiteY4" fmla="*/ 0 h 45719"/>
              <a:gd name="connsiteX0" fmla="*/ 0 w 111919"/>
              <a:gd name="connsiteY0" fmla="*/ 0 h 45719"/>
              <a:gd name="connsiteX1" fmla="*/ 111919 w 111919"/>
              <a:gd name="connsiteY1" fmla="*/ 0 h 45719"/>
              <a:gd name="connsiteX2" fmla="*/ 90488 w 111919"/>
              <a:gd name="connsiteY2" fmla="*/ 45719 h 45719"/>
              <a:gd name="connsiteX3" fmla="*/ 0 w 111919"/>
              <a:gd name="connsiteY3" fmla="*/ 45719 h 45719"/>
              <a:gd name="connsiteX4" fmla="*/ 0 w 111919"/>
              <a:gd name="connsiteY4" fmla="*/ 0 h 45719"/>
              <a:gd name="connsiteX0" fmla="*/ 0 w 111919"/>
              <a:gd name="connsiteY0" fmla="*/ 113825 h 159544"/>
              <a:gd name="connsiteX1" fmla="*/ 111919 w 111919"/>
              <a:gd name="connsiteY1" fmla="*/ 113825 h 159544"/>
              <a:gd name="connsiteX2" fmla="*/ 59532 w 111919"/>
              <a:gd name="connsiteY2" fmla="*/ 0 h 159544"/>
              <a:gd name="connsiteX3" fmla="*/ 0 w 111919"/>
              <a:gd name="connsiteY3" fmla="*/ 159544 h 159544"/>
              <a:gd name="connsiteX4" fmla="*/ 0 w 111919"/>
              <a:gd name="connsiteY4" fmla="*/ 113825 h 159544"/>
              <a:gd name="connsiteX0" fmla="*/ 0 w 111919"/>
              <a:gd name="connsiteY0" fmla="*/ 113825 h 130969"/>
              <a:gd name="connsiteX1" fmla="*/ 111919 w 111919"/>
              <a:gd name="connsiteY1" fmla="*/ 113825 h 130969"/>
              <a:gd name="connsiteX2" fmla="*/ 59532 w 111919"/>
              <a:gd name="connsiteY2" fmla="*/ 0 h 130969"/>
              <a:gd name="connsiteX3" fmla="*/ 0 w 111919"/>
              <a:gd name="connsiteY3" fmla="*/ 130969 h 130969"/>
              <a:gd name="connsiteX4" fmla="*/ 0 w 111919"/>
              <a:gd name="connsiteY4" fmla="*/ 113825 h 130969"/>
              <a:gd name="connsiteX0" fmla="*/ 16669 w 128588"/>
              <a:gd name="connsiteY0" fmla="*/ 113825 h 113825"/>
              <a:gd name="connsiteX1" fmla="*/ 128588 w 128588"/>
              <a:gd name="connsiteY1" fmla="*/ 113825 h 113825"/>
              <a:gd name="connsiteX2" fmla="*/ 76201 w 128588"/>
              <a:gd name="connsiteY2" fmla="*/ 0 h 113825"/>
              <a:gd name="connsiteX3" fmla="*/ 0 w 128588"/>
              <a:gd name="connsiteY3" fmla="*/ 9525 h 113825"/>
              <a:gd name="connsiteX4" fmla="*/ 16669 w 128588"/>
              <a:gd name="connsiteY4" fmla="*/ 113825 h 113825"/>
              <a:gd name="connsiteX0" fmla="*/ 16669 w 128588"/>
              <a:gd name="connsiteY0" fmla="*/ 104300 h 114300"/>
              <a:gd name="connsiteX1" fmla="*/ 128588 w 128588"/>
              <a:gd name="connsiteY1" fmla="*/ 104300 h 114300"/>
              <a:gd name="connsiteX2" fmla="*/ 90488 w 128588"/>
              <a:gd name="connsiteY2" fmla="*/ 114300 h 114300"/>
              <a:gd name="connsiteX3" fmla="*/ 0 w 128588"/>
              <a:gd name="connsiteY3" fmla="*/ 0 h 114300"/>
              <a:gd name="connsiteX4" fmla="*/ 16669 w 128588"/>
              <a:gd name="connsiteY4" fmla="*/ 104300 h 114300"/>
              <a:gd name="connsiteX0" fmla="*/ 2381 w 114300"/>
              <a:gd name="connsiteY0" fmla="*/ 0 h 12382"/>
              <a:gd name="connsiteX1" fmla="*/ 114300 w 114300"/>
              <a:gd name="connsiteY1" fmla="*/ 0 h 12382"/>
              <a:gd name="connsiteX2" fmla="*/ 76200 w 114300"/>
              <a:gd name="connsiteY2" fmla="*/ 10000 h 12382"/>
              <a:gd name="connsiteX3" fmla="*/ 0 w 114300"/>
              <a:gd name="connsiteY3" fmla="*/ 12382 h 12382"/>
              <a:gd name="connsiteX4" fmla="*/ 2381 w 114300"/>
              <a:gd name="connsiteY4" fmla="*/ 0 h 12382"/>
              <a:gd name="connsiteX0" fmla="*/ 0 w 138113"/>
              <a:gd name="connsiteY0" fmla="*/ 0 h 12382"/>
              <a:gd name="connsiteX1" fmla="*/ 138113 w 138113"/>
              <a:gd name="connsiteY1" fmla="*/ 0 h 12382"/>
              <a:gd name="connsiteX2" fmla="*/ 100013 w 138113"/>
              <a:gd name="connsiteY2" fmla="*/ 10000 h 12382"/>
              <a:gd name="connsiteX3" fmla="*/ 23813 w 138113"/>
              <a:gd name="connsiteY3" fmla="*/ 12382 h 12382"/>
              <a:gd name="connsiteX4" fmla="*/ 0 w 138113"/>
              <a:gd name="connsiteY4" fmla="*/ 0 h 12382"/>
              <a:gd name="connsiteX0" fmla="*/ 0 w 138113"/>
              <a:gd name="connsiteY0" fmla="*/ 0 h 17144"/>
              <a:gd name="connsiteX1" fmla="*/ 138113 w 138113"/>
              <a:gd name="connsiteY1" fmla="*/ 0 h 17144"/>
              <a:gd name="connsiteX2" fmla="*/ 123826 w 138113"/>
              <a:gd name="connsiteY2" fmla="*/ 17144 h 17144"/>
              <a:gd name="connsiteX3" fmla="*/ 23813 w 138113"/>
              <a:gd name="connsiteY3" fmla="*/ 12382 h 17144"/>
              <a:gd name="connsiteX4" fmla="*/ 0 w 138113"/>
              <a:gd name="connsiteY4" fmla="*/ 0 h 17144"/>
              <a:gd name="connsiteX0" fmla="*/ 0 w 138113"/>
              <a:gd name="connsiteY0" fmla="*/ 0 h 12382"/>
              <a:gd name="connsiteX1" fmla="*/ 138113 w 138113"/>
              <a:gd name="connsiteY1" fmla="*/ 0 h 12382"/>
              <a:gd name="connsiteX2" fmla="*/ 123826 w 138113"/>
              <a:gd name="connsiteY2" fmla="*/ 7322 h 12382"/>
              <a:gd name="connsiteX3" fmla="*/ 23813 w 138113"/>
              <a:gd name="connsiteY3" fmla="*/ 12382 h 12382"/>
              <a:gd name="connsiteX4" fmla="*/ 0 w 138113"/>
              <a:gd name="connsiteY4" fmla="*/ 0 h 12382"/>
              <a:gd name="connsiteX0" fmla="*/ 0 w 138113"/>
              <a:gd name="connsiteY0" fmla="*/ 0 h 7917"/>
              <a:gd name="connsiteX1" fmla="*/ 138113 w 138113"/>
              <a:gd name="connsiteY1" fmla="*/ 0 h 7917"/>
              <a:gd name="connsiteX2" fmla="*/ 123826 w 138113"/>
              <a:gd name="connsiteY2" fmla="*/ 7322 h 7917"/>
              <a:gd name="connsiteX3" fmla="*/ 23813 w 138113"/>
              <a:gd name="connsiteY3" fmla="*/ 7917 h 7917"/>
              <a:gd name="connsiteX4" fmla="*/ 0 w 138113"/>
              <a:gd name="connsiteY4" fmla="*/ 0 h 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13" h="7917">
                <a:moveTo>
                  <a:pt x="0" y="0"/>
                </a:moveTo>
                <a:lnTo>
                  <a:pt x="138113" y="0"/>
                </a:lnTo>
                <a:lnTo>
                  <a:pt x="123826" y="7322"/>
                </a:lnTo>
                <a:lnTo>
                  <a:pt x="23813" y="7917"/>
                </a:lnTo>
                <a:lnTo>
                  <a:pt x="0" y="0"/>
                </a:lnTo>
                <a:close/>
              </a:path>
            </a:pathLst>
          </a:custGeom>
          <a:solidFill>
            <a:srgbClr val="4B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12"/>
          <p:cNvSpPr/>
          <p:nvPr/>
        </p:nvSpPr>
        <p:spPr>
          <a:xfrm>
            <a:off x="6741892" y="2871609"/>
            <a:ext cx="159638" cy="21113"/>
          </a:xfrm>
          <a:custGeom>
            <a:avLst/>
            <a:gdLst>
              <a:gd name="connsiteX0" fmla="*/ 0 w 90488"/>
              <a:gd name="connsiteY0" fmla="*/ 0 h 45719"/>
              <a:gd name="connsiteX1" fmla="*/ 90488 w 90488"/>
              <a:gd name="connsiteY1" fmla="*/ 0 h 45719"/>
              <a:gd name="connsiteX2" fmla="*/ 90488 w 90488"/>
              <a:gd name="connsiteY2" fmla="*/ 45719 h 45719"/>
              <a:gd name="connsiteX3" fmla="*/ 0 w 90488"/>
              <a:gd name="connsiteY3" fmla="*/ 45719 h 45719"/>
              <a:gd name="connsiteX4" fmla="*/ 0 w 90488"/>
              <a:gd name="connsiteY4" fmla="*/ 0 h 45719"/>
              <a:gd name="connsiteX0" fmla="*/ 0 w 111919"/>
              <a:gd name="connsiteY0" fmla="*/ 0 h 45719"/>
              <a:gd name="connsiteX1" fmla="*/ 111919 w 111919"/>
              <a:gd name="connsiteY1" fmla="*/ 0 h 45719"/>
              <a:gd name="connsiteX2" fmla="*/ 90488 w 111919"/>
              <a:gd name="connsiteY2" fmla="*/ 45719 h 45719"/>
              <a:gd name="connsiteX3" fmla="*/ 0 w 111919"/>
              <a:gd name="connsiteY3" fmla="*/ 45719 h 45719"/>
              <a:gd name="connsiteX4" fmla="*/ 0 w 111919"/>
              <a:gd name="connsiteY4" fmla="*/ 0 h 45719"/>
              <a:gd name="connsiteX0" fmla="*/ 0 w 111919"/>
              <a:gd name="connsiteY0" fmla="*/ 113825 h 159544"/>
              <a:gd name="connsiteX1" fmla="*/ 111919 w 111919"/>
              <a:gd name="connsiteY1" fmla="*/ 113825 h 159544"/>
              <a:gd name="connsiteX2" fmla="*/ 59532 w 111919"/>
              <a:gd name="connsiteY2" fmla="*/ 0 h 159544"/>
              <a:gd name="connsiteX3" fmla="*/ 0 w 111919"/>
              <a:gd name="connsiteY3" fmla="*/ 159544 h 159544"/>
              <a:gd name="connsiteX4" fmla="*/ 0 w 111919"/>
              <a:gd name="connsiteY4" fmla="*/ 113825 h 159544"/>
              <a:gd name="connsiteX0" fmla="*/ 0 w 111919"/>
              <a:gd name="connsiteY0" fmla="*/ 113825 h 130969"/>
              <a:gd name="connsiteX1" fmla="*/ 111919 w 111919"/>
              <a:gd name="connsiteY1" fmla="*/ 113825 h 130969"/>
              <a:gd name="connsiteX2" fmla="*/ 59532 w 111919"/>
              <a:gd name="connsiteY2" fmla="*/ 0 h 130969"/>
              <a:gd name="connsiteX3" fmla="*/ 0 w 111919"/>
              <a:gd name="connsiteY3" fmla="*/ 130969 h 130969"/>
              <a:gd name="connsiteX4" fmla="*/ 0 w 111919"/>
              <a:gd name="connsiteY4" fmla="*/ 113825 h 130969"/>
              <a:gd name="connsiteX0" fmla="*/ 16669 w 128588"/>
              <a:gd name="connsiteY0" fmla="*/ 113825 h 113825"/>
              <a:gd name="connsiteX1" fmla="*/ 128588 w 128588"/>
              <a:gd name="connsiteY1" fmla="*/ 113825 h 113825"/>
              <a:gd name="connsiteX2" fmla="*/ 76201 w 128588"/>
              <a:gd name="connsiteY2" fmla="*/ 0 h 113825"/>
              <a:gd name="connsiteX3" fmla="*/ 0 w 128588"/>
              <a:gd name="connsiteY3" fmla="*/ 9525 h 113825"/>
              <a:gd name="connsiteX4" fmla="*/ 16669 w 128588"/>
              <a:gd name="connsiteY4" fmla="*/ 113825 h 113825"/>
              <a:gd name="connsiteX0" fmla="*/ 16669 w 128588"/>
              <a:gd name="connsiteY0" fmla="*/ 104300 h 114300"/>
              <a:gd name="connsiteX1" fmla="*/ 128588 w 128588"/>
              <a:gd name="connsiteY1" fmla="*/ 104300 h 114300"/>
              <a:gd name="connsiteX2" fmla="*/ 90488 w 128588"/>
              <a:gd name="connsiteY2" fmla="*/ 114300 h 114300"/>
              <a:gd name="connsiteX3" fmla="*/ 0 w 128588"/>
              <a:gd name="connsiteY3" fmla="*/ 0 h 114300"/>
              <a:gd name="connsiteX4" fmla="*/ 16669 w 128588"/>
              <a:gd name="connsiteY4" fmla="*/ 104300 h 114300"/>
              <a:gd name="connsiteX0" fmla="*/ 2381 w 114300"/>
              <a:gd name="connsiteY0" fmla="*/ 0 h 12382"/>
              <a:gd name="connsiteX1" fmla="*/ 114300 w 114300"/>
              <a:gd name="connsiteY1" fmla="*/ 0 h 12382"/>
              <a:gd name="connsiteX2" fmla="*/ 76200 w 114300"/>
              <a:gd name="connsiteY2" fmla="*/ 10000 h 12382"/>
              <a:gd name="connsiteX3" fmla="*/ 0 w 114300"/>
              <a:gd name="connsiteY3" fmla="*/ 12382 h 12382"/>
              <a:gd name="connsiteX4" fmla="*/ 2381 w 114300"/>
              <a:gd name="connsiteY4" fmla="*/ 0 h 12382"/>
              <a:gd name="connsiteX0" fmla="*/ 0 w 138113"/>
              <a:gd name="connsiteY0" fmla="*/ 0 h 12382"/>
              <a:gd name="connsiteX1" fmla="*/ 138113 w 138113"/>
              <a:gd name="connsiteY1" fmla="*/ 0 h 12382"/>
              <a:gd name="connsiteX2" fmla="*/ 100013 w 138113"/>
              <a:gd name="connsiteY2" fmla="*/ 10000 h 12382"/>
              <a:gd name="connsiteX3" fmla="*/ 23813 w 138113"/>
              <a:gd name="connsiteY3" fmla="*/ 12382 h 12382"/>
              <a:gd name="connsiteX4" fmla="*/ 0 w 138113"/>
              <a:gd name="connsiteY4" fmla="*/ 0 h 12382"/>
              <a:gd name="connsiteX0" fmla="*/ 0 w 138113"/>
              <a:gd name="connsiteY0" fmla="*/ 0 h 17144"/>
              <a:gd name="connsiteX1" fmla="*/ 138113 w 138113"/>
              <a:gd name="connsiteY1" fmla="*/ 0 h 17144"/>
              <a:gd name="connsiteX2" fmla="*/ 123826 w 138113"/>
              <a:gd name="connsiteY2" fmla="*/ 17144 h 17144"/>
              <a:gd name="connsiteX3" fmla="*/ 23813 w 138113"/>
              <a:gd name="connsiteY3" fmla="*/ 12382 h 17144"/>
              <a:gd name="connsiteX4" fmla="*/ 0 w 138113"/>
              <a:gd name="connsiteY4" fmla="*/ 0 h 17144"/>
              <a:gd name="connsiteX0" fmla="*/ 0 w 138113"/>
              <a:gd name="connsiteY0" fmla="*/ 0 h 12382"/>
              <a:gd name="connsiteX1" fmla="*/ 138113 w 138113"/>
              <a:gd name="connsiteY1" fmla="*/ 0 h 12382"/>
              <a:gd name="connsiteX2" fmla="*/ 123826 w 138113"/>
              <a:gd name="connsiteY2" fmla="*/ 7322 h 12382"/>
              <a:gd name="connsiteX3" fmla="*/ 23813 w 138113"/>
              <a:gd name="connsiteY3" fmla="*/ 12382 h 12382"/>
              <a:gd name="connsiteX4" fmla="*/ 0 w 138113"/>
              <a:gd name="connsiteY4" fmla="*/ 0 h 12382"/>
              <a:gd name="connsiteX0" fmla="*/ 0 w 138113"/>
              <a:gd name="connsiteY0" fmla="*/ 0 h 7917"/>
              <a:gd name="connsiteX1" fmla="*/ 138113 w 138113"/>
              <a:gd name="connsiteY1" fmla="*/ 0 h 7917"/>
              <a:gd name="connsiteX2" fmla="*/ 123826 w 138113"/>
              <a:gd name="connsiteY2" fmla="*/ 7322 h 7917"/>
              <a:gd name="connsiteX3" fmla="*/ 23813 w 138113"/>
              <a:gd name="connsiteY3" fmla="*/ 7917 h 7917"/>
              <a:gd name="connsiteX4" fmla="*/ 0 w 138113"/>
              <a:gd name="connsiteY4" fmla="*/ 0 h 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13" h="7917">
                <a:moveTo>
                  <a:pt x="0" y="0"/>
                </a:moveTo>
                <a:lnTo>
                  <a:pt x="138113" y="0"/>
                </a:lnTo>
                <a:lnTo>
                  <a:pt x="123826" y="7322"/>
                </a:lnTo>
                <a:lnTo>
                  <a:pt x="23813" y="7917"/>
                </a:lnTo>
                <a:lnTo>
                  <a:pt x="0" y="0"/>
                </a:lnTo>
                <a:close/>
              </a:path>
            </a:pathLst>
          </a:custGeom>
          <a:solidFill>
            <a:srgbClr val="4B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12"/>
          <p:cNvSpPr/>
          <p:nvPr/>
        </p:nvSpPr>
        <p:spPr>
          <a:xfrm>
            <a:off x="6917835" y="2871609"/>
            <a:ext cx="159638" cy="21113"/>
          </a:xfrm>
          <a:custGeom>
            <a:avLst/>
            <a:gdLst>
              <a:gd name="connsiteX0" fmla="*/ 0 w 90488"/>
              <a:gd name="connsiteY0" fmla="*/ 0 h 45719"/>
              <a:gd name="connsiteX1" fmla="*/ 90488 w 90488"/>
              <a:gd name="connsiteY1" fmla="*/ 0 h 45719"/>
              <a:gd name="connsiteX2" fmla="*/ 90488 w 90488"/>
              <a:gd name="connsiteY2" fmla="*/ 45719 h 45719"/>
              <a:gd name="connsiteX3" fmla="*/ 0 w 90488"/>
              <a:gd name="connsiteY3" fmla="*/ 45719 h 45719"/>
              <a:gd name="connsiteX4" fmla="*/ 0 w 90488"/>
              <a:gd name="connsiteY4" fmla="*/ 0 h 45719"/>
              <a:gd name="connsiteX0" fmla="*/ 0 w 111919"/>
              <a:gd name="connsiteY0" fmla="*/ 0 h 45719"/>
              <a:gd name="connsiteX1" fmla="*/ 111919 w 111919"/>
              <a:gd name="connsiteY1" fmla="*/ 0 h 45719"/>
              <a:gd name="connsiteX2" fmla="*/ 90488 w 111919"/>
              <a:gd name="connsiteY2" fmla="*/ 45719 h 45719"/>
              <a:gd name="connsiteX3" fmla="*/ 0 w 111919"/>
              <a:gd name="connsiteY3" fmla="*/ 45719 h 45719"/>
              <a:gd name="connsiteX4" fmla="*/ 0 w 111919"/>
              <a:gd name="connsiteY4" fmla="*/ 0 h 45719"/>
              <a:gd name="connsiteX0" fmla="*/ 0 w 111919"/>
              <a:gd name="connsiteY0" fmla="*/ 113825 h 159544"/>
              <a:gd name="connsiteX1" fmla="*/ 111919 w 111919"/>
              <a:gd name="connsiteY1" fmla="*/ 113825 h 159544"/>
              <a:gd name="connsiteX2" fmla="*/ 59532 w 111919"/>
              <a:gd name="connsiteY2" fmla="*/ 0 h 159544"/>
              <a:gd name="connsiteX3" fmla="*/ 0 w 111919"/>
              <a:gd name="connsiteY3" fmla="*/ 159544 h 159544"/>
              <a:gd name="connsiteX4" fmla="*/ 0 w 111919"/>
              <a:gd name="connsiteY4" fmla="*/ 113825 h 159544"/>
              <a:gd name="connsiteX0" fmla="*/ 0 w 111919"/>
              <a:gd name="connsiteY0" fmla="*/ 113825 h 130969"/>
              <a:gd name="connsiteX1" fmla="*/ 111919 w 111919"/>
              <a:gd name="connsiteY1" fmla="*/ 113825 h 130969"/>
              <a:gd name="connsiteX2" fmla="*/ 59532 w 111919"/>
              <a:gd name="connsiteY2" fmla="*/ 0 h 130969"/>
              <a:gd name="connsiteX3" fmla="*/ 0 w 111919"/>
              <a:gd name="connsiteY3" fmla="*/ 130969 h 130969"/>
              <a:gd name="connsiteX4" fmla="*/ 0 w 111919"/>
              <a:gd name="connsiteY4" fmla="*/ 113825 h 130969"/>
              <a:gd name="connsiteX0" fmla="*/ 16669 w 128588"/>
              <a:gd name="connsiteY0" fmla="*/ 113825 h 113825"/>
              <a:gd name="connsiteX1" fmla="*/ 128588 w 128588"/>
              <a:gd name="connsiteY1" fmla="*/ 113825 h 113825"/>
              <a:gd name="connsiteX2" fmla="*/ 76201 w 128588"/>
              <a:gd name="connsiteY2" fmla="*/ 0 h 113825"/>
              <a:gd name="connsiteX3" fmla="*/ 0 w 128588"/>
              <a:gd name="connsiteY3" fmla="*/ 9525 h 113825"/>
              <a:gd name="connsiteX4" fmla="*/ 16669 w 128588"/>
              <a:gd name="connsiteY4" fmla="*/ 113825 h 113825"/>
              <a:gd name="connsiteX0" fmla="*/ 16669 w 128588"/>
              <a:gd name="connsiteY0" fmla="*/ 104300 h 114300"/>
              <a:gd name="connsiteX1" fmla="*/ 128588 w 128588"/>
              <a:gd name="connsiteY1" fmla="*/ 104300 h 114300"/>
              <a:gd name="connsiteX2" fmla="*/ 90488 w 128588"/>
              <a:gd name="connsiteY2" fmla="*/ 114300 h 114300"/>
              <a:gd name="connsiteX3" fmla="*/ 0 w 128588"/>
              <a:gd name="connsiteY3" fmla="*/ 0 h 114300"/>
              <a:gd name="connsiteX4" fmla="*/ 16669 w 128588"/>
              <a:gd name="connsiteY4" fmla="*/ 104300 h 114300"/>
              <a:gd name="connsiteX0" fmla="*/ 2381 w 114300"/>
              <a:gd name="connsiteY0" fmla="*/ 0 h 12382"/>
              <a:gd name="connsiteX1" fmla="*/ 114300 w 114300"/>
              <a:gd name="connsiteY1" fmla="*/ 0 h 12382"/>
              <a:gd name="connsiteX2" fmla="*/ 76200 w 114300"/>
              <a:gd name="connsiteY2" fmla="*/ 10000 h 12382"/>
              <a:gd name="connsiteX3" fmla="*/ 0 w 114300"/>
              <a:gd name="connsiteY3" fmla="*/ 12382 h 12382"/>
              <a:gd name="connsiteX4" fmla="*/ 2381 w 114300"/>
              <a:gd name="connsiteY4" fmla="*/ 0 h 12382"/>
              <a:gd name="connsiteX0" fmla="*/ 0 w 138113"/>
              <a:gd name="connsiteY0" fmla="*/ 0 h 12382"/>
              <a:gd name="connsiteX1" fmla="*/ 138113 w 138113"/>
              <a:gd name="connsiteY1" fmla="*/ 0 h 12382"/>
              <a:gd name="connsiteX2" fmla="*/ 100013 w 138113"/>
              <a:gd name="connsiteY2" fmla="*/ 10000 h 12382"/>
              <a:gd name="connsiteX3" fmla="*/ 23813 w 138113"/>
              <a:gd name="connsiteY3" fmla="*/ 12382 h 12382"/>
              <a:gd name="connsiteX4" fmla="*/ 0 w 138113"/>
              <a:gd name="connsiteY4" fmla="*/ 0 h 12382"/>
              <a:gd name="connsiteX0" fmla="*/ 0 w 138113"/>
              <a:gd name="connsiteY0" fmla="*/ 0 h 17144"/>
              <a:gd name="connsiteX1" fmla="*/ 138113 w 138113"/>
              <a:gd name="connsiteY1" fmla="*/ 0 h 17144"/>
              <a:gd name="connsiteX2" fmla="*/ 123826 w 138113"/>
              <a:gd name="connsiteY2" fmla="*/ 17144 h 17144"/>
              <a:gd name="connsiteX3" fmla="*/ 23813 w 138113"/>
              <a:gd name="connsiteY3" fmla="*/ 12382 h 17144"/>
              <a:gd name="connsiteX4" fmla="*/ 0 w 138113"/>
              <a:gd name="connsiteY4" fmla="*/ 0 h 17144"/>
              <a:gd name="connsiteX0" fmla="*/ 0 w 138113"/>
              <a:gd name="connsiteY0" fmla="*/ 0 h 12382"/>
              <a:gd name="connsiteX1" fmla="*/ 138113 w 138113"/>
              <a:gd name="connsiteY1" fmla="*/ 0 h 12382"/>
              <a:gd name="connsiteX2" fmla="*/ 123826 w 138113"/>
              <a:gd name="connsiteY2" fmla="*/ 7322 h 12382"/>
              <a:gd name="connsiteX3" fmla="*/ 23813 w 138113"/>
              <a:gd name="connsiteY3" fmla="*/ 12382 h 12382"/>
              <a:gd name="connsiteX4" fmla="*/ 0 w 138113"/>
              <a:gd name="connsiteY4" fmla="*/ 0 h 12382"/>
              <a:gd name="connsiteX0" fmla="*/ 0 w 138113"/>
              <a:gd name="connsiteY0" fmla="*/ 0 h 7917"/>
              <a:gd name="connsiteX1" fmla="*/ 138113 w 138113"/>
              <a:gd name="connsiteY1" fmla="*/ 0 h 7917"/>
              <a:gd name="connsiteX2" fmla="*/ 123826 w 138113"/>
              <a:gd name="connsiteY2" fmla="*/ 7322 h 7917"/>
              <a:gd name="connsiteX3" fmla="*/ 23813 w 138113"/>
              <a:gd name="connsiteY3" fmla="*/ 7917 h 7917"/>
              <a:gd name="connsiteX4" fmla="*/ 0 w 138113"/>
              <a:gd name="connsiteY4" fmla="*/ 0 h 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13" h="7917">
                <a:moveTo>
                  <a:pt x="0" y="0"/>
                </a:moveTo>
                <a:lnTo>
                  <a:pt x="138113" y="0"/>
                </a:lnTo>
                <a:lnTo>
                  <a:pt x="123826" y="7322"/>
                </a:lnTo>
                <a:lnTo>
                  <a:pt x="23813" y="7917"/>
                </a:lnTo>
                <a:lnTo>
                  <a:pt x="0" y="0"/>
                </a:lnTo>
                <a:close/>
              </a:path>
            </a:pathLst>
          </a:custGeom>
          <a:solidFill>
            <a:srgbClr val="4B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12"/>
          <p:cNvSpPr/>
          <p:nvPr/>
        </p:nvSpPr>
        <p:spPr>
          <a:xfrm>
            <a:off x="7103716" y="2871609"/>
            <a:ext cx="159638" cy="21113"/>
          </a:xfrm>
          <a:custGeom>
            <a:avLst/>
            <a:gdLst>
              <a:gd name="connsiteX0" fmla="*/ 0 w 90488"/>
              <a:gd name="connsiteY0" fmla="*/ 0 h 45719"/>
              <a:gd name="connsiteX1" fmla="*/ 90488 w 90488"/>
              <a:gd name="connsiteY1" fmla="*/ 0 h 45719"/>
              <a:gd name="connsiteX2" fmla="*/ 90488 w 90488"/>
              <a:gd name="connsiteY2" fmla="*/ 45719 h 45719"/>
              <a:gd name="connsiteX3" fmla="*/ 0 w 90488"/>
              <a:gd name="connsiteY3" fmla="*/ 45719 h 45719"/>
              <a:gd name="connsiteX4" fmla="*/ 0 w 90488"/>
              <a:gd name="connsiteY4" fmla="*/ 0 h 45719"/>
              <a:gd name="connsiteX0" fmla="*/ 0 w 111919"/>
              <a:gd name="connsiteY0" fmla="*/ 0 h 45719"/>
              <a:gd name="connsiteX1" fmla="*/ 111919 w 111919"/>
              <a:gd name="connsiteY1" fmla="*/ 0 h 45719"/>
              <a:gd name="connsiteX2" fmla="*/ 90488 w 111919"/>
              <a:gd name="connsiteY2" fmla="*/ 45719 h 45719"/>
              <a:gd name="connsiteX3" fmla="*/ 0 w 111919"/>
              <a:gd name="connsiteY3" fmla="*/ 45719 h 45719"/>
              <a:gd name="connsiteX4" fmla="*/ 0 w 111919"/>
              <a:gd name="connsiteY4" fmla="*/ 0 h 45719"/>
              <a:gd name="connsiteX0" fmla="*/ 0 w 111919"/>
              <a:gd name="connsiteY0" fmla="*/ 113825 h 159544"/>
              <a:gd name="connsiteX1" fmla="*/ 111919 w 111919"/>
              <a:gd name="connsiteY1" fmla="*/ 113825 h 159544"/>
              <a:gd name="connsiteX2" fmla="*/ 59532 w 111919"/>
              <a:gd name="connsiteY2" fmla="*/ 0 h 159544"/>
              <a:gd name="connsiteX3" fmla="*/ 0 w 111919"/>
              <a:gd name="connsiteY3" fmla="*/ 159544 h 159544"/>
              <a:gd name="connsiteX4" fmla="*/ 0 w 111919"/>
              <a:gd name="connsiteY4" fmla="*/ 113825 h 159544"/>
              <a:gd name="connsiteX0" fmla="*/ 0 w 111919"/>
              <a:gd name="connsiteY0" fmla="*/ 113825 h 130969"/>
              <a:gd name="connsiteX1" fmla="*/ 111919 w 111919"/>
              <a:gd name="connsiteY1" fmla="*/ 113825 h 130969"/>
              <a:gd name="connsiteX2" fmla="*/ 59532 w 111919"/>
              <a:gd name="connsiteY2" fmla="*/ 0 h 130969"/>
              <a:gd name="connsiteX3" fmla="*/ 0 w 111919"/>
              <a:gd name="connsiteY3" fmla="*/ 130969 h 130969"/>
              <a:gd name="connsiteX4" fmla="*/ 0 w 111919"/>
              <a:gd name="connsiteY4" fmla="*/ 113825 h 130969"/>
              <a:gd name="connsiteX0" fmla="*/ 16669 w 128588"/>
              <a:gd name="connsiteY0" fmla="*/ 113825 h 113825"/>
              <a:gd name="connsiteX1" fmla="*/ 128588 w 128588"/>
              <a:gd name="connsiteY1" fmla="*/ 113825 h 113825"/>
              <a:gd name="connsiteX2" fmla="*/ 76201 w 128588"/>
              <a:gd name="connsiteY2" fmla="*/ 0 h 113825"/>
              <a:gd name="connsiteX3" fmla="*/ 0 w 128588"/>
              <a:gd name="connsiteY3" fmla="*/ 9525 h 113825"/>
              <a:gd name="connsiteX4" fmla="*/ 16669 w 128588"/>
              <a:gd name="connsiteY4" fmla="*/ 113825 h 113825"/>
              <a:gd name="connsiteX0" fmla="*/ 16669 w 128588"/>
              <a:gd name="connsiteY0" fmla="*/ 104300 h 114300"/>
              <a:gd name="connsiteX1" fmla="*/ 128588 w 128588"/>
              <a:gd name="connsiteY1" fmla="*/ 104300 h 114300"/>
              <a:gd name="connsiteX2" fmla="*/ 90488 w 128588"/>
              <a:gd name="connsiteY2" fmla="*/ 114300 h 114300"/>
              <a:gd name="connsiteX3" fmla="*/ 0 w 128588"/>
              <a:gd name="connsiteY3" fmla="*/ 0 h 114300"/>
              <a:gd name="connsiteX4" fmla="*/ 16669 w 128588"/>
              <a:gd name="connsiteY4" fmla="*/ 104300 h 114300"/>
              <a:gd name="connsiteX0" fmla="*/ 2381 w 114300"/>
              <a:gd name="connsiteY0" fmla="*/ 0 h 12382"/>
              <a:gd name="connsiteX1" fmla="*/ 114300 w 114300"/>
              <a:gd name="connsiteY1" fmla="*/ 0 h 12382"/>
              <a:gd name="connsiteX2" fmla="*/ 76200 w 114300"/>
              <a:gd name="connsiteY2" fmla="*/ 10000 h 12382"/>
              <a:gd name="connsiteX3" fmla="*/ 0 w 114300"/>
              <a:gd name="connsiteY3" fmla="*/ 12382 h 12382"/>
              <a:gd name="connsiteX4" fmla="*/ 2381 w 114300"/>
              <a:gd name="connsiteY4" fmla="*/ 0 h 12382"/>
              <a:gd name="connsiteX0" fmla="*/ 0 w 138113"/>
              <a:gd name="connsiteY0" fmla="*/ 0 h 12382"/>
              <a:gd name="connsiteX1" fmla="*/ 138113 w 138113"/>
              <a:gd name="connsiteY1" fmla="*/ 0 h 12382"/>
              <a:gd name="connsiteX2" fmla="*/ 100013 w 138113"/>
              <a:gd name="connsiteY2" fmla="*/ 10000 h 12382"/>
              <a:gd name="connsiteX3" fmla="*/ 23813 w 138113"/>
              <a:gd name="connsiteY3" fmla="*/ 12382 h 12382"/>
              <a:gd name="connsiteX4" fmla="*/ 0 w 138113"/>
              <a:gd name="connsiteY4" fmla="*/ 0 h 12382"/>
              <a:gd name="connsiteX0" fmla="*/ 0 w 138113"/>
              <a:gd name="connsiteY0" fmla="*/ 0 h 17144"/>
              <a:gd name="connsiteX1" fmla="*/ 138113 w 138113"/>
              <a:gd name="connsiteY1" fmla="*/ 0 h 17144"/>
              <a:gd name="connsiteX2" fmla="*/ 123826 w 138113"/>
              <a:gd name="connsiteY2" fmla="*/ 17144 h 17144"/>
              <a:gd name="connsiteX3" fmla="*/ 23813 w 138113"/>
              <a:gd name="connsiteY3" fmla="*/ 12382 h 17144"/>
              <a:gd name="connsiteX4" fmla="*/ 0 w 138113"/>
              <a:gd name="connsiteY4" fmla="*/ 0 h 17144"/>
              <a:gd name="connsiteX0" fmla="*/ 0 w 138113"/>
              <a:gd name="connsiteY0" fmla="*/ 0 h 12382"/>
              <a:gd name="connsiteX1" fmla="*/ 138113 w 138113"/>
              <a:gd name="connsiteY1" fmla="*/ 0 h 12382"/>
              <a:gd name="connsiteX2" fmla="*/ 123826 w 138113"/>
              <a:gd name="connsiteY2" fmla="*/ 7322 h 12382"/>
              <a:gd name="connsiteX3" fmla="*/ 23813 w 138113"/>
              <a:gd name="connsiteY3" fmla="*/ 12382 h 12382"/>
              <a:gd name="connsiteX4" fmla="*/ 0 w 138113"/>
              <a:gd name="connsiteY4" fmla="*/ 0 h 12382"/>
              <a:gd name="connsiteX0" fmla="*/ 0 w 138113"/>
              <a:gd name="connsiteY0" fmla="*/ 0 h 7917"/>
              <a:gd name="connsiteX1" fmla="*/ 138113 w 138113"/>
              <a:gd name="connsiteY1" fmla="*/ 0 h 7917"/>
              <a:gd name="connsiteX2" fmla="*/ 123826 w 138113"/>
              <a:gd name="connsiteY2" fmla="*/ 7322 h 7917"/>
              <a:gd name="connsiteX3" fmla="*/ 23813 w 138113"/>
              <a:gd name="connsiteY3" fmla="*/ 7917 h 7917"/>
              <a:gd name="connsiteX4" fmla="*/ 0 w 138113"/>
              <a:gd name="connsiteY4" fmla="*/ 0 h 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13" h="7917">
                <a:moveTo>
                  <a:pt x="0" y="0"/>
                </a:moveTo>
                <a:lnTo>
                  <a:pt x="138113" y="0"/>
                </a:lnTo>
                <a:lnTo>
                  <a:pt x="123826" y="7322"/>
                </a:lnTo>
                <a:lnTo>
                  <a:pt x="23813" y="7917"/>
                </a:lnTo>
                <a:lnTo>
                  <a:pt x="0" y="0"/>
                </a:lnTo>
                <a:close/>
              </a:path>
            </a:pathLst>
          </a:custGeom>
          <a:solidFill>
            <a:srgbClr val="4B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Rectangle 33"/>
          <p:cNvSpPr/>
          <p:nvPr/>
        </p:nvSpPr>
        <p:spPr>
          <a:xfrm>
            <a:off x="5169070" y="2877863"/>
            <a:ext cx="234761" cy="53197"/>
          </a:xfrm>
          <a:custGeom>
            <a:avLst/>
            <a:gdLst>
              <a:gd name="connsiteX0" fmla="*/ 0 w 192235"/>
              <a:gd name="connsiteY0" fmla="*/ 0 h 149353"/>
              <a:gd name="connsiteX1" fmla="*/ 192235 w 192235"/>
              <a:gd name="connsiteY1" fmla="*/ 0 h 149353"/>
              <a:gd name="connsiteX2" fmla="*/ 192235 w 192235"/>
              <a:gd name="connsiteY2" fmla="*/ 149353 h 149353"/>
              <a:gd name="connsiteX3" fmla="*/ 0 w 192235"/>
              <a:gd name="connsiteY3" fmla="*/ 149353 h 149353"/>
              <a:gd name="connsiteX4" fmla="*/ 0 w 192235"/>
              <a:gd name="connsiteY4" fmla="*/ 0 h 149353"/>
              <a:gd name="connsiteX0" fmla="*/ 7144 w 199379"/>
              <a:gd name="connsiteY0" fmla="*/ 0 h 149353"/>
              <a:gd name="connsiteX1" fmla="*/ 199379 w 199379"/>
              <a:gd name="connsiteY1" fmla="*/ 0 h 149353"/>
              <a:gd name="connsiteX2" fmla="*/ 199379 w 199379"/>
              <a:gd name="connsiteY2" fmla="*/ 149353 h 149353"/>
              <a:gd name="connsiteX3" fmla="*/ 0 w 199379"/>
              <a:gd name="connsiteY3" fmla="*/ 142210 h 149353"/>
              <a:gd name="connsiteX4" fmla="*/ 7144 w 199379"/>
              <a:gd name="connsiteY4" fmla="*/ 0 h 149353"/>
              <a:gd name="connsiteX0" fmla="*/ 100013 w 292248"/>
              <a:gd name="connsiteY0" fmla="*/ 0 h 149353"/>
              <a:gd name="connsiteX1" fmla="*/ 292248 w 292248"/>
              <a:gd name="connsiteY1" fmla="*/ 0 h 149353"/>
              <a:gd name="connsiteX2" fmla="*/ 292248 w 292248"/>
              <a:gd name="connsiteY2" fmla="*/ 149353 h 149353"/>
              <a:gd name="connsiteX3" fmla="*/ 0 w 292248"/>
              <a:gd name="connsiteY3" fmla="*/ 44579 h 149353"/>
              <a:gd name="connsiteX4" fmla="*/ 100013 w 292248"/>
              <a:gd name="connsiteY4" fmla="*/ 0 h 149353"/>
              <a:gd name="connsiteX0" fmla="*/ 114947 w 307182"/>
              <a:gd name="connsiteY0" fmla="*/ 148303 h 192882"/>
              <a:gd name="connsiteX1" fmla="*/ 307182 w 307182"/>
              <a:gd name="connsiteY1" fmla="*/ 148303 h 192882"/>
              <a:gd name="connsiteX2" fmla="*/ 0 w 307182"/>
              <a:gd name="connsiteY2" fmla="*/ 0 h 192882"/>
              <a:gd name="connsiteX3" fmla="*/ 14934 w 307182"/>
              <a:gd name="connsiteY3" fmla="*/ 192882 h 192882"/>
              <a:gd name="connsiteX4" fmla="*/ 114947 w 307182"/>
              <a:gd name="connsiteY4" fmla="*/ 148303 h 192882"/>
              <a:gd name="connsiteX0" fmla="*/ 100013 w 292248"/>
              <a:gd name="connsiteY0" fmla="*/ 0 h 46959"/>
              <a:gd name="connsiteX1" fmla="*/ 292248 w 292248"/>
              <a:gd name="connsiteY1" fmla="*/ 0 h 46959"/>
              <a:gd name="connsiteX2" fmla="*/ 94603 w 292248"/>
              <a:gd name="connsiteY2" fmla="*/ 46959 h 46959"/>
              <a:gd name="connsiteX3" fmla="*/ 0 w 292248"/>
              <a:gd name="connsiteY3" fmla="*/ 44579 h 46959"/>
              <a:gd name="connsiteX4" fmla="*/ 100013 w 292248"/>
              <a:gd name="connsiteY4" fmla="*/ 0 h 46959"/>
              <a:gd name="connsiteX0" fmla="*/ 100013 w 230336"/>
              <a:gd name="connsiteY0" fmla="*/ 219075 h 266034"/>
              <a:gd name="connsiteX1" fmla="*/ 230336 w 230336"/>
              <a:gd name="connsiteY1" fmla="*/ 0 h 266034"/>
              <a:gd name="connsiteX2" fmla="*/ 94603 w 230336"/>
              <a:gd name="connsiteY2" fmla="*/ 266034 h 266034"/>
              <a:gd name="connsiteX3" fmla="*/ 0 w 230336"/>
              <a:gd name="connsiteY3" fmla="*/ 263654 h 266034"/>
              <a:gd name="connsiteX4" fmla="*/ 100013 w 230336"/>
              <a:gd name="connsiteY4" fmla="*/ 219075 h 266034"/>
              <a:gd name="connsiteX0" fmla="*/ 100013 w 211286"/>
              <a:gd name="connsiteY0" fmla="*/ 0 h 46959"/>
              <a:gd name="connsiteX1" fmla="*/ 211286 w 211286"/>
              <a:gd name="connsiteY1" fmla="*/ 2382 h 46959"/>
              <a:gd name="connsiteX2" fmla="*/ 94603 w 211286"/>
              <a:gd name="connsiteY2" fmla="*/ 46959 h 46959"/>
              <a:gd name="connsiteX3" fmla="*/ 0 w 211286"/>
              <a:gd name="connsiteY3" fmla="*/ 44579 h 46959"/>
              <a:gd name="connsiteX4" fmla="*/ 100013 w 211286"/>
              <a:gd name="connsiteY4" fmla="*/ 0 h 4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286" h="46959">
                <a:moveTo>
                  <a:pt x="100013" y="0"/>
                </a:moveTo>
                <a:lnTo>
                  <a:pt x="211286" y="2382"/>
                </a:lnTo>
                <a:lnTo>
                  <a:pt x="94603" y="46959"/>
                </a:lnTo>
                <a:lnTo>
                  <a:pt x="0" y="44579"/>
                </a:lnTo>
                <a:lnTo>
                  <a:pt x="100013" y="0"/>
                </a:lnTo>
                <a:close/>
              </a:path>
            </a:pathLst>
          </a:custGeom>
          <a:solidFill>
            <a:srgbClr val="E4C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Rectangle 12"/>
          <p:cNvSpPr/>
          <p:nvPr/>
        </p:nvSpPr>
        <p:spPr>
          <a:xfrm>
            <a:off x="5275927" y="2872071"/>
            <a:ext cx="138113" cy="12382"/>
          </a:xfrm>
          <a:custGeom>
            <a:avLst/>
            <a:gdLst>
              <a:gd name="connsiteX0" fmla="*/ 0 w 90488"/>
              <a:gd name="connsiteY0" fmla="*/ 0 h 45719"/>
              <a:gd name="connsiteX1" fmla="*/ 90488 w 90488"/>
              <a:gd name="connsiteY1" fmla="*/ 0 h 45719"/>
              <a:gd name="connsiteX2" fmla="*/ 90488 w 90488"/>
              <a:gd name="connsiteY2" fmla="*/ 45719 h 45719"/>
              <a:gd name="connsiteX3" fmla="*/ 0 w 90488"/>
              <a:gd name="connsiteY3" fmla="*/ 45719 h 45719"/>
              <a:gd name="connsiteX4" fmla="*/ 0 w 90488"/>
              <a:gd name="connsiteY4" fmla="*/ 0 h 45719"/>
              <a:gd name="connsiteX0" fmla="*/ 0 w 111919"/>
              <a:gd name="connsiteY0" fmla="*/ 0 h 45719"/>
              <a:gd name="connsiteX1" fmla="*/ 111919 w 111919"/>
              <a:gd name="connsiteY1" fmla="*/ 0 h 45719"/>
              <a:gd name="connsiteX2" fmla="*/ 90488 w 111919"/>
              <a:gd name="connsiteY2" fmla="*/ 45719 h 45719"/>
              <a:gd name="connsiteX3" fmla="*/ 0 w 111919"/>
              <a:gd name="connsiteY3" fmla="*/ 45719 h 45719"/>
              <a:gd name="connsiteX4" fmla="*/ 0 w 111919"/>
              <a:gd name="connsiteY4" fmla="*/ 0 h 45719"/>
              <a:gd name="connsiteX0" fmla="*/ 0 w 111919"/>
              <a:gd name="connsiteY0" fmla="*/ 113825 h 159544"/>
              <a:gd name="connsiteX1" fmla="*/ 111919 w 111919"/>
              <a:gd name="connsiteY1" fmla="*/ 113825 h 159544"/>
              <a:gd name="connsiteX2" fmla="*/ 59532 w 111919"/>
              <a:gd name="connsiteY2" fmla="*/ 0 h 159544"/>
              <a:gd name="connsiteX3" fmla="*/ 0 w 111919"/>
              <a:gd name="connsiteY3" fmla="*/ 159544 h 159544"/>
              <a:gd name="connsiteX4" fmla="*/ 0 w 111919"/>
              <a:gd name="connsiteY4" fmla="*/ 113825 h 159544"/>
              <a:gd name="connsiteX0" fmla="*/ 0 w 111919"/>
              <a:gd name="connsiteY0" fmla="*/ 113825 h 130969"/>
              <a:gd name="connsiteX1" fmla="*/ 111919 w 111919"/>
              <a:gd name="connsiteY1" fmla="*/ 113825 h 130969"/>
              <a:gd name="connsiteX2" fmla="*/ 59532 w 111919"/>
              <a:gd name="connsiteY2" fmla="*/ 0 h 130969"/>
              <a:gd name="connsiteX3" fmla="*/ 0 w 111919"/>
              <a:gd name="connsiteY3" fmla="*/ 130969 h 130969"/>
              <a:gd name="connsiteX4" fmla="*/ 0 w 111919"/>
              <a:gd name="connsiteY4" fmla="*/ 113825 h 130969"/>
              <a:gd name="connsiteX0" fmla="*/ 16669 w 128588"/>
              <a:gd name="connsiteY0" fmla="*/ 113825 h 113825"/>
              <a:gd name="connsiteX1" fmla="*/ 128588 w 128588"/>
              <a:gd name="connsiteY1" fmla="*/ 113825 h 113825"/>
              <a:gd name="connsiteX2" fmla="*/ 76201 w 128588"/>
              <a:gd name="connsiteY2" fmla="*/ 0 h 113825"/>
              <a:gd name="connsiteX3" fmla="*/ 0 w 128588"/>
              <a:gd name="connsiteY3" fmla="*/ 9525 h 113825"/>
              <a:gd name="connsiteX4" fmla="*/ 16669 w 128588"/>
              <a:gd name="connsiteY4" fmla="*/ 113825 h 113825"/>
              <a:gd name="connsiteX0" fmla="*/ 16669 w 128588"/>
              <a:gd name="connsiteY0" fmla="*/ 104300 h 114300"/>
              <a:gd name="connsiteX1" fmla="*/ 128588 w 128588"/>
              <a:gd name="connsiteY1" fmla="*/ 104300 h 114300"/>
              <a:gd name="connsiteX2" fmla="*/ 90488 w 128588"/>
              <a:gd name="connsiteY2" fmla="*/ 114300 h 114300"/>
              <a:gd name="connsiteX3" fmla="*/ 0 w 128588"/>
              <a:gd name="connsiteY3" fmla="*/ 0 h 114300"/>
              <a:gd name="connsiteX4" fmla="*/ 16669 w 128588"/>
              <a:gd name="connsiteY4" fmla="*/ 104300 h 114300"/>
              <a:gd name="connsiteX0" fmla="*/ 2381 w 114300"/>
              <a:gd name="connsiteY0" fmla="*/ 0 h 12382"/>
              <a:gd name="connsiteX1" fmla="*/ 114300 w 114300"/>
              <a:gd name="connsiteY1" fmla="*/ 0 h 12382"/>
              <a:gd name="connsiteX2" fmla="*/ 76200 w 114300"/>
              <a:gd name="connsiteY2" fmla="*/ 10000 h 12382"/>
              <a:gd name="connsiteX3" fmla="*/ 0 w 114300"/>
              <a:gd name="connsiteY3" fmla="*/ 12382 h 12382"/>
              <a:gd name="connsiteX4" fmla="*/ 2381 w 114300"/>
              <a:gd name="connsiteY4" fmla="*/ 0 h 12382"/>
              <a:gd name="connsiteX0" fmla="*/ 0 w 138113"/>
              <a:gd name="connsiteY0" fmla="*/ 0 h 12382"/>
              <a:gd name="connsiteX1" fmla="*/ 138113 w 138113"/>
              <a:gd name="connsiteY1" fmla="*/ 0 h 12382"/>
              <a:gd name="connsiteX2" fmla="*/ 100013 w 138113"/>
              <a:gd name="connsiteY2" fmla="*/ 10000 h 12382"/>
              <a:gd name="connsiteX3" fmla="*/ 23813 w 138113"/>
              <a:gd name="connsiteY3" fmla="*/ 12382 h 12382"/>
              <a:gd name="connsiteX4" fmla="*/ 0 w 138113"/>
              <a:gd name="connsiteY4" fmla="*/ 0 h 1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13" h="12382">
                <a:moveTo>
                  <a:pt x="0" y="0"/>
                </a:moveTo>
                <a:lnTo>
                  <a:pt x="138113" y="0"/>
                </a:lnTo>
                <a:lnTo>
                  <a:pt x="100013" y="10000"/>
                </a:lnTo>
                <a:lnTo>
                  <a:pt x="23813" y="12382"/>
                </a:lnTo>
                <a:lnTo>
                  <a:pt x="0" y="0"/>
                </a:lnTo>
                <a:close/>
              </a:path>
            </a:pathLst>
          </a:custGeom>
          <a:solidFill>
            <a:srgbClr val="4B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26" name="Picture 2" descr="No photo description available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415" y="839020"/>
            <a:ext cx="3823672" cy="509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6548535" y="4071938"/>
            <a:ext cx="369300" cy="29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Rectangle 33"/>
          <p:cNvSpPr/>
          <p:nvPr/>
        </p:nvSpPr>
        <p:spPr>
          <a:xfrm>
            <a:off x="6574967" y="2883377"/>
            <a:ext cx="150211" cy="74932"/>
          </a:xfrm>
          <a:custGeom>
            <a:avLst/>
            <a:gdLst>
              <a:gd name="connsiteX0" fmla="*/ 0 w 192235"/>
              <a:gd name="connsiteY0" fmla="*/ 0 h 149353"/>
              <a:gd name="connsiteX1" fmla="*/ 192235 w 192235"/>
              <a:gd name="connsiteY1" fmla="*/ 0 h 149353"/>
              <a:gd name="connsiteX2" fmla="*/ 192235 w 192235"/>
              <a:gd name="connsiteY2" fmla="*/ 149353 h 149353"/>
              <a:gd name="connsiteX3" fmla="*/ 0 w 192235"/>
              <a:gd name="connsiteY3" fmla="*/ 149353 h 149353"/>
              <a:gd name="connsiteX4" fmla="*/ 0 w 192235"/>
              <a:gd name="connsiteY4" fmla="*/ 0 h 149353"/>
              <a:gd name="connsiteX0" fmla="*/ 7144 w 199379"/>
              <a:gd name="connsiteY0" fmla="*/ 0 h 149353"/>
              <a:gd name="connsiteX1" fmla="*/ 199379 w 199379"/>
              <a:gd name="connsiteY1" fmla="*/ 0 h 149353"/>
              <a:gd name="connsiteX2" fmla="*/ 199379 w 199379"/>
              <a:gd name="connsiteY2" fmla="*/ 149353 h 149353"/>
              <a:gd name="connsiteX3" fmla="*/ 0 w 199379"/>
              <a:gd name="connsiteY3" fmla="*/ 142210 h 149353"/>
              <a:gd name="connsiteX4" fmla="*/ 7144 w 199379"/>
              <a:gd name="connsiteY4" fmla="*/ 0 h 149353"/>
              <a:gd name="connsiteX0" fmla="*/ 100013 w 292248"/>
              <a:gd name="connsiteY0" fmla="*/ 0 h 149353"/>
              <a:gd name="connsiteX1" fmla="*/ 292248 w 292248"/>
              <a:gd name="connsiteY1" fmla="*/ 0 h 149353"/>
              <a:gd name="connsiteX2" fmla="*/ 292248 w 292248"/>
              <a:gd name="connsiteY2" fmla="*/ 149353 h 149353"/>
              <a:gd name="connsiteX3" fmla="*/ 0 w 292248"/>
              <a:gd name="connsiteY3" fmla="*/ 44579 h 149353"/>
              <a:gd name="connsiteX4" fmla="*/ 100013 w 292248"/>
              <a:gd name="connsiteY4" fmla="*/ 0 h 149353"/>
              <a:gd name="connsiteX0" fmla="*/ 114947 w 307182"/>
              <a:gd name="connsiteY0" fmla="*/ 148303 h 192882"/>
              <a:gd name="connsiteX1" fmla="*/ 307182 w 307182"/>
              <a:gd name="connsiteY1" fmla="*/ 148303 h 192882"/>
              <a:gd name="connsiteX2" fmla="*/ 0 w 307182"/>
              <a:gd name="connsiteY2" fmla="*/ 0 h 192882"/>
              <a:gd name="connsiteX3" fmla="*/ 14934 w 307182"/>
              <a:gd name="connsiteY3" fmla="*/ 192882 h 192882"/>
              <a:gd name="connsiteX4" fmla="*/ 114947 w 307182"/>
              <a:gd name="connsiteY4" fmla="*/ 148303 h 192882"/>
              <a:gd name="connsiteX0" fmla="*/ 100013 w 292248"/>
              <a:gd name="connsiteY0" fmla="*/ 0 h 46959"/>
              <a:gd name="connsiteX1" fmla="*/ 292248 w 292248"/>
              <a:gd name="connsiteY1" fmla="*/ 0 h 46959"/>
              <a:gd name="connsiteX2" fmla="*/ 94603 w 292248"/>
              <a:gd name="connsiteY2" fmla="*/ 46959 h 46959"/>
              <a:gd name="connsiteX3" fmla="*/ 0 w 292248"/>
              <a:gd name="connsiteY3" fmla="*/ 44579 h 46959"/>
              <a:gd name="connsiteX4" fmla="*/ 100013 w 292248"/>
              <a:gd name="connsiteY4" fmla="*/ 0 h 46959"/>
              <a:gd name="connsiteX0" fmla="*/ 100013 w 230336"/>
              <a:gd name="connsiteY0" fmla="*/ 219075 h 266034"/>
              <a:gd name="connsiteX1" fmla="*/ 230336 w 230336"/>
              <a:gd name="connsiteY1" fmla="*/ 0 h 266034"/>
              <a:gd name="connsiteX2" fmla="*/ 94603 w 230336"/>
              <a:gd name="connsiteY2" fmla="*/ 266034 h 266034"/>
              <a:gd name="connsiteX3" fmla="*/ 0 w 230336"/>
              <a:gd name="connsiteY3" fmla="*/ 263654 h 266034"/>
              <a:gd name="connsiteX4" fmla="*/ 100013 w 230336"/>
              <a:gd name="connsiteY4" fmla="*/ 219075 h 266034"/>
              <a:gd name="connsiteX0" fmla="*/ 100013 w 211286"/>
              <a:gd name="connsiteY0" fmla="*/ 0 h 46959"/>
              <a:gd name="connsiteX1" fmla="*/ 211286 w 211286"/>
              <a:gd name="connsiteY1" fmla="*/ 2382 h 46959"/>
              <a:gd name="connsiteX2" fmla="*/ 94603 w 211286"/>
              <a:gd name="connsiteY2" fmla="*/ 46959 h 46959"/>
              <a:gd name="connsiteX3" fmla="*/ 0 w 211286"/>
              <a:gd name="connsiteY3" fmla="*/ 44579 h 46959"/>
              <a:gd name="connsiteX4" fmla="*/ 100013 w 211286"/>
              <a:gd name="connsiteY4" fmla="*/ 0 h 46959"/>
              <a:gd name="connsiteX0" fmla="*/ 100013 w 211286"/>
              <a:gd name="connsiteY0" fmla="*/ 0 h 46959"/>
              <a:gd name="connsiteX1" fmla="*/ 211286 w 211286"/>
              <a:gd name="connsiteY1" fmla="*/ 2382 h 46959"/>
              <a:gd name="connsiteX2" fmla="*/ 119833 w 211286"/>
              <a:gd name="connsiteY2" fmla="*/ 46959 h 46959"/>
              <a:gd name="connsiteX3" fmla="*/ 0 w 211286"/>
              <a:gd name="connsiteY3" fmla="*/ 44579 h 46959"/>
              <a:gd name="connsiteX4" fmla="*/ 100013 w 211286"/>
              <a:gd name="connsiteY4" fmla="*/ 0 h 46959"/>
              <a:gd name="connsiteX0" fmla="*/ 100013 w 167134"/>
              <a:gd name="connsiteY0" fmla="*/ 203055 h 250014"/>
              <a:gd name="connsiteX1" fmla="*/ 167134 w 167134"/>
              <a:gd name="connsiteY1" fmla="*/ 0 h 250014"/>
              <a:gd name="connsiteX2" fmla="*/ 119833 w 167134"/>
              <a:gd name="connsiteY2" fmla="*/ 250014 h 250014"/>
              <a:gd name="connsiteX3" fmla="*/ 0 w 167134"/>
              <a:gd name="connsiteY3" fmla="*/ 247634 h 250014"/>
              <a:gd name="connsiteX4" fmla="*/ 100013 w 167134"/>
              <a:gd name="connsiteY4" fmla="*/ 203055 h 250014"/>
              <a:gd name="connsiteX0" fmla="*/ 100013 w 209184"/>
              <a:gd name="connsiteY0" fmla="*/ 4620 h 51579"/>
              <a:gd name="connsiteX1" fmla="*/ 209184 w 209184"/>
              <a:gd name="connsiteY1" fmla="*/ 0 h 51579"/>
              <a:gd name="connsiteX2" fmla="*/ 119833 w 209184"/>
              <a:gd name="connsiteY2" fmla="*/ 51579 h 51579"/>
              <a:gd name="connsiteX3" fmla="*/ 0 w 209184"/>
              <a:gd name="connsiteY3" fmla="*/ 49199 h 51579"/>
              <a:gd name="connsiteX4" fmla="*/ 100013 w 209184"/>
              <a:gd name="connsiteY4" fmla="*/ 4620 h 51579"/>
              <a:gd name="connsiteX0" fmla="*/ 82071 w 209184"/>
              <a:gd name="connsiteY0" fmla="*/ 0 h 54429"/>
              <a:gd name="connsiteX1" fmla="*/ 209184 w 209184"/>
              <a:gd name="connsiteY1" fmla="*/ 2850 h 54429"/>
              <a:gd name="connsiteX2" fmla="*/ 119833 w 209184"/>
              <a:gd name="connsiteY2" fmla="*/ 54429 h 54429"/>
              <a:gd name="connsiteX3" fmla="*/ 0 w 209184"/>
              <a:gd name="connsiteY3" fmla="*/ 52049 h 54429"/>
              <a:gd name="connsiteX4" fmla="*/ 82071 w 209184"/>
              <a:gd name="connsiteY4" fmla="*/ 0 h 54429"/>
              <a:gd name="connsiteX0" fmla="*/ 82071 w 189000"/>
              <a:gd name="connsiteY0" fmla="*/ 7111 h 61540"/>
              <a:gd name="connsiteX1" fmla="*/ 189000 w 189000"/>
              <a:gd name="connsiteY1" fmla="*/ 0 h 61540"/>
              <a:gd name="connsiteX2" fmla="*/ 119833 w 189000"/>
              <a:gd name="connsiteY2" fmla="*/ 61540 h 61540"/>
              <a:gd name="connsiteX3" fmla="*/ 0 w 189000"/>
              <a:gd name="connsiteY3" fmla="*/ 59160 h 61540"/>
              <a:gd name="connsiteX4" fmla="*/ 82071 w 189000"/>
              <a:gd name="connsiteY4" fmla="*/ 7111 h 61540"/>
              <a:gd name="connsiteX0" fmla="*/ 82071 w 202456"/>
              <a:gd name="connsiteY0" fmla="*/ 0 h 54429"/>
              <a:gd name="connsiteX1" fmla="*/ 202456 w 202456"/>
              <a:gd name="connsiteY1" fmla="*/ 5340 h 54429"/>
              <a:gd name="connsiteX2" fmla="*/ 119833 w 202456"/>
              <a:gd name="connsiteY2" fmla="*/ 54429 h 54429"/>
              <a:gd name="connsiteX3" fmla="*/ 0 w 202456"/>
              <a:gd name="connsiteY3" fmla="*/ 52049 h 54429"/>
              <a:gd name="connsiteX4" fmla="*/ 82071 w 202456"/>
              <a:gd name="connsiteY4" fmla="*/ 0 h 54429"/>
              <a:gd name="connsiteX0" fmla="*/ 82071 w 197971"/>
              <a:gd name="connsiteY0" fmla="*/ 7111 h 61540"/>
              <a:gd name="connsiteX1" fmla="*/ 197971 w 197971"/>
              <a:gd name="connsiteY1" fmla="*/ 0 h 61540"/>
              <a:gd name="connsiteX2" fmla="*/ 119833 w 197971"/>
              <a:gd name="connsiteY2" fmla="*/ 61540 h 61540"/>
              <a:gd name="connsiteX3" fmla="*/ 0 w 197971"/>
              <a:gd name="connsiteY3" fmla="*/ 59160 h 61540"/>
              <a:gd name="connsiteX4" fmla="*/ 82071 w 197971"/>
              <a:gd name="connsiteY4" fmla="*/ 7111 h 61540"/>
              <a:gd name="connsiteX0" fmla="*/ 66372 w 197971"/>
              <a:gd name="connsiteY0" fmla="*/ 4620 h 61540"/>
              <a:gd name="connsiteX1" fmla="*/ 197971 w 197971"/>
              <a:gd name="connsiteY1" fmla="*/ 0 h 61540"/>
              <a:gd name="connsiteX2" fmla="*/ 119833 w 197971"/>
              <a:gd name="connsiteY2" fmla="*/ 61540 h 61540"/>
              <a:gd name="connsiteX3" fmla="*/ 0 w 197971"/>
              <a:gd name="connsiteY3" fmla="*/ 59160 h 61540"/>
              <a:gd name="connsiteX4" fmla="*/ 66372 w 197971"/>
              <a:gd name="connsiteY4" fmla="*/ 4620 h 61540"/>
              <a:gd name="connsiteX0" fmla="*/ 66372 w 197971"/>
              <a:gd name="connsiteY0" fmla="*/ 4620 h 61540"/>
              <a:gd name="connsiteX1" fmla="*/ 197971 w 197971"/>
              <a:gd name="connsiteY1" fmla="*/ 0 h 61540"/>
              <a:gd name="connsiteX2" fmla="*/ 137774 w 197971"/>
              <a:gd name="connsiteY2" fmla="*/ 61540 h 61540"/>
              <a:gd name="connsiteX3" fmla="*/ 0 w 197971"/>
              <a:gd name="connsiteY3" fmla="*/ 59160 h 61540"/>
              <a:gd name="connsiteX4" fmla="*/ 66372 w 197971"/>
              <a:gd name="connsiteY4" fmla="*/ 4620 h 61540"/>
              <a:gd name="connsiteX0" fmla="*/ 66372 w 183011"/>
              <a:gd name="connsiteY0" fmla="*/ 12090 h 69010"/>
              <a:gd name="connsiteX1" fmla="*/ 183011 w 183011"/>
              <a:gd name="connsiteY1" fmla="*/ 0 h 69010"/>
              <a:gd name="connsiteX2" fmla="*/ 137774 w 183011"/>
              <a:gd name="connsiteY2" fmla="*/ 69010 h 69010"/>
              <a:gd name="connsiteX3" fmla="*/ 0 w 183011"/>
              <a:gd name="connsiteY3" fmla="*/ 66630 h 69010"/>
              <a:gd name="connsiteX4" fmla="*/ 66372 w 183011"/>
              <a:gd name="connsiteY4" fmla="*/ 12090 h 69010"/>
              <a:gd name="connsiteX0" fmla="*/ 66372 w 183011"/>
              <a:gd name="connsiteY0" fmla="*/ 12090 h 66630"/>
              <a:gd name="connsiteX1" fmla="*/ 183011 w 183011"/>
              <a:gd name="connsiteY1" fmla="*/ 0 h 66630"/>
              <a:gd name="connsiteX2" fmla="*/ 65113 w 183011"/>
              <a:gd name="connsiteY2" fmla="*/ 46599 h 66630"/>
              <a:gd name="connsiteX3" fmla="*/ 0 w 183011"/>
              <a:gd name="connsiteY3" fmla="*/ 66630 h 66630"/>
              <a:gd name="connsiteX4" fmla="*/ 66372 w 183011"/>
              <a:gd name="connsiteY4" fmla="*/ 12090 h 66630"/>
              <a:gd name="connsiteX0" fmla="*/ 66372 w 183011"/>
              <a:gd name="connsiteY0" fmla="*/ 12090 h 66630"/>
              <a:gd name="connsiteX1" fmla="*/ 183011 w 183011"/>
              <a:gd name="connsiteY1" fmla="*/ 0 h 66630"/>
              <a:gd name="connsiteX2" fmla="*/ 142048 w 183011"/>
              <a:gd name="connsiteY2" fmla="*/ 56560 h 66630"/>
              <a:gd name="connsiteX3" fmla="*/ 0 w 183011"/>
              <a:gd name="connsiteY3" fmla="*/ 66630 h 66630"/>
              <a:gd name="connsiteX4" fmla="*/ 66372 w 183011"/>
              <a:gd name="connsiteY4" fmla="*/ 12090 h 66630"/>
              <a:gd name="connsiteX0" fmla="*/ 66372 w 176600"/>
              <a:gd name="connsiteY0" fmla="*/ 2129 h 56669"/>
              <a:gd name="connsiteX1" fmla="*/ 176600 w 176600"/>
              <a:gd name="connsiteY1" fmla="*/ 0 h 56669"/>
              <a:gd name="connsiteX2" fmla="*/ 142048 w 176600"/>
              <a:gd name="connsiteY2" fmla="*/ 46599 h 56669"/>
              <a:gd name="connsiteX3" fmla="*/ 0 w 176600"/>
              <a:gd name="connsiteY3" fmla="*/ 56669 h 56669"/>
              <a:gd name="connsiteX4" fmla="*/ 66372 w 176600"/>
              <a:gd name="connsiteY4" fmla="*/ 2129 h 56669"/>
              <a:gd name="connsiteX0" fmla="*/ 66372 w 178737"/>
              <a:gd name="connsiteY0" fmla="*/ 4619 h 59159"/>
              <a:gd name="connsiteX1" fmla="*/ 178737 w 178737"/>
              <a:gd name="connsiteY1" fmla="*/ 0 h 59159"/>
              <a:gd name="connsiteX2" fmla="*/ 142048 w 178737"/>
              <a:gd name="connsiteY2" fmla="*/ 49089 h 59159"/>
              <a:gd name="connsiteX3" fmla="*/ 0 w 178737"/>
              <a:gd name="connsiteY3" fmla="*/ 59159 h 59159"/>
              <a:gd name="connsiteX4" fmla="*/ 66372 w 178737"/>
              <a:gd name="connsiteY4" fmla="*/ 4619 h 59159"/>
              <a:gd name="connsiteX0" fmla="*/ 66372 w 178737"/>
              <a:gd name="connsiteY0" fmla="*/ 4619 h 59159"/>
              <a:gd name="connsiteX1" fmla="*/ 178737 w 178737"/>
              <a:gd name="connsiteY1" fmla="*/ 0 h 59159"/>
              <a:gd name="connsiteX2" fmla="*/ 146322 w 178737"/>
              <a:gd name="connsiteY2" fmla="*/ 56559 h 59159"/>
              <a:gd name="connsiteX3" fmla="*/ 0 w 178737"/>
              <a:gd name="connsiteY3" fmla="*/ 59159 h 59159"/>
              <a:gd name="connsiteX4" fmla="*/ 66372 w 178737"/>
              <a:gd name="connsiteY4" fmla="*/ 4619 h 59159"/>
              <a:gd name="connsiteX0" fmla="*/ 66372 w 185148"/>
              <a:gd name="connsiteY0" fmla="*/ 4619 h 59159"/>
              <a:gd name="connsiteX1" fmla="*/ 185148 w 185148"/>
              <a:gd name="connsiteY1" fmla="*/ 0 h 59159"/>
              <a:gd name="connsiteX2" fmla="*/ 146322 w 185148"/>
              <a:gd name="connsiteY2" fmla="*/ 56559 h 59159"/>
              <a:gd name="connsiteX3" fmla="*/ 0 w 185148"/>
              <a:gd name="connsiteY3" fmla="*/ 59159 h 59159"/>
              <a:gd name="connsiteX4" fmla="*/ 66372 w 185148"/>
              <a:gd name="connsiteY4" fmla="*/ 4619 h 59159"/>
              <a:gd name="connsiteX0" fmla="*/ 66372 w 185148"/>
              <a:gd name="connsiteY0" fmla="*/ 4619 h 59159"/>
              <a:gd name="connsiteX1" fmla="*/ 185148 w 185148"/>
              <a:gd name="connsiteY1" fmla="*/ 0 h 59159"/>
              <a:gd name="connsiteX2" fmla="*/ 137774 w 185148"/>
              <a:gd name="connsiteY2" fmla="*/ 54069 h 59159"/>
              <a:gd name="connsiteX3" fmla="*/ 0 w 185148"/>
              <a:gd name="connsiteY3" fmla="*/ 59159 h 59159"/>
              <a:gd name="connsiteX4" fmla="*/ 66372 w 185148"/>
              <a:gd name="connsiteY4" fmla="*/ 4619 h 59159"/>
              <a:gd name="connsiteX0" fmla="*/ 66372 w 185148"/>
              <a:gd name="connsiteY0" fmla="*/ 4619 h 59159"/>
              <a:gd name="connsiteX1" fmla="*/ 185148 w 185148"/>
              <a:gd name="connsiteY1" fmla="*/ 0 h 59159"/>
              <a:gd name="connsiteX2" fmla="*/ 161816 w 185148"/>
              <a:gd name="connsiteY2" fmla="*/ 42397 h 59159"/>
              <a:gd name="connsiteX3" fmla="*/ 0 w 185148"/>
              <a:gd name="connsiteY3" fmla="*/ 59159 h 59159"/>
              <a:gd name="connsiteX4" fmla="*/ 66372 w 185148"/>
              <a:gd name="connsiteY4" fmla="*/ 4619 h 59159"/>
              <a:gd name="connsiteX0" fmla="*/ 0 w 118776"/>
              <a:gd name="connsiteY0" fmla="*/ 127551 h 165328"/>
              <a:gd name="connsiteX1" fmla="*/ 118776 w 118776"/>
              <a:gd name="connsiteY1" fmla="*/ 122932 h 165328"/>
              <a:gd name="connsiteX2" fmla="*/ 95444 w 118776"/>
              <a:gd name="connsiteY2" fmla="*/ 165329 h 165328"/>
              <a:gd name="connsiteX3" fmla="*/ 71870 w 118776"/>
              <a:gd name="connsiteY3" fmla="*/ 0 h 165328"/>
              <a:gd name="connsiteX4" fmla="*/ 0 w 118776"/>
              <a:gd name="connsiteY4" fmla="*/ 127551 h 165328"/>
              <a:gd name="connsiteX0" fmla="*/ 40327 w 159103"/>
              <a:gd name="connsiteY0" fmla="*/ 4619 h 49820"/>
              <a:gd name="connsiteX1" fmla="*/ 159103 w 159103"/>
              <a:gd name="connsiteY1" fmla="*/ 0 h 49820"/>
              <a:gd name="connsiteX2" fmla="*/ 135771 w 159103"/>
              <a:gd name="connsiteY2" fmla="*/ 42397 h 49820"/>
              <a:gd name="connsiteX3" fmla="*/ 0 w 159103"/>
              <a:gd name="connsiteY3" fmla="*/ 49820 h 49820"/>
              <a:gd name="connsiteX4" fmla="*/ 40327 w 159103"/>
              <a:gd name="connsiteY4" fmla="*/ 4619 h 49820"/>
              <a:gd name="connsiteX0" fmla="*/ 40327 w 159103"/>
              <a:gd name="connsiteY0" fmla="*/ 4619 h 51735"/>
              <a:gd name="connsiteX1" fmla="*/ 159103 w 159103"/>
              <a:gd name="connsiteY1" fmla="*/ 0 h 51735"/>
              <a:gd name="connsiteX2" fmla="*/ 135771 w 159103"/>
              <a:gd name="connsiteY2" fmla="*/ 51735 h 51735"/>
              <a:gd name="connsiteX3" fmla="*/ 0 w 159103"/>
              <a:gd name="connsiteY3" fmla="*/ 49820 h 51735"/>
              <a:gd name="connsiteX4" fmla="*/ 40327 w 159103"/>
              <a:gd name="connsiteY4" fmla="*/ 4619 h 51735"/>
              <a:gd name="connsiteX0" fmla="*/ 40327 w 161107"/>
              <a:gd name="connsiteY0" fmla="*/ 9288 h 56404"/>
              <a:gd name="connsiteX1" fmla="*/ 161107 w 161107"/>
              <a:gd name="connsiteY1" fmla="*/ 0 h 56404"/>
              <a:gd name="connsiteX2" fmla="*/ 135771 w 161107"/>
              <a:gd name="connsiteY2" fmla="*/ 56404 h 56404"/>
              <a:gd name="connsiteX3" fmla="*/ 0 w 161107"/>
              <a:gd name="connsiteY3" fmla="*/ 54489 h 56404"/>
              <a:gd name="connsiteX4" fmla="*/ 40327 w 161107"/>
              <a:gd name="connsiteY4" fmla="*/ 9288 h 56404"/>
              <a:gd name="connsiteX0" fmla="*/ 20352 w 161107"/>
              <a:gd name="connsiteY0" fmla="*/ 4873 h 56404"/>
              <a:gd name="connsiteX1" fmla="*/ 161107 w 161107"/>
              <a:gd name="connsiteY1" fmla="*/ 0 h 56404"/>
              <a:gd name="connsiteX2" fmla="*/ 135771 w 161107"/>
              <a:gd name="connsiteY2" fmla="*/ 56404 h 56404"/>
              <a:gd name="connsiteX3" fmla="*/ 0 w 161107"/>
              <a:gd name="connsiteY3" fmla="*/ 54489 h 56404"/>
              <a:gd name="connsiteX4" fmla="*/ 20352 w 161107"/>
              <a:gd name="connsiteY4" fmla="*/ 4873 h 56404"/>
              <a:gd name="connsiteX0" fmla="*/ 20352 w 166842"/>
              <a:gd name="connsiteY0" fmla="*/ 4873 h 54489"/>
              <a:gd name="connsiteX1" fmla="*/ 161107 w 166842"/>
              <a:gd name="connsiteY1" fmla="*/ 0 h 54489"/>
              <a:gd name="connsiteX2" fmla="*/ 166842 w 166842"/>
              <a:gd name="connsiteY2" fmla="*/ 24033 h 54489"/>
              <a:gd name="connsiteX3" fmla="*/ 0 w 166842"/>
              <a:gd name="connsiteY3" fmla="*/ 54489 h 54489"/>
              <a:gd name="connsiteX4" fmla="*/ 20352 w 166842"/>
              <a:gd name="connsiteY4" fmla="*/ 4873 h 54489"/>
              <a:gd name="connsiteX0" fmla="*/ 20352 w 171281"/>
              <a:gd name="connsiteY0" fmla="*/ 4873 h 54489"/>
              <a:gd name="connsiteX1" fmla="*/ 161107 w 171281"/>
              <a:gd name="connsiteY1" fmla="*/ 0 h 54489"/>
              <a:gd name="connsiteX2" fmla="*/ 171281 w 171281"/>
              <a:gd name="connsiteY2" fmla="*/ 31390 h 54489"/>
              <a:gd name="connsiteX3" fmla="*/ 0 w 171281"/>
              <a:gd name="connsiteY3" fmla="*/ 54489 h 54489"/>
              <a:gd name="connsiteX4" fmla="*/ 20352 w 171281"/>
              <a:gd name="connsiteY4" fmla="*/ 4873 h 54489"/>
              <a:gd name="connsiteX0" fmla="*/ 20352 w 171281"/>
              <a:gd name="connsiteY0" fmla="*/ 4873 h 54489"/>
              <a:gd name="connsiteX1" fmla="*/ 161107 w 171281"/>
              <a:gd name="connsiteY1" fmla="*/ 0 h 54489"/>
              <a:gd name="connsiteX2" fmla="*/ 171281 w 171281"/>
              <a:gd name="connsiteY2" fmla="*/ 31390 h 54489"/>
              <a:gd name="connsiteX3" fmla="*/ 0 w 171281"/>
              <a:gd name="connsiteY3" fmla="*/ 54489 h 54489"/>
              <a:gd name="connsiteX4" fmla="*/ 20352 w 171281"/>
              <a:gd name="connsiteY4" fmla="*/ 4873 h 54489"/>
              <a:gd name="connsiteX0" fmla="*/ 20352 w 175719"/>
              <a:gd name="connsiteY0" fmla="*/ 4873 h 54489"/>
              <a:gd name="connsiteX1" fmla="*/ 161107 w 175719"/>
              <a:gd name="connsiteY1" fmla="*/ 0 h 54489"/>
              <a:gd name="connsiteX2" fmla="*/ 175719 w 175719"/>
              <a:gd name="connsiteY2" fmla="*/ 53461 h 54489"/>
              <a:gd name="connsiteX3" fmla="*/ 0 w 175719"/>
              <a:gd name="connsiteY3" fmla="*/ 54489 h 54489"/>
              <a:gd name="connsiteX4" fmla="*/ 20352 w 175719"/>
              <a:gd name="connsiteY4" fmla="*/ 4873 h 54489"/>
              <a:gd name="connsiteX0" fmla="*/ 0 w 155367"/>
              <a:gd name="connsiteY0" fmla="*/ 4873 h 53461"/>
              <a:gd name="connsiteX1" fmla="*/ 140755 w 155367"/>
              <a:gd name="connsiteY1" fmla="*/ 0 h 53461"/>
              <a:gd name="connsiteX2" fmla="*/ 155367 w 155367"/>
              <a:gd name="connsiteY2" fmla="*/ 53461 h 53461"/>
              <a:gd name="connsiteX3" fmla="*/ 11936 w 155367"/>
              <a:gd name="connsiteY3" fmla="*/ 47132 h 53461"/>
              <a:gd name="connsiteX4" fmla="*/ 0 w 155367"/>
              <a:gd name="connsiteY4" fmla="*/ 4873 h 53461"/>
              <a:gd name="connsiteX0" fmla="*/ 0 w 140755"/>
              <a:gd name="connsiteY0" fmla="*/ 119150 h 161409"/>
              <a:gd name="connsiteX1" fmla="*/ 140755 w 140755"/>
              <a:gd name="connsiteY1" fmla="*/ 114277 h 161409"/>
              <a:gd name="connsiteX2" fmla="*/ 46972 w 140755"/>
              <a:gd name="connsiteY2" fmla="*/ 0 h 161409"/>
              <a:gd name="connsiteX3" fmla="*/ 11936 w 140755"/>
              <a:gd name="connsiteY3" fmla="*/ 161409 h 161409"/>
              <a:gd name="connsiteX4" fmla="*/ 0 w 140755"/>
              <a:gd name="connsiteY4" fmla="*/ 119150 h 161409"/>
              <a:gd name="connsiteX0" fmla="*/ 0 w 169205"/>
              <a:gd name="connsiteY0" fmla="*/ 4873 h 47132"/>
              <a:gd name="connsiteX1" fmla="*/ 140755 w 169205"/>
              <a:gd name="connsiteY1" fmla="*/ 0 h 47132"/>
              <a:gd name="connsiteX2" fmla="*/ 169205 w 169205"/>
              <a:gd name="connsiteY2" fmla="*/ 44633 h 47132"/>
              <a:gd name="connsiteX3" fmla="*/ 11936 w 169205"/>
              <a:gd name="connsiteY3" fmla="*/ 47132 h 47132"/>
              <a:gd name="connsiteX4" fmla="*/ 0 w 169205"/>
              <a:gd name="connsiteY4" fmla="*/ 4873 h 47132"/>
              <a:gd name="connsiteX0" fmla="*/ 0 w 169205"/>
              <a:gd name="connsiteY0" fmla="*/ 0 h 42259"/>
              <a:gd name="connsiteX1" fmla="*/ 110772 w 169205"/>
              <a:gd name="connsiteY1" fmla="*/ 27498 h 42259"/>
              <a:gd name="connsiteX2" fmla="*/ 169205 w 169205"/>
              <a:gd name="connsiteY2" fmla="*/ 39760 h 42259"/>
              <a:gd name="connsiteX3" fmla="*/ 11936 w 169205"/>
              <a:gd name="connsiteY3" fmla="*/ 42259 h 42259"/>
              <a:gd name="connsiteX4" fmla="*/ 0 w 169205"/>
              <a:gd name="connsiteY4" fmla="*/ 0 h 42259"/>
              <a:gd name="connsiteX0" fmla="*/ 0 w 169205"/>
              <a:gd name="connsiteY0" fmla="*/ 3401 h 45660"/>
              <a:gd name="connsiteX1" fmla="*/ 143060 w 169205"/>
              <a:gd name="connsiteY1" fmla="*/ 0 h 45660"/>
              <a:gd name="connsiteX2" fmla="*/ 169205 w 169205"/>
              <a:gd name="connsiteY2" fmla="*/ 43161 h 45660"/>
              <a:gd name="connsiteX3" fmla="*/ 11936 w 169205"/>
              <a:gd name="connsiteY3" fmla="*/ 45660 h 45660"/>
              <a:gd name="connsiteX4" fmla="*/ 0 w 169205"/>
              <a:gd name="connsiteY4" fmla="*/ 3401 h 45660"/>
              <a:gd name="connsiteX0" fmla="*/ 0 w 169205"/>
              <a:gd name="connsiteY0" fmla="*/ 3401 h 45660"/>
              <a:gd name="connsiteX1" fmla="*/ 143060 w 169205"/>
              <a:gd name="connsiteY1" fmla="*/ 0 h 45660"/>
              <a:gd name="connsiteX2" fmla="*/ 169205 w 169205"/>
              <a:gd name="connsiteY2" fmla="*/ 44632 h 45660"/>
              <a:gd name="connsiteX3" fmla="*/ 11936 w 169205"/>
              <a:gd name="connsiteY3" fmla="*/ 45660 h 45660"/>
              <a:gd name="connsiteX4" fmla="*/ 0 w 169205"/>
              <a:gd name="connsiteY4" fmla="*/ 3401 h 4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205" h="45660">
                <a:moveTo>
                  <a:pt x="0" y="3401"/>
                </a:moveTo>
                <a:lnTo>
                  <a:pt x="143060" y="0"/>
                </a:lnTo>
                <a:lnTo>
                  <a:pt x="169205" y="44632"/>
                </a:lnTo>
                <a:lnTo>
                  <a:pt x="11936" y="45660"/>
                </a:lnTo>
                <a:lnTo>
                  <a:pt x="0" y="3401"/>
                </a:lnTo>
                <a:close/>
              </a:path>
            </a:pathLst>
          </a:custGeom>
          <a:solidFill>
            <a:srgbClr val="E4C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17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Guest01</dc:creator>
  <cp:lastModifiedBy>Guest01</cp:lastModifiedBy>
  <cp:revision>19</cp:revision>
  <dcterms:created xsi:type="dcterms:W3CDTF">2024-02-23T13:58:21Z</dcterms:created>
  <dcterms:modified xsi:type="dcterms:W3CDTF">2024-02-26T11:23:36Z</dcterms:modified>
</cp:coreProperties>
</file>