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B90"/>
    <a:srgbClr val="E4CC8A"/>
    <a:srgbClr val="5F2F15"/>
    <a:srgbClr val="EDFBC1"/>
    <a:srgbClr val="DE9E70"/>
    <a:srgbClr val="AB7E3E"/>
    <a:srgbClr val="F3DBD3"/>
    <a:srgbClr val="C4824E"/>
    <a:srgbClr val="536991"/>
    <a:srgbClr val="F6C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3C97-31F7-4370-BB8A-1B6D76656F52}" type="datetimeFigureOut">
              <a:rPr lang="en-PH" smtClean="0"/>
              <a:t>26/02/2024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A210-CD6C-40F5-8D33-EE2F47B5AF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977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3C97-31F7-4370-BB8A-1B6D76656F52}" type="datetimeFigureOut">
              <a:rPr lang="en-PH" smtClean="0"/>
              <a:t>26/02/2024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A210-CD6C-40F5-8D33-EE2F47B5AF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383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3C97-31F7-4370-BB8A-1B6D76656F52}" type="datetimeFigureOut">
              <a:rPr lang="en-PH" smtClean="0"/>
              <a:t>26/02/2024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A210-CD6C-40F5-8D33-EE2F47B5AF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212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3C97-31F7-4370-BB8A-1B6D76656F52}" type="datetimeFigureOut">
              <a:rPr lang="en-PH" smtClean="0"/>
              <a:t>26/02/2024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A210-CD6C-40F5-8D33-EE2F47B5AF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63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3C97-31F7-4370-BB8A-1B6D76656F52}" type="datetimeFigureOut">
              <a:rPr lang="en-PH" smtClean="0"/>
              <a:t>26/02/2024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A210-CD6C-40F5-8D33-EE2F47B5AF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974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3C97-31F7-4370-BB8A-1B6D76656F52}" type="datetimeFigureOut">
              <a:rPr lang="en-PH" smtClean="0"/>
              <a:t>26/02/2024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A210-CD6C-40F5-8D33-EE2F47B5AF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628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3C97-31F7-4370-BB8A-1B6D76656F52}" type="datetimeFigureOut">
              <a:rPr lang="en-PH" smtClean="0"/>
              <a:t>26/02/2024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A210-CD6C-40F5-8D33-EE2F47B5AF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165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3C97-31F7-4370-BB8A-1B6D76656F52}" type="datetimeFigureOut">
              <a:rPr lang="en-PH" smtClean="0"/>
              <a:t>26/02/2024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A210-CD6C-40F5-8D33-EE2F47B5AF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796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3C97-31F7-4370-BB8A-1B6D76656F52}" type="datetimeFigureOut">
              <a:rPr lang="en-PH" smtClean="0"/>
              <a:t>26/02/2024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A210-CD6C-40F5-8D33-EE2F47B5AF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02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3C97-31F7-4370-BB8A-1B6D76656F52}" type="datetimeFigureOut">
              <a:rPr lang="en-PH" smtClean="0"/>
              <a:t>26/02/2024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A210-CD6C-40F5-8D33-EE2F47B5AF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782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3C97-31F7-4370-BB8A-1B6D76656F52}" type="datetimeFigureOut">
              <a:rPr lang="en-PH" smtClean="0"/>
              <a:t>26/02/2024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A210-CD6C-40F5-8D33-EE2F47B5AF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548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D3C97-31F7-4370-BB8A-1B6D76656F52}" type="datetimeFigureOut">
              <a:rPr lang="en-PH" smtClean="0"/>
              <a:t>26/02/2024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FA210-CD6C-40F5-8D33-EE2F47B5AF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995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roup 235"/>
          <p:cNvGrpSpPr/>
          <p:nvPr/>
        </p:nvGrpSpPr>
        <p:grpSpPr>
          <a:xfrm>
            <a:off x="-1139537" y="-606398"/>
            <a:ext cx="14165202" cy="1922395"/>
            <a:chOff x="-1139537" y="-606398"/>
            <a:chExt cx="14165202" cy="1922395"/>
          </a:xfrm>
        </p:grpSpPr>
        <p:grpSp>
          <p:nvGrpSpPr>
            <p:cNvPr id="237" name="Group 236"/>
            <p:cNvGrpSpPr/>
            <p:nvPr/>
          </p:nvGrpSpPr>
          <p:grpSpPr>
            <a:xfrm>
              <a:off x="-1139537" y="-606398"/>
              <a:ext cx="14165202" cy="1786048"/>
              <a:chOff x="3982405" y="2551609"/>
              <a:chExt cx="3423980" cy="470262"/>
            </a:xfrm>
          </p:grpSpPr>
          <p:sp>
            <p:nvSpPr>
              <p:cNvPr id="239" name="Rectangle 36"/>
              <p:cNvSpPr/>
              <p:nvPr/>
            </p:nvSpPr>
            <p:spPr>
              <a:xfrm rot="19184740">
                <a:off x="7285246" y="2804314"/>
                <a:ext cx="88498" cy="217557"/>
              </a:xfrm>
              <a:custGeom>
                <a:avLst/>
                <a:gdLst>
                  <a:gd name="connsiteX0" fmla="*/ 0 w 45719"/>
                  <a:gd name="connsiteY0" fmla="*/ 0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0 w 45719"/>
                  <a:gd name="connsiteY4" fmla="*/ 0 h 236020"/>
                  <a:gd name="connsiteX0" fmla="*/ 200900 w 200900"/>
                  <a:gd name="connsiteY0" fmla="*/ 124698 h 236020"/>
                  <a:gd name="connsiteX1" fmla="*/ 45719 w 200900"/>
                  <a:gd name="connsiteY1" fmla="*/ 0 h 236020"/>
                  <a:gd name="connsiteX2" fmla="*/ 45719 w 200900"/>
                  <a:gd name="connsiteY2" fmla="*/ 236020 h 236020"/>
                  <a:gd name="connsiteX3" fmla="*/ 0 w 200900"/>
                  <a:gd name="connsiteY3" fmla="*/ 236020 h 236020"/>
                  <a:gd name="connsiteX4" fmla="*/ 200900 w 200900"/>
                  <a:gd name="connsiteY4" fmla="*/ 124698 h 236020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9951 h 236257"/>
                  <a:gd name="connsiteX1" fmla="*/ 45719 w 45719"/>
                  <a:gd name="connsiteY1" fmla="*/ 237 h 236257"/>
                  <a:gd name="connsiteX2" fmla="*/ 45719 w 45719"/>
                  <a:gd name="connsiteY2" fmla="*/ 236257 h 236257"/>
                  <a:gd name="connsiteX3" fmla="*/ 0 w 45719"/>
                  <a:gd name="connsiteY3" fmla="*/ 236257 h 236257"/>
                  <a:gd name="connsiteX4" fmla="*/ 985 w 45719"/>
                  <a:gd name="connsiteY4" fmla="*/ 59951 h 236257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4075 h 230381"/>
                  <a:gd name="connsiteX1" fmla="*/ 41153 w 45719"/>
                  <a:gd name="connsiteY1" fmla="*/ 5356 h 230381"/>
                  <a:gd name="connsiteX2" fmla="*/ 45719 w 45719"/>
                  <a:gd name="connsiteY2" fmla="*/ 230381 h 230381"/>
                  <a:gd name="connsiteX3" fmla="*/ 0 w 45719"/>
                  <a:gd name="connsiteY3" fmla="*/ 230381 h 230381"/>
                  <a:gd name="connsiteX4" fmla="*/ 985 w 45719"/>
                  <a:gd name="connsiteY4" fmla="*/ 54075 h 230381"/>
                  <a:gd name="connsiteX0" fmla="*/ 985 w 41153"/>
                  <a:gd name="connsiteY0" fmla="*/ 54075 h 230381"/>
                  <a:gd name="connsiteX1" fmla="*/ 41153 w 41153"/>
                  <a:gd name="connsiteY1" fmla="*/ 5356 h 230381"/>
                  <a:gd name="connsiteX2" fmla="*/ 33875 w 41153"/>
                  <a:gd name="connsiteY2" fmla="*/ 122322 h 230381"/>
                  <a:gd name="connsiteX3" fmla="*/ 0 w 41153"/>
                  <a:gd name="connsiteY3" fmla="*/ 230381 h 230381"/>
                  <a:gd name="connsiteX4" fmla="*/ 985 w 41153"/>
                  <a:gd name="connsiteY4" fmla="*/ 54075 h 230381"/>
                  <a:gd name="connsiteX0" fmla="*/ 60745 w 100913"/>
                  <a:gd name="connsiteY0" fmla="*/ 196402 h 264649"/>
                  <a:gd name="connsiteX1" fmla="*/ 100913 w 100913"/>
                  <a:gd name="connsiteY1" fmla="*/ 147683 h 264649"/>
                  <a:gd name="connsiteX2" fmla="*/ 93635 w 100913"/>
                  <a:gd name="connsiteY2" fmla="*/ 264649 h 264649"/>
                  <a:gd name="connsiteX3" fmla="*/ 0 w 100913"/>
                  <a:gd name="connsiteY3" fmla="*/ 7528 h 264649"/>
                  <a:gd name="connsiteX4" fmla="*/ 60745 w 100913"/>
                  <a:gd name="connsiteY4" fmla="*/ 196402 h 264649"/>
                  <a:gd name="connsiteX0" fmla="*/ 6703 w 46871"/>
                  <a:gd name="connsiteY0" fmla="*/ 54075 h 194485"/>
                  <a:gd name="connsiteX1" fmla="*/ 46871 w 46871"/>
                  <a:gd name="connsiteY1" fmla="*/ 5356 h 194485"/>
                  <a:gd name="connsiteX2" fmla="*/ 39593 w 46871"/>
                  <a:gd name="connsiteY2" fmla="*/ 122322 h 194485"/>
                  <a:gd name="connsiteX3" fmla="*/ 0 w 46871"/>
                  <a:gd name="connsiteY3" fmla="*/ 194485 h 194485"/>
                  <a:gd name="connsiteX4" fmla="*/ 6703 w 46871"/>
                  <a:gd name="connsiteY4" fmla="*/ 54075 h 194485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35631 w 42909"/>
                  <a:gd name="connsiteY2" fmla="*/ 122322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36461 w 42909"/>
                  <a:gd name="connsiteY2" fmla="*/ 112239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41273 w 42909"/>
                  <a:gd name="connsiteY2" fmla="*/ 144913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6754"/>
                  <a:gd name="connsiteY0" fmla="*/ 54075 h 161614"/>
                  <a:gd name="connsiteX1" fmla="*/ 42909 w 46754"/>
                  <a:gd name="connsiteY1" fmla="*/ 5356 h 161614"/>
                  <a:gd name="connsiteX2" fmla="*/ 46712 w 46754"/>
                  <a:gd name="connsiteY2" fmla="*/ 161614 h 161614"/>
                  <a:gd name="connsiteX3" fmla="*/ 0 w 46754"/>
                  <a:gd name="connsiteY3" fmla="*/ 159414 h 161614"/>
                  <a:gd name="connsiteX4" fmla="*/ 2741 w 46754"/>
                  <a:gd name="connsiteY4" fmla="*/ 54075 h 161614"/>
                  <a:gd name="connsiteX0" fmla="*/ 2741 w 69703"/>
                  <a:gd name="connsiteY0" fmla="*/ 54075 h 168367"/>
                  <a:gd name="connsiteX1" fmla="*/ 42909 w 69703"/>
                  <a:gd name="connsiteY1" fmla="*/ 5356 h 168367"/>
                  <a:gd name="connsiteX2" fmla="*/ 69696 w 69703"/>
                  <a:gd name="connsiteY2" fmla="*/ 168367 h 168367"/>
                  <a:gd name="connsiteX3" fmla="*/ 0 w 69703"/>
                  <a:gd name="connsiteY3" fmla="*/ 159414 h 168367"/>
                  <a:gd name="connsiteX4" fmla="*/ 2741 w 69703"/>
                  <a:gd name="connsiteY4" fmla="*/ 54075 h 168367"/>
                  <a:gd name="connsiteX0" fmla="*/ 21 w 72670"/>
                  <a:gd name="connsiteY0" fmla="*/ 44511 h 186906"/>
                  <a:gd name="connsiteX1" fmla="*/ 45876 w 72670"/>
                  <a:gd name="connsiteY1" fmla="*/ 23895 h 186906"/>
                  <a:gd name="connsiteX2" fmla="*/ 72663 w 72670"/>
                  <a:gd name="connsiteY2" fmla="*/ 186906 h 186906"/>
                  <a:gd name="connsiteX3" fmla="*/ 2967 w 72670"/>
                  <a:gd name="connsiteY3" fmla="*/ 177953 h 186906"/>
                  <a:gd name="connsiteX4" fmla="*/ 21 w 72670"/>
                  <a:gd name="connsiteY4" fmla="*/ 44511 h 186906"/>
                  <a:gd name="connsiteX0" fmla="*/ 21 w 91190"/>
                  <a:gd name="connsiteY0" fmla="*/ 44511 h 199383"/>
                  <a:gd name="connsiteX1" fmla="*/ 45876 w 91190"/>
                  <a:gd name="connsiteY1" fmla="*/ 23895 h 199383"/>
                  <a:gd name="connsiteX2" fmla="*/ 91186 w 91190"/>
                  <a:gd name="connsiteY2" fmla="*/ 199383 h 199383"/>
                  <a:gd name="connsiteX3" fmla="*/ 2967 w 91190"/>
                  <a:gd name="connsiteY3" fmla="*/ 177953 h 199383"/>
                  <a:gd name="connsiteX4" fmla="*/ 21 w 91190"/>
                  <a:gd name="connsiteY4" fmla="*/ 44511 h 199383"/>
                  <a:gd name="connsiteX0" fmla="*/ 13 w 91182"/>
                  <a:gd name="connsiteY0" fmla="*/ 44511 h 199383"/>
                  <a:gd name="connsiteX1" fmla="*/ 45868 w 91182"/>
                  <a:gd name="connsiteY1" fmla="*/ 23895 h 199383"/>
                  <a:gd name="connsiteX2" fmla="*/ 91178 w 91182"/>
                  <a:gd name="connsiteY2" fmla="*/ 199383 h 199383"/>
                  <a:gd name="connsiteX3" fmla="*/ 5431 w 91182"/>
                  <a:gd name="connsiteY3" fmla="*/ 144454 h 199383"/>
                  <a:gd name="connsiteX4" fmla="*/ 13 w 91182"/>
                  <a:gd name="connsiteY4" fmla="*/ 44511 h 199383"/>
                  <a:gd name="connsiteX0" fmla="*/ 13 w 91608"/>
                  <a:gd name="connsiteY0" fmla="*/ 44511 h 225632"/>
                  <a:gd name="connsiteX1" fmla="*/ 45868 w 91608"/>
                  <a:gd name="connsiteY1" fmla="*/ 23895 h 225632"/>
                  <a:gd name="connsiteX2" fmla="*/ 91604 w 91608"/>
                  <a:gd name="connsiteY2" fmla="*/ 225632 h 225632"/>
                  <a:gd name="connsiteX3" fmla="*/ 5431 w 91608"/>
                  <a:gd name="connsiteY3" fmla="*/ 144454 h 225632"/>
                  <a:gd name="connsiteX4" fmla="*/ 13 w 91608"/>
                  <a:gd name="connsiteY4" fmla="*/ 44511 h 225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608" h="225632">
                    <a:moveTo>
                      <a:pt x="13" y="44511"/>
                    </a:moveTo>
                    <a:cubicBezTo>
                      <a:pt x="31872" y="-53445"/>
                      <a:pt x="30957" y="43800"/>
                      <a:pt x="45868" y="23895"/>
                    </a:cubicBezTo>
                    <a:cubicBezTo>
                      <a:pt x="45323" y="70414"/>
                      <a:pt x="92149" y="179113"/>
                      <a:pt x="91604" y="225632"/>
                    </a:cubicBezTo>
                    <a:lnTo>
                      <a:pt x="5431" y="144454"/>
                    </a:lnTo>
                    <a:cubicBezTo>
                      <a:pt x="5759" y="85685"/>
                      <a:pt x="-315" y="103280"/>
                      <a:pt x="13" y="44511"/>
                    </a:cubicBezTo>
                    <a:close/>
                  </a:path>
                </a:pathLst>
              </a:custGeom>
              <a:solidFill>
                <a:srgbClr val="F3D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0" name="Rectangle 33"/>
              <p:cNvSpPr/>
              <p:nvPr/>
            </p:nvSpPr>
            <p:spPr>
              <a:xfrm>
                <a:off x="7112333" y="2863720"/>
                <a:ext cx="294052" cy="100116"/>
              </a:xfrm>
              <a:custGeom>
                <a:avLst/>
                <a:gdLst>
                  <a:gd name="connsiteX0" fmla="*/ 0 w 192235"/>
                  <a:gd name="connsiteY0" fmla="*/ 0 h 149353"/>
                  <a:gd name="connsiteX1" fmla="*/ 192235 w 192235"/>
                  <a:gd name="connsiteY1" fmla="*/ 0 h 149353"/>
                  <a:gd name="connsiteX2" fmla="*/ 192235 w 192235"/>
                  <a:gd name="connsiteY2" fmla="*/ 149353 h 149353"/>
                  <a:gd name="connsiteX3" fmla="*/ 0 w 192235"/>
                  <a:gd name="connsiteY3" fmla="*/ 149353 h 149353"/>
                  <a:gd name="connsiteX4" fmla="*/ 0 w 192235"/>
                  <a:gd name="connsiteY4" fmla="*/ 0 h 149353"/>
                  <a:gd name="connsiteX0" fmla="*/ 7144 w 199379"/>
                  <a:gd name="connsiteY0" fmla="*/ 0 h 149353"/>
                  <a:gd name="connsiteX1" fmla="*/ 199379 w 199379"/>
                  <a:gd name="connsiteY1" fmla="*/ 0 h 149353"/>
                  <a:gd name="connsiteX2" fmla="*/ 199379 w 199379"/>
                  <a:gd name="connsiteY2" fmla="*/ 149353 h 149353"/>
                  <a:gd name="connsiteX3" fmla="*/ 0 w 199379"/>
                  <a:gd name="connsiteY3" fmla="*/ 142210 h 149353"/>
                  <a:gd name="connsiteX4" fmla="*/ 7144 w 199379"/>
                  <a:gd name="connsiteY4" fmla="*/ 0 h 149353"/>
                  <a:gd name="connsiteX0" fmla="*/ 100013 w 292248"/>
                  <a:gd name="connsiteY0" fmla="*/ 0 h 149353"/>
                  <a:gd name="connsiteX1" fmla="*/ 292248 w 292248"/>
                  <a:gd name="connsiteY1" fmla="*/ 0 h 149353"/>
                  <a:gd name="connsiteX2" fmla="*/ 292248 w 292248"/>
                  <a:gd name="connsiteY2" fmla="*/ 149353 h 149353"/>
                  <a:gd name="connsiteX3" fmla="*/ 0 w 292248"/>
                  <a:gd name="connsiteY3" fmla="*/ 44579 h 149353"/>
                  <a:gd name="connsiteX4" fmla="*/ 100013 w 292248"/>
                  <a:gd name="connsiteY4" fmla="*/ 0 h 149353"/>
                  <a:gd name="connsiteX0" fmla="*/ 114947 w 307182"/>
                  <a:gd name="connsiteY0" fmla="*/ 148303 h 192882"/>
                  <a:gd name="connsiteX1" fmla="*/ 307182 w 307182"/>
                  <a:gd name="connsiteY1" fmla="*/ 148303 h 192882"/>
                  <a:gd name="connsiteX2" fmla="*/ 0 w 307182"/>
                  <a:gd name="connsiteY2" fmla="*/ 0 h 192882"/>
                  <a:gd name="connsiteX3" fmla="*/ 14934 w 307182"/>
                  <a:gd name="connsiteY3" fmla="*/ 192882 h 192882"/>
                  <a:gd name="connsiteX4" fmla="*/ 114947 w 307182"/>
                  <a:gd name="connsiteY4" fmla="*/ 148303 h 192882"/>
                  <a:gd name="connsiteX0" fmla="*/ 100013 w 292248"/>
                  <a:gd name="connsiteY0" fmla="*/ 0 h 46959"/>
                  <a:gd name="connsiteX1" fmla="*/ 292248 w 292248"/>
                  <a:gd name="connsiteY1" fmla="*/ 0 h 46959"/>
                  <a:gd name="connsiteX2" fmla="*/ 94603 w 292248"/>
                  <a:gd name="connsiteY2" fmla="*/ 46959 h 46959"/>
                  <a:gd name="connsiteX3" fmla="*/ 0 w 292248"/>
                  <a:gd name="connsiteY3" fmla="*/ 44579 h 46959"/>
                  <a:gd name="connsiteX4" fmla="*/ 100013 w 292248"/>
                  <a:gd name="connsiteY4" fmla="*/ 0 h 46959"/>
                  <a:gd name="connsiteX0" fmla="*/ 100013 w 230336"/>
                  <a:gd name="connsiteY0" fmla="*/ 219075 h 266034"/>
                  <a:gd name="connsiteX1" fmla="*/ 230336 w 230336"/>
                  <a:gd name="connsiteY1" fmla="*/ 0 h 266034"/>
                  <a:gd name="connsiteX2" fmla="*/ 94603 w 230336"/>
                  <a:gd name="connsiteY2" fmla="*/ 266034 h 266034"/>
                  <a:gd name="connsiteX3" fmla="*/ 0 w 230336"/>
                  <a:gd name="connsiteY3" fmla="*/ 263654 h 266034"/>
                  <a:gd name="connsiteX4" fmla="*/ 100013 w 230336"/>
                  <a:gd name="connsiteY4" fmla="*/ 219075 h 266034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9460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11983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167134"/>
                  <a:gd name="connsiteY0" fmla="*/ 203055 h 250014"/>
                  <a:gd name="connsiteX1" fmla="*/ 167134 w 167134"/>
                  <a:gd name="connsiteY1" fmla="*/ 0 h 250014"/>
                  <a:gd name="connsiteX2" fmla="*/ 119833 w 167134"/>
                  <a:gd name="connsiteY2" fmla="*/ 250014 h 250014"/>
                  <a:gd name="connsiteX3" fmla="*/ 0 w 167134"/>
                  <a:gd name="connsiteY3" fmla="*/ 247634 h 250014"/>
                  <a:gd name="connsiteX4" fmla="*/ 100013 w 167134"/>
                  <a:gd name="connsiteY4" fmla="*/ 203055 h 250014"/>
                  <a:gd name="connsiteX0" fmla="*/ 100013 w 209184"/>
                  <a:gd name="connsiteY0" fmla="*/ 4620 h 51579"/>
                  <a:gd name="connsiteX1" fmla="*/ 209184 w 209184"/>
                  <a:gd name="connsiteY1" fmla="*/ 0 h 51579"/>
                  <a:gd name="connsiteX2" fmla="*/ 119833 w 209184"/>
                  <a:gd name="connsiteY2" fmla="*/ 51579 h 51579"/>
                  <a:gd name="connsiteX3" fmla="*/ 0 w 209184"/>
                  <a:gd name="connsiteY3" fmla="*/ 49199 h 51579"/>
                  <a:gd name="connsiteX4" fmla="*/ 100013 w 209184"/>
                  <a:gd name="connsiteY4" fmla="*/ 4620 h 51579"/>
                  <a:gd name="connsiteX0" fmla="*/ 82071 w 209184"/>
                  <a:gd name="connsiteY0" fmla="*/ 0 h 54429"/>
                  <a:gd name="connsiteX1" fmla="*/ 209184 w 209184"/>
                  <a:gd name="connsiteY1" fmla="*/ 2850 h 54429"/>
                  <a:gd name="connsiteX2" fmla="*/ 119833 w 209184"/>
                  <a:gd name="connsiteY2" fmla="*/ 54429 h 54429"/>
                  <a:gd name="connsiteX3" fmla="*/ 0 w 209184"/>
                  <a:gd name="connsiteY3" fmla="*/ 52049 h 54429"/>
                  <a:gd name="connsiteX4" fmla="*/ 82071 w 209184"/>
                  <a:gd name="connsiteY4" fmla="*/ 0 h 54429"/>
                  <a:gd name="connsiteX0" fmla="*/ 82071 w 189000"/>
                  <a:gd name="connsiteY0" fmla="*/ 7111 h 61540"/>
                  <a:gd name="connsiteX1" fmla="*/ 189000 w 189000"/>
                  <a:gd name="connsiteY1" fmla="*/ 0 h 61540"/>
                  <a:gd name="connsiteX2" fmla="*/ 119833 w 189000"/>
                  <a:gd name="connsiteY2" fmla="*/ 61540 h 61540"/>
                  <a:gd name="connsiteX3" fmla="*/ 0 w 189000"/>
                  <a:gd name="connsiteY3" fmla="*/ 59160 h 61540"/>
                  <a:gd name="connsiteX4" fmla="*/ 82071 w 189000"/>
                  <a:gd name="connsiteY4" fmla="*/ 7111 h 61540"/>
                  <a:gd name="connsiteX0" fmla="*/ 82071 w 202456"/>
                  <a:gd name="connsiteY0" fmla="*/ 0 h 54429"/>
                  <a:gd name="connsiteX1" fmla="*/ 202456 w 202456"/>
                  <a:gd name="connsiteY1" fmla="*/ 5340 h 54429"/>
                  <a:gd name="connsiteX2" fmla="*/ 119833 w 202456"/>
                  <a:gd name="connsiteY2" fmla="*/ 54429 h 54429"/>
                  <a:gd name="connsiteX3" fmla="*/ 0 w 202456"/>
                  <a:gd name="connsiteY3" fmla="*/ 52049 h 54429"/>
                  <a:gd name="connsiteX4" fmla="*/ 82071 w 202456"/>
                  <a:gd name="connsiteY4" fmla="*/ 0 h 54429"/>
                  <a:gd name="connsiteX0" fmla="*/ 82071 w 197971"/>
                  <a:gd name="connsiteY0" fmla="*/ 7111 h 61540"/>
                  <a:gd name="connsiteX1" fmla="*/ 197971 w 197971"/>
                  <a:gd name="connsiteY1" fmla="*/ 0 h 61540"/>
                  <a:gd name="connsiteX2" fmla="*/ 119833 w 197971"/>
                  <a:gd name="connsiteY2" fmla="*/ 61540 h 61540"/>
                  <a:gd name="connsiteX3" fmla="*/ 0 w 197971"/>
                  <a:gd name="connsiteY3" fmla="*/ 59160 h 61540"/>
                  <a:gd name="connsiteX4" fmla="*/ 82071 w 197971"/>
                  <a:gd name="connsiteY4" fmla="*/ 7111 h 61540"/>
                  <a:gd name="connsiteX0" fmla="*/ 66372 w 197971"/>
                  <a:gd name="connsiteY0" fmla="*/ 4620 h 61540"/>
                  <a:gd name="connsiteX1" fmla="*/ 197971 w 197971"/>
                  <a:gd name="connsiteY1" fmla="*/ 0 h 61540"/>
                  <a:gd name="connsiteX2" fmla="*/ 119833 w 197971"/>
                  <a:gd name="connsiteY2" fmla="*/ 61540 h 61540"/>
                  <a:gd name="connsiteX3" fmla="*/ 0 w 197971"/>
                  <a:gd name="connsiteY3" fmla="*/ 59160 h 61540"/>
                  <a:gd name="connsiteX4" fmla="*/ 66372 w 197971"/>
                  <a:gd name="connsiteY4" fmla="*/ 4620 h 61540"/>
                  <a:gd name="connsiteX0" fmla="*/ 66372 w 197971"/>
                  <a:gd name="connsiteY0" fmla="*/ 4620 h 61540"/>
                  <a:gd name="connsiteX1" fmla="*/ 197971 w 197971"/>
                  <a:gd name="connsiteY1" fmla="*/ 0 h 61540"/>
                  <a:gd name="connsiteX2" fmla="*/ 137774 w 197971"/>
                  <a:gd name="connsiteY2" fmla="*/ 61540 h 61540"/>
                  <a:gd name="connsiteX3" fmla="*/ 0 w 197971"/>
                  <a:gd name="connsiteY3" fmla="*/ 59160 h 61540"/>
                  <a:gd name="connsiteX4" fmla="*/ 66372 w 197971"/>
                  <a:gd name="connsiteY4" fmla="*/ 4620 h 61540"/>
                  <a:gd name="connsiteX0" fmla="*/ 66372 w 183011"/>
                  <a:gd name="connsiteY0" fmla="*/ 12090 h 69010"/>
                  <a:gd name="connsiteX1" fmla="*/ 183011 w 183011"/>
                  <a:gd name="connsiteY1" fmla="*/ 0 h 69010"/>
                  <a:gd name="connsiteX2" fmla="*/ 137774 w 183011"/>
                  <a:gd name="connsiteY2" fmla="*/ 69010 h 69010"/>
                  <a:gd name="connsiteX3" fmla="*/ 0 w 183011"/>
                  <a:gd name="connsiteY3" fmla="*/ 66630 h 69010"/>
                  <a:gd name="connsiteX4" fmla="*/ 66372 w 183011"/>
                  <a:gd name="connsiteY4" fmla="*/ 12090 h 69010"/>
                  <a:gd name="connsiteX0" fmla="*/ 66372 w 183011"/>
                  <a:gd name="connsiteY0" fmla="*/ 12090 h 66630"/>
                  <a:gd name="connsiteX1" fmla="*/ 183011 w 183011"/>
                  <a:gd name="connsiteY1" fmla="*/ 0 h 66630"/>
                  <a:gd name="connsiteX2" fmla="*/ 65113 w 183011"/>
                  <a:gd name="connsiteY2" fmla="*/ 46599 h 66630"/>
                  <a:gd name="connsiteX3" fmla="*/ 0 w 183011"/>
                  <a:gd name="connsiteY3" fmla="*/ 66630 h 66630"/>
                  <a:gd name="connsiteX4" fmla="*/ 66372 w 183011"/>
                  <a:gd name="connsiteY4" fmla="*/ 12090 h 66630"/>
                  <a:gd name="connsiteX0" fmla="*/ 66372 w 183011"/>
                  <a:gd name="connsiteY0" fmla="*/ 12090 h 66630"/>
                  <a:gd name="connsiteX1" fmla="*/ 183011 w 183011"/>
                  <a:gd name="connsiteY1" fmla="*/ 0 h 66630"/>
                  <a:gd name="connsiteX2" fmla="*/ 142048 w 183011"/>
                  <a:gd name="connsiteY2" fmla="*/ 56560 h 66630"/>
                  <a:gd name="connsiteX3" fmla="*/ 0 w 183011"/>
                  <a:gd name="connsiteY3" fmla="*/ 66630 h 66630"/>
                  <a:gd name="connsiteX4" fmla="*/ 66372 w 183011"/>
                  <a:gd name="connsiteY4" fmla="*/ 12090 h 66630"/>
                  <a:gd name="connsiteX0" fmla="*/ 66372 w 176600"/>
                  <a:gd name="connsiteY0" fmla="*/ 2129 h 56669"/>
                  <a:gd name="connsiteX1" fmla="*/ 176600 w 176600"/>
                  <a:gd name="connsiteY1" fmla="*/ 0 h 56669"/>
                  <a:gd name="connsiteX2" fmla="*/ 142048 w 176600"/>
                  <a:gd name="connsiteY2" fmla="*/ 46599 h 56669"/>
                  <a:gd name="connsiteX3" fmla="*/ 0 w 176600"/>
                  <a:gd name="connsiteY3" fmla="*/ 56669 h 56669"/>
                  <a:gd name="connsiteX4" fmla="*/ 66372 w 176600"/>
                  <a:gd name="connsiteY4" fmla="*/ 2129 h 56669"/>
                  <a:gd name="connsiteX0" fmla="*/ 66372 w 178737"/>
                  <a:gd name="connsiteY0" fmla="*/ 4619 h 59159"/>
                  <a:gd name="connsiteX1" fmla="*/ 178737 w 178737"/>
                  <a:gd name="connsiteY1" fmla="*/ 0 h 59159"/>
                  <a:gd name="connsiteX2" fmla="*/ 142048 w 178737"/>
                  <a:gd name="connsiteY2" fmla="*/ 49089 h 59159"/>
                  <a:gd name="connsiteX3" fmla="*/ 0 w 178737"/>
                  <a:gd name="connsiteY3" fmla="*/ 59159 h 59159"/>
                  <a:gd name="connsiteX4" fmla="*/ 66372 w 178737"/>
                  <a:gd name="connsiteY4" fmla="*/ 4619 h 59159"/>
                  <a:gd name="connsiteX0" fmla="*/ 66372 w 178737"/>
                  <a:gd name="connsiteY0" fmla="*/ 4619 h 59159"/>
                  <a:gd name="connsiteX1" fmla="*/ 178737 w 178737"/>
                  <a:gd name="connsiteY1" fmla="*/ 0 h 59159"/>
                  <a:gd name="connsiteX2" fmla="*/ 146322 w 178737"/>
                  <a:gd name="connsiteY2" fmla="*/ 56559 h 59159"/>
                  <a:gd name="connsiteX3" fmla="*/ 0 w 178737"/>
                  <a:gd name="connsiteY3" fmla="*/ 59159 h 59159"/>
                  <a:gd name="connsiteX4" fmla="*/ 66372 w 178737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46322 w 185148"/>
                  <a:gd name="connsiteY2" fmla="*/ 56559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37774 w 185148"/>
                  <a:gd name="connsiteY2" fmla="*/ 54069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61816 w 185148"/>
                  <a:gd name="connsiteY2" fmla="*/ 42397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0 w 118776"/>
                  <a:gd name="connsiteY0" fmla="*/ 127551 h 165328"/>
                  <a:gd name="connsiteX1" fmla="*/ 118776 w 118776"/>
                  <a:gd name="connsiteY1" fmla="*/ 122932 h 165328"/>
                  <a:gd name="connsiteX2" fmla="*/ 95444 w 118776"/>
                  <a:gd name="connsiteY2" fmla="*/ 165329 h 165328"/>
                  <a:gd name="connsiteX3" fmla="*/ 71870 w 118776"/>
                  <a:gd name="connsiteY3" fmla="*/ 0 h 165328"/>
                  <a:gd name="connsiteX4" fmla="*/ 0 w 118776"/>
                  <a:gd name="connsiteY4" fmla="*/ 127551 h 165328"/>
                  <a:gd name="connsiteX0" fmla="*/ 40327 w 159103"/>
                  <a:gd name="connsiteY0" fmla="*/ 4619 h 49820"/>
                  <a:gd name="connsiteX1" fmla="*/ 159103 w 159103"/>
                  <a:gd name="connsiteY1" fmla="*/ 0 h 49820"/>
                  <a:gd name="connsiteX2" fmla="*/ 135771 w 159103"/>
                  <a:gd name="connsiteY2" fmla="*/ 42397 h 49820"/>
                  <a:gd name="connsiteX3" fmla="*/ 0 w 159103"/>
                  <a:gd name="connsiteY3" fmla="*/ 49820 h 49820"/>
                  <a:gd name="connsiteX4" fmla="*/ 40327 w 159103"/>
                  <a:gd name="connsiteY4" fmla="*/ 4619 h 49820"/>
                  <a:gd name="connsiteX0" fmla="*/ 40327 w 159103"/>
                  <a:gd name="connsiteY0" fmla="*/ 4619 h 51735"/>
                  <a:gd name="connsiteX1" fmla="*/ 159103 w 159103"/>
                  <a:gd name="connsiteY1" fmla="*/ 0 h 51735"/>
                  <a:gd name="connsiteX2" fmla="*/ 135771 w 159103"/>
                  <a:gd name="connsiteY2" fmla="*/ 51735 h 51735"/>
                  <a:gd name="connsiteX3" fmla="*/ 0 w 159103"/>
                  <a:gd name="connsiteY3" fmla="*/ 49820 h 51735"/>
                  <a:gd name="connsiteX4" fmla="*/ 40327 w 159103"/>
                  <a:gd name="connsiteY4" fmla="*/ 4619 h 51735"/>
                  <a:gd name="connsiteX0" fmla="*/ 40327 w 161107"/>
                  <a:gd name="connsiteY0" fmla="*/ 9288 h 56404"/>
                  <a:gd name="connsiteX1" fmla="*/ 161107 w 161107"/>
                  <a:gd name="connsiteY1" fmla="*/ 0 h 56404"/>
                  <a:gd name="connsiteX2" fmla="*/ 135771 w 161107"/>
                  <a:gd name="connsiteY2" fmla="*/ 56404 h 56404"/>
                  <a:gd name="connsiteX3" fmla="*/ 0 w 161107"/>
                  <a:gd name="connsiteY3" fmla="*/ 54489 h 56404"/>
                  <a:gd name="connsiteX4" fmla="*/ 40327 w 161107"/>
                  <a:gd name="connsiteY4" fmla="*/ 9288 h 56404"/>
                  <a:gd name="connsiteX0" fmla="*/ 20352 w 161107"/>
                  <a:gd name="connsiteY0" fmla="*/ 4873 h 56404"/>
                  <a:gd name="connsiteX1" fmla="*/ 161107 w 161107"/>
                  <a:gd name="connsiteY1" fmla="*/ 0 h 56404"/>
                  <a:gd name="connsiteX2" fmla="*/ 135771 w 161107"/>
                  <a:gd name="connsiteY2" fmla="*/ 56404 h 56404"/>
                  <a:gd name="connsiteX3" fmla="*/ 0 w 161107"/>
                  <a:gd name="connsiteY3" fmla="*/ 54489 h 56404"/>
                  <a:gd name="connsiteX4" fmla="*/ 20352 w 161107"/>
                  <a:gd name="connsiteY4" fmla="*/ 4873 h 56404"/>
                  <a:gd name="connsiteX0" fmla="*/ 20352 w 166842"/>
                  <a:gd name="connsiteY0" fmla="*/ 4873 h 54489"/>
                  <a:gd name="connsiteX1" fmla="*/ 161107 w 166842"/>
                  <a:gd name="connsiteY1" fmla="*/ 0 h 54489"/>
                  <a:gd name="connsiteX2" fmla="*/ 166842 w 166842"/>
                  <a:gd name="connsiteY2" fmla="*/ 24033 h 54489"/>
                  <a:gd name="connsiteX3" fmla="*/ 0 w 166842"/>
                  <a:gd name="connsiteY3" fmla="*/ 54489 h 54489"/>
                  <a:gd name="connsiteX4" fmla="*/ 20352 w 166842"/>
                  <a:gd name="connsiteY4" fmla="*/ 4873 h 54489"/>
                  <a:gd name="connsiteX0" fmla="*/ 20352 w 171281"/>
                  <a:gd name="connsiteY0" fmla="*/ 4873 h 54489"/>
                  <a:gd name="connsiteX1" fmla="*/ 161107 w 171281"/>
                  <a:gd name="connsiteY1" fmla="*/ 0 h 54489"/>
                  <a:gd name="connsiteX2" fmla="*/ 171281 w 171281"/>
                  <a:gd name="connsiteY2" fmla="*/ 31390 h 54489"/>
                  <a:gd name="connsiteX3" fmla="*/ 0 w 171281"/>
                  <a:gd name="connsiteY3" fmla="*/ 54489 h 54489"/>
                  <a:gd name="connsiteX4" fmla="*/ 20352 w 171281"/>
                  <a:gd name="connsiteY4" fmla="*/ 4873 h 54489"/>
                  <a:gd name="connsiteX0" fmla="*/ 20352 w 171281"/>
                  <a:gd name="connsiteY0" fmla="*/ 4873 h 54489"/>
                  <a:gd name="connsiteX1" fmla="*/ 161107 w 171281"/>
                  <a:gd name="connsiteY1" fmla="*/ 0 h 54489"/>
                  <a:gd name="connsiteX2" fmla="*/ 171281 w 171281"/>
                  <a:gd name="connsiteY2" fmla="*/ 31390 h 54489"/>
                  <a:gd name="connsiteX3" fmla="*/ 0 w 171281"/>
                  <a:gd name="connsiteY3" fmla="*/ 54489 h 54489"/>
                  <a:gd name="connsiteX4" fmla="*/ 20352 w 171281"/>
                  <a:gd name="connsiteY4" fmla="*/ 4873 h 54489"/>
                  <a:gd name="connsiteX0" fmla="*/ 20352 w 175719"/>
                  <a:gd name="connsiteY0" fmla="*/ 4873 h 54489"/>
                  <a:gd name="connsiteX1" fmla="*/ 161107 w 175719"/>
                  <a:gd name="connsiteY1" fmla="*/ 0 h 54489"/>
                  <a:gd name="connsiteX2" fmla="*/ 175719 w 175719"/>
                  <a:gd name="connsiteY2" fmla="*/ 53461 h 54489"/>
                  <a:gd name="connsiteX3" fmla="*/ 0 w 175719"/>
                  <a:gd name="connsiteY3" fmla="*/ 54489 h 54489"/>
                  <a:gd name="connsiteX4" fmla="*/ 20352 w 175719"/>
                  <a:gd name="connsiteY4" fmla="*/ 4873 h 54489"/>
                  <a:gd name="connsiteX0" fmla="*/ 0 w 155367"/>
                  <a:gd name="connsiteY0" fmla="*/ 4873 h 53461"/>
                  <a:gd name="connsiteX1" fmla="*/ 140755 w 155367"/>
                  <a:gd name="connsiteY1" fmla="*/ 0 h 53461"/>
                  <a:gd name="connsiteX2" fmla="*/ 155367 w 155367"/>
                  <a:gd name="connsiteY2" fmla="*/ 53461 h 53461"/>
                  <a:gd name="connsiteX3" fmla="*/ 11936 w 155367"/>
                  <a:gd name="connsiteY3" fmla="*/ 47132 h 53461"/>
                  <a:gd name="connsiteX4" fmla="*/ 0 w 155367"/>
                  <a:gd name="connsiteY4" fmla="*/ 4873 h 53461"/>
                  <a:gd name="connsiteX0" fmla="*/ 0 w 140755"/>
                  <a:gd name="connsiteY0" fmla="*/ 119150 h 161409"/>
                  <a:gd name="connsiteX1" fmla="*/ 140755 w 140755"/>
                  <a:gd name="connsiteY1" fmla="*/ 114277 h 161409"/>
                  <a:gd name="connsiteX2" fmla="*/ 46972 w 140755"/>
                  <a:gd name="connsiteY2" fmla="*/ 0 h 161409"/>
                  <a:gd name="connsiteX3" fmla="*/ 11936 w 140755"/>
                  <a:gd name="connsiteY3" fmla="*/ 161409 h 161409"/>
                  <a:gd name="connsiteX4" fmla="*/ 0 w 140755"/>
                  <a:gd name="connsiteY4" fmla="*/ 119150 h 161409"/>
                  <a:gd name="connsiteX0" fmla="*/ 0 w 169205"/>
                  <a:gd name="connsiteY0" fmla="*/ 4873 h 47132"/>
                  <a:gd name="connsiteX1" fmla="*/ 140755 w 169205"/>
                  <a:gd name="connsiteY1" fmla="*/ 0 h 47132"/>
                  <a:gd name="connsiteX2" fmla="*/ 169205 w 169205"/>
                  <a:gd name="connsiteY2" fmla="*/ 44633 h 47132"/>
                  <a:gd name="connsiteX3" fmla="*/ 11936 w 169205"/>
                  <a:gd name="connsiteY3" fmla="*/ 47132 h 47132"/>
                  <a:gd name="connsiteX4" fmla="*/ 0 w 169205"/>
                  <a:gd name="connsiteY4" fmla="*/ 4873 h 47132"/>
                  <a:gd name="connsiteX0" fmla="*/ 0 w 169205"/>
                  <a:gd name="connsiteY0" fmla="*/ 0 h 42259"/>
                  <a:gd name="connsiteX1" fmla="*/ 110772 w 169205"/>
                  <a:gd name="connsiteY1" fmla="*/ 27498 h 42259"/>
                  <a:gd name="connsiteX2" fmla="*/ 169205 w 169205"/>
                  <a:gd name="connsiteY2" fmla="*/ 39760 h 42259"/>
                  <a:gd name="connsiteX3" fmla="*/ 11936 w 169205"/>
                  <a:gd name="connsiteY3" fmla="*/ 42259 h 42259"/>
                  <a:gd name="connsiteX4" fmla="*/ 0 w 169205"/>
                  <a:gd name="connsiteY4" fmla="*/ 0 h 42259"/>
                  <a:gd name="connsiteX0" fmla="*/ 0 w 169205"/>
                  <a:gd name="connsiteY0" fmla="*/ 3401 h 45660"/>
                  <a:gd name="connsiteX1" fmla="*/ 143060 w 169205"/>
                  <a:gd name="connsiteY1" fmla="*/ 0 h 45660"/>
                  <a:gd name="connsiteX2" fmla="*/ 169205 w 169205"/>
                  <a:gd name="connsiteY2" fmla="*/ 43161 h 45660"/>
                  <a:gd name="connsiteX3" fmla="*/ 11936 w 169205"/>
                  <a:gd name="connsiteY3" fmla="*/ 45660 h 45660"/>
                  <a:gd name="connsiteX4" fmla="*/ 0 w 169205"/>
                  <a:gd name="connsiteY4" fmla="*/ 3401 h 45660"/>
                  <a:gd name="connsiteX0" fmla="*/ 0 w 169205"/>
                  <a:gd name="connsiteY0" fmla="*/ 3401 h 45660"/>
                  <a:gd name="connsiteX1" fmla="*/ 143060 w 169205"/>
                  <a:gd name="connsiteY1" fmla="*/ 0 h 45660"/>
                  <a:gd name="connsiteX2" fmla="*/ 169205 w 169205"/>
                  <a:gd name="connsiteY2" fmla="*/ 44632 h 45660"/>
                  <a:gd name="connsiteX3" fmla="*/ 11936 w 169205"/>
                  <a:gd name="connsiteY3" fmla="*/ 45660 h 45660"/>
                  <a:gd name="connsiteX4" fmla="*/ 0 w 169205"/>
                  <a:gd name="connsiteY4" fmla="*/ 3401 h 45660"/>
                  <a:gd name="connsiteX0" fmla="*/ 0 w 306005"/>
                  <a:gd name="connsiteY0" fmla="*/ 3401 h 45660"/>
                  <a:gd name="connsiteX1" fmla="*/ 143060 w 306005"/>
                  <a:gd name="connsiteY1" fmla="*/ 0 h 45660"/>
                  <a:gd name="connsiteX2" fmla="*/ 306005 w 306005"/>
                  <a:gd name="connsiteY2" fmla="*/ 25984 h 45660"/>
                  <a:gd name="connsiteX3" fmla="*/ 11936 w 306005"/>
                  <a:gd name="connsiteY3" fmla="*/ 45660 h 45660"/>
                  <a:gd name="connsiteX4" fmla="*/ 0 w 306005"/>
                  <a:gd name="connsiteY4" fmla="*/ 3401 h 45660"/>
                  <a:gd name="connsiteX0" fmla="*/ 0 w 306005"/>
                  <a:gd name="connsiteY0" fmla="*/ 70663 h 93246"/>
                  <a:gd name="connsiteX1" fmla="*/ 143060 w 306005"/>
                  <a:gd name="connsiteY1" fmla="*/ 67262 h 93246"/>
                  <a:gd name="connsiteX2" fmla="*/ 306005 w 306005"/>
                  <a:gd name="connsiteY2" fmla="*/ 93246 h 93246"/>
                  <a:gd name="connsiteX3" fmla="*/ 127277 w 306005"/>
                  <a:gd name="connsiteY3" fmla="*/ 0 h 93246"/>
                  <a:gd name="connsiteX4" fmla="*/ 0 w 306005"/>
                  <a:gd name="connsiteY4" fmla="*/ 70663 h 93246"/>
                  <a:gd name="connsiteX0" fmla="*/ 0 w 306005"/>
                  <a:gd name="connsiteY0" fmla="*/ 3401 h 32193"/>
                  <a:gd name="connsiteX1" fmla="*/ 143060 w 306005"/>
                  <a:gd name="connsiteY1" fmla="*/ 0 h 32193"/>
                  <a:gd name="connsiteX2" fmla="*/ 306005 w 306005"/>
                  <a:gd name="connsiteY2" fmla="*/ 25984 h 32193"/>
                  <a:gd name="connsiteX3" fmla="*/ 6572 w 306005"/>
                  <a:gd name="connsiteY3" fmla="*/ 32193 h 32193"/>
                  <a:gd name="connsiteX4" fmla="*/ 0 w 306005"/>
                  <a:gd name="connsiteY4" fmla="*/ 3401 h 32193"/>
                  <a:gd name="connsiteX0" fmla="*/ 0 w 143060"/>
                  <a:gd name="connsiteY0" fmla="*/ 57188 h 85980"/>
                  <a:gd name="connsiteX1" fmla="*/ 143060 w 143060"/>
                  <a:gd name="connsiteY1" fmla="*/ 53787 h 85980"/>
                  <a:gd name="connsiteX2" fmla="*/ 72640 w 143060"/>
                  <a:gd name="connsiteY2" fmla="*/ 0 h 85980"/>
                  <a:gd name="connsiteX3" fmla="*/ 6572 w 143060"/>
                  <a:gd name="connsiteY3" fmla="*/ 85980 h 85980"/>
                  <a:gd name="connsiteX4" fmla="*/ 0 w 143060"/>
                  <a:gd name="connsiteY4" fmla="*/ 57188 h 85980"/>
                  <a:gd name="connsiteX0" fmla="*/ 0 w 308687"/>
                  <a:gd name="connsiteY0" fmla="*/ 3401 h 32193"/>
                  <a:gd name="connsiteX1" fmla="*/ 143060 w 308687"/>
                  <a:gd name="connsiteY1" fmla="*/ 0 h 32193"/>
                  <a:gd name="connsiteX2" fmla="*/ 308687 w 308687"/>
                  <a:gd name="connsiteY2" fmla="*/ 28056 h 32193"/>
                  <a:gd name="connsiteX3" fmla="*/ 6572 w 308687"/>
                  <a:gd name="connsiteY3" fmla="*/ 32193 h 32193"/>
                  <a:gd name="connsiteX4" fmla="*/ 0 w 308687"/>
                  <a:gd name="connsiteY4" fmla="*/ 3401 h 32193"/>
                  <a:gd name="connsiteX0" fmla="*/ 0 w 308687"/>
                  <a:gd name="connsiteY0" fmla="*/ 0 h 28792"/>
                  <a:gd name="connsiteX1" fmla="*/ 148424 w 308687"/>
                  <a:gd name="connsiteY1" fmla="*/ 12139 h 28792"/>
                  <a:gd name="connsiteX2" fmla="*/ 308687 w 308687"/>
                  <a:gd name="connsiteY2" fmla="*/ 24655 h 28792"/>
                  <a:gd name="connsiteX3" fmla="*/ 6572 w 308687"/>
                  <a:gd name="connsiteY3" fmla="*/ 28792 h 28792"/>
                  <a:gd name="connsiteX4" fmla="*/ 0 w 308687"/>
                  <a:gd name="connsiteY4" fmla="*/ 0 h 28792"/>
                  <a:gd name="connsiteX0" fmla="*/ 0 w 308687"/>
                  <a:gd name="connsiteY0" fmla="*/ 0 h 28792"/>
                  <a:gd name="connsiteX1" fmla="*/ 148424 w 308687"/>
                  <a:gd name="connsiteY1" fmla="*/ 6959 h 28792"/>
                  <a:gd name="connsiteX2" fmla="*/ 308687 w 308687"/>
                  <a:gd name="connsiteY2" fmla="*/ 24655 h 28792"/>
                  <a:gd name="connsiteX3" fmla="*/ 6572 w 308687"/>
                  <a:gd name="connsiteY3" fmla="*/ 28792 h 28792"/>
                  <a:gd name="connsiteX4" fmla="*/ 0 w 308687"/>
                  <a:gd name="connsiteY4" fmla="*/ 0 h 28792"/>
                  <a:gd name="connsiteX0" fmla="*/ 0 w 308687"/>
                  <a:gd name="connsiteY0" fmla="*/ 0 h 28792"/>
                  <a:gd name="connsiteX1" fmla="*/ 148424 w 308687"/>
                  <a:gd name="connsiteY1" fmla="*/ 6959 h 28792"/>
                  <a:gd name="connsiteX2" fmla="*/ 308687 w 308687"/>
                  <a:gd name="connsiteY2" fmla="*/ 28079 h 28792"/>
                  <a:gd name="connsiteX3" fmla="*/ 6572 w 308687"/>
                  <a:gd name="connsiteY3" fmla="*/ 28792 h 28792"/>
                  <a:gd name="connsiteX4" fmla="*/ 0 w 308687"/>
                  <a:gd name="connsiteY4" fmla="*/ 0 h 28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87" h="28792">
                    <a:moveTo>
                      <a:pt x="0" y="0"/>
                    </a:moveTo>
                    <a:lnTo>
                      <a:pt x="148424" y="6959"/>
                    </a:lnTo>
                    <a:lnTo>
                      <a:pt x="308687" y="28079"/>
                    </a:lnTo>
                    <a:lnTo>
                      <a:pt x="6572" y="287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C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1" name="Rectangle 36"/>
              <p:cNvSpPr/>
              <p:nvPr/>
            </p:nvSpPr>
            <p:spPr>
              <a:xfrm rot="20949243">
                <a:off x="7062505" y="2840884"/>
                <a:ext cx="63141" cy="126576"/>
              </a:xfrm>
              <a:custGeom>
                <a:avLst/>
                <a:gdLst>
                  <a:gd name="connsiteX0" fmla="*/ 0 w 45719"/>
                  <a:gd name="connsiteY0" fmla="*/ 0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0 w 45719"/>
                  <a:gd name="connsiteY4" fmla="*/ 0 h 236020"/>
                  <a:gd name="connsiteX0" fmla="*/ 200900 w 200900"/>
                  <a:gd name="connsiteY0" fmla="*/ 124698 h 236020"/>
                  <a:gd name="connsiteX1" fmla="*/ 45719 w 200900"/>
                  <a:gd name="connsiteY1" fmla="*/ 0 h 236020"/>
                  <a:gd name="connsiteX2" fmla="*/ 45719 w 200900"/>
                  <a:gd name="connsiteY2" fmla="*/ 236020 h 236020"/>
                  <a:gd name="connsiteX3" fmla="*/ 0 w 200900"/>
                  <a:gd name="connsiteY3" fmla="*/ 236020 h 236020"/>
                  <a:gd name="connsiteX4" fmla="*/ 200900 w 200900"/>
                  <a:gd name="connsiteY4" fmla="*/ 124698 h 236020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9951 h 236257"/>
                  <a:gd name="connsiteX1" fmla="*/ 45719 w 45719"/>
                  <a:gd name="connsiteY1" fmla="*/ 237 h 236257"/>
                  <a:gd name="connsiteX2" fmla="*/ 45719 w 45719"/>
                  <a:gd name="connsiteY2" fmla="*/ 236257 h 236257"/>
                  <a:gd name="connsiteX3" fmla="*/ 0 w 45719"/>
                  <a:gd name="connsiteY3" fmla="*/ 236257 h 236257"/>
                  <a:gd name="connsiteX4" fmla="*/ 985 w 45719"/>
                  <a:gd name="connsiteY4" fmla="*/ 59951 h 236257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4075 h 230381"/>
                  <a:gd name="connsiteX1" fmla="*/ 41153 w 45719"/>
                  <a:gd name="connsiteY1" fmla="*/ 5356 h 230381"/>
                  <a:gd name="connsiteX2" fmla="*/ 45719 w 45719"/>
                  <a:gd name="connsiteY2" fmla="*/ 230381 h 230381"/>
                  <a:gd name="connsiteX3" fmla="*/ 0 w 45719"/>
                  <a:gd name="connsiteY3" fmla="*/ 230381 h 230381"/>
                  <a:gd name="connsiteX4" fmla="*/ 985 w 45719"/>
                  <a:gd name="connsiteY4" fmla="*/ 54075 h 230381"/>
                  <a:gd name="connsiteX0" fmla="*/ 985 w 41153"/>
                  <a:gd name="connsiteY0" fmla="*/ 54075 h 230381"/>
                  <a:gd name="connsiteX1" fmla="*/ 41153 w 41153"/>
                  <a:gd name="connsiteY1" fmla="*/ 5356 h 230381"/>
                  <a:gd name="connsiteX2" fmla="*/ 33875 w 41153"/>
                  <a:gd name="connsiteY2" fmla="*/ 122322 h 230381"/>
                  <a:gd name="connsiteX3" fmla="*/ 0 w 41153"/>
                  <a:gd name="connsiteY3" fmla="*/ 230381 h 230381"/>
                  <a:gd name="connsiteX4" fmla="*/ 985 w 41153"/>
                  <a:gd name="connsiteY4" fmla="*/ 54075 h 230381"/>
                  <a:gd name="connsiteX0" fmla="*/ 60745 w 100913"/>
                  <a:gd name="connsiteY0" fmla="*/ 196402 h 264649"/>
                  <a:gd name="connsiteX1" fmla="*/ 100913 w 100913"/>
                  <a:gd name="connsiteY1" fmla="*/ 147683 h 264649"/>
                  <a:gd name="connsiteX2" fmla="*/ 93635 w 100913"/>
                  <a:gd name="connsiteY2" fmla="*/ 264649 h 264649"/>
                  <a:gd name="connsiteX3" fmla="*/ 0 w 100913"/>
                  <a:gd name="connsiteY3" fmla="*/ 7528 h 264649"/>
                  <a:gd name="connsiteX4" fmla="*/ 60745 w 100913"/>
                  <a:gd name="connsiteY4" fmla="*/ 196402 h 264649"/>
                  <a:gd name="connsiteX0" fmla="*/ 6703 w 46871"/>
                  <a:gd name="connsiteY0" fmla="*/ 54075 h 194485"/>
                  <a:gd name="connsiteX1" fmla="*/ 46871 w 46871"/>
                  <a:gd name="connsiteY1" fmla="*/ 5356 h 194485"/>
                  <a:gd name="connsiteX2" fmla="*/ 39593 w 46871"/>
                  <a:gd name="connsiteY2" fmla="*/ 122322 h 194485"/>
                  <a:gd name="connsiteX3" fmla="*/ 0 w 46871"/>
                  <a:gd name="connsiteY3" fmla="*/ 194485 h 194485"/>
                  <a:gd name="connsiteX4" fmla="*/ 6703 w 46871"/>
                  <a:gd name="connsiteY4" fmla="*/ 54075 h 194485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35631 w 42909"/>
                  <a:gd name="connsiteY2" fmla="*/ 122322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36461 w 42909"/>
                  <a:gd name="connsiteY2" fmla="*/ 112239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41273 w 42909"/>
                  <a:gd name="connsiteY2" fmla="*/ 144913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6754"/>
                  <a:gd name="connsiteY0" fmla="*/ 54075 h 161614"/>
                  <a:gd name="connsiteX1" fmla="*/ 42909 w 46754"/>
                  <a:gd name="connsiteY1" fmla="*/ 5356 h 161614"/>
                  <a:gd name="connsiteX2" fmla="*/ 46712 w 46754"/>
                  <a:gd name="connsiteY2" fmla="*/ 161614 h 161614"/>
                  <a:gd name="connsiteX3" fmla="*/ 0 w 46754"/>
                  <a:gd name="connsiteY3" fmla="*/ 159414 h 161614"/>
                  <a:gd name="connsiteX4" fmla="*/ 2741 w 46754"/>
                  <a:gd name="connsiteY4" fmla="*/ 54075 h 16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54" h="161614">
                    <a:moveTo>
                      <a:pt x="2741" y="54075"/>
                    </a:moveTo>
                    <a:cubicBezTo>
                      <a:pt x="34600" y="-43881"/>
                      <a:pt x="27998" y="25261"/>
                      <a:pt x="42909" y="5356"/>
                    </a:cubicBezTo>
                    <a:cubicBezTo>
                      <a:pt x="42364" y="51875"/>
                      <a:pt x="47257" y="115095"/>
                      <a:pt x="46712" y="161614"/>
                    </a:cubicBezTo>
                    <a:lnTo>
                      <a:pt x="0" y="159414"/>
                    </a:lnTo>
                    <a:cubicBezTo>
                      <a:pt x="328" y="100645"/>
                      <a:pt x="2413" y="112844"/>
                      <a:pt x="2741" y="54075"/>
                    </a:cubicBezTo>
                    <a:close/>
                  </a:path>
                </a:pathLst>
              </a:custGeom>
              <a:solidFill>
                <a:srgbClr val="F3D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2" name="Rectangle 33"/>
              <p:cNvSpPr/>
              <p:nvPr/>
            </p:nvSpPr>
            <p:spPr>
              <a:xfrm>
                <a:off x="6941641" y="2875689"/>
                <a:ext cx="150211" cy="85501"/>
              </a:xfrm>
              <a:custGeom>
                <a:avLst/>
                <a:gdLst>
                  <a:gd name="connsiteX0" fmla="*/ 0 w 192235"/>
                  <a:gd name="connsiteY0" fmla="*/ 0 h 149353"/>
                  <a:gd name="connsiteX1" fmla="*/ 192235 w 192235"/>
                  <a:gd name="connsiteY1" fmla="*/ 0 h 149353"/>
                  <a:gd name="connsiteX2" fmla="*/ 192235 w 192235"/>
                  <a:gd name="connsiteY2" fmla="*/ 149353 h 149353"/>
                  <a:gd name="connsiteX3" fmla="*/ 0 w 192235"/>
                  <a:gd name="connsiteY3" fmla="*/ 149353 h 149353"/>
                  <a:gd name="connsiteX4" fmla="*/ 0 w 192235"/>
                  <a:gd name="connsiteY4" fmla="*/ 0 h 149353"/>
                  <a:gd name="connsiteX0" fmla="*/ 7144 w 199379"/>
                  <a:gd name="connsiteY0" fmla="*/ 0 h 149353"/>
                  <a:gd name="connsiteX1" fmla="*/ 199379 w 199379"/>
                  <a:gd name="connsiteY1" fmla="*/ 0 h 149353"/>
                  <a:gd name="connsiteX2" fmla="*/ 199379 w 199379"/>
                  <a:gd name="connsiteY2" fmla="*/ 149353 h 149353"/>
                  <a:gd name="connsiteX3" fmla="*/ 0 w 199379"/>
                  <a:gd name="connsiteY3" fmla="*/ 142210 h 149353"/>
                  <a:gd name="connsiteX4" fmla="*/ 7144 w 199379"/>
                  <a:gd name="connsiteY4" fmla="*/ 0 h 149353"/>
                  <a:gd name="connsiteX0" fmla="*/ 100013 w 292248"/>
                  <a:gd name="connsiteY0" fmla="*/ 0 h 149353"/>
                  <a:gd name="connsiteX1" fmla="*/ 292248 w 292248"/>
                  <a:gd name="connsiteY1" fmla="*/ 0 h 149353"/>
                  <a:gd name="connsiteX2" fmla="*/ 292248 w 292248"/>
                  <a:gd name="connsiteY2" fmla="*/ 149353 h 149353"/>
                  <a:gd name="connsiteX3" fmla="*/ 0 w 292248"/>
                  <a:gd name="connsiteY3" fmla="*/ 44579 h 149353"/>
                  <a:gd name="connsiteX4" fmla="*/ 100013 w 292248"/>
                  <a:gd name="connsiteY4" fmla="*/ 0 h 149353"/>
                  <a:gd name="connsiteX0" fmla="*/ 114947 w 307182"/>
                  <a:gd name="connsiteY0" fmla="*/ 148303 h 192882"/>
                  <a:gd name="connsiteX1" fmla="*/ 307182 w 307182"/>
                  <a:gd name="connsiteY1" fmla="*/ 148303 h 192882"/>
                  <a:gd name="connsiteX2" fmla="*/ 0 w 307182"/>
                  <a:gd name="connsiteY2" fmla="*/ 0 h 192882"/>
                  <a:gd name="connsiteX3" fmla="*/ 14934 w 307182"/>
                  <a:gd name="connsiteY3" fmla="*/ 192882 h 192882"/>
                  <a:gd name="connsiteX4" fmla="*/ 114947 w 307182"/>
                  <a:gd name="connsiteY4" fmla="*/ 148303 h 192882"/>
                  <a:gd name="connsiteX0" fmla="*/ 100013 w 292248"/>
                  <a:gd name="connsiteY0" fmla="*/ 0 h 46959"/>
                  <a:gd name="connsiteX1" fmla="*/ 292248 w 292248"/>
                  <a:gd name="connsiteY1" fmla="*/ 0 h 46959"/>
                  <a:gd name="connsiteX2" fmla="*/ 94603 w 292248"/>
                  <a:gd name="connsiteY2" fmla="*/ 46959 h 46959"/>
                  <a:gd name="connsiteX3" fmla="*/ 0 w 292248"/>
                  <a:gd name="connsiteY3" fmla="*/ 44579 h 46959"/>
                  <a:gd name="connsiteX4" fmla="*/ 100013 w 292248"/>
                  <a:gd name="connsiteY4" fmla="*/ 0 h 46959"/>
                  <a:gd name="connsiteX0" fmla="*/ 100013 w 230336"/>
                  <a:gd name="connsiteY0" fmla="*/ 219075 h 266034"/>
                  <a:gd name="connsiteX1" fmla="*/ 230336 w 230336"/>
                  <a:gd name="connsiteY1" fmla="*/ 0 h 266034"/>
                  <a:gd name="connsiteX2" fmla="*/ 94603 w 230336"/>
                  <a:gd name="connsiteY2" fmla="*/ 266034 h 266034"/>
                  <a:gd name="connsiteX3" fmla="*/ 0 w 230336"/>
                  <a:gd name="connsiteY3" fmla="*/ 263654 h 266034"/>
                  <a:gd name="connsiteX4" fmla="*/ 100013 w 230336"/>
                  <a:gd name="connsiteY4" fmla="*/ 219075 h 266034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9460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11983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167134"/>
                  <a:gd name="connsiteY0" fmla="*/ 203055 h 250014"/>
                  <a:gd name="connsiteX1" fmla="*/ 167134 w 167134"/>
                  <a:gd name="connsiteY1" fmla="*/ 0 h 250014"/>
                  <a:gd name="connsiteX2" fmla="*/ 119833 w 167134"/>
                  <a:gd name="connsiteY2" fmla="*/ 250014 h 250014"/>
                  <a:gd name="connsiteX3" fmla="*/ 0 w 167134"/>
                  <a:gd name="connsiteY3" fmla="*/ 247634 h 250014"/>
                  <a:gd name="connsiteX4" fmla="*/ 100013 w 167134"/>
                  <a:gd name="connsiteY4" fmla="*/ 203055 h 250014"/>
                  <a:gd name="connsiteX0" fmla="*/ 100013 w 209184"/>
                  <a:gd name="connsiteY0" fmla="*/ 4620 h 51579"/>
                  <a:gd name="connsiteX1" fmla="*/ 209184 w 209184"/>
                  <a:gd name="connsiteY1" fmla="*/ 0 h 51579"/>
                  <a:gd name="connsiteX2" fmla="*/ 119833 w 209184"/>
                  <a:gd name="connsiteY2" fmla="*/ 51579 h 51579"/>
                  <a:gd name="connsiteX3" fmla="*/ 0 w 209184"/>
                  <a:gd name="connsiteY3" fmla="*/ 49199 h 51579"/>
                  <a:gd name="connsiteX4" fmla="*/ 100013 w 209184"/>
                  <a:gd name="connsiteY4" fmla="*/ 4620 h 51579"/>
                  <a:gd name="connsiteX0" fmla="*/ 82071 w 209184"/>
                  <a:gd name="connsiteY0" fmla="*/ 0 h 54429"/>
                  <a:gd name="connsiteX1" fmla="*/ 209184 w 209184"/>
                  <a:gd name="connsiteY1" fmla="*/ 2850 h 54429"/>
                  <a:gd name="connsiteX2" fmla="*/ 119833 w 209184"/>
                  <a:gd name="connsiteY2" fmla="*/ 54429 h 54429"/>
                  <a:gd name="connsiteX3" fmla="*/ 0 w 209184"/>
                  <a:gd name="connsiteY3" fmla="*/ 52049 h 54429"/>
                  <a:gd name="connsiteX4" fmla="*/ 82071 w 209184"/>
                  <a:gd name="connsiteY4" fmla="*/ 0 h 54429"/>
                  <a:gd name="connsiteX0" fmla="*/ 82071 w 189000"/>
                  <a:gd name="connsiteY0" fmla="*/ 7111 h 61540"/>
                  <a:gd name="connsiteX1" fmla="*/ 189000 w 189000"/>
                  <a:gd name="connsiteY1" fmla="*/ 0 h 61540"/>
                  <a:gd name="connsiteX2" fmla="*/ 119833 w 189000"/>
                  <a:gd name="connsiteY2" fmla="*/ 61540 h 61540"/>
                  <a:gd name="connsiteX3" fmla="*/ 0 w 189000"/>
                  <a:gd name="connsiteY3" fmla="*/ 59160 h 61540"/>
                  <a:gd name="connsiteX4" fmla="*/ 82071 w 189000"/>
                  <a:gd name="connsiteY4" fmla="*/ 7111 h 61540"/>
                  <a:gd name="connsiteX0" fmla="*/ 82071 w 202456"/>
                  <a:gd name="connsiteY0" fmla="*/ 0 h 54429"/>
                  <a:gd name="connsiteX1" fmla="*/ 202456 w 202456"/>
                  <a:gd name="connsiteY1" fmla="*/ 5340 h 54429"/>
                  <a:gd name="connsiteX2" fmla="*/ 119833 w 202456"/>
                  <a:gd name="connsiteY2" fmla="*/ 54429 h 54429"/>
                  <a:gd name="connsiteX3" fmla="*/ 0 w 202456"/>
                  <a:gd name="connsiteY3" fmla="*/ 52049 h 54429"/>
                  <a:gd name="connsiteX4" fmla="*/ 82071 w 202456"/>
                  <a:gd name="connsiteY4" fmla="*/ 0 h 54429"/>
                  <a:gd name="connsiteX0" fmla="*/ 82071 w 197971"/>
                  <a:gd name="connsiteY0" fmla="*/ 7111 h 61540"/>
                  <a:gd name="connsiteX1" fmla="*/ 197971 w 197971"/>
                  <a:gd name="connsiteY1" fmla="*/ 0 h 61540"/>
                  <a:gd name="connsiteX2" fmla="*/ 119833 w 197971"/>
                  <a:gd name="connsiteY2" fmla="*/ 61540 h 61540"/>
                  <a:gd name="connsiteX3" fmla="*/ 0 w 197971"/>
                  <a:gd name="connsiteY3" fmla="*/ 59160 h 61540"/>
                  <a:gd name="connsiteX4" fmla="*/ 82071 w 197971"/>
                  <a:gd name="connsiteY4" fmla="*/ 7111 h 61540"/>
                  <a:gd name="connsiteX0" fmla="*/ 66372 w 197971"/>
                  <a:gd name="connsiteY0" fmla="*/ 4620 h 61540"/>
                  <a:gd name="connsiteX1" fmla="*/ 197971 w 197971"/>
                  <a:gd name="connsiteY1" fmla="*/ 0 h 61540"/>
                  <a:gd name="connsiteX2" fmla="*/ 119833 w 197971"/>
                  <a:gd name="connsiteY2" fmla="*/ 61540 h 61540"/>
                  <a:gd name="connsiteX3" fmla="*/ 0 w 197971"/>
                  <a:gd name="connsiteY3" fmla="*/ 59160 h 61540"/>
                  <a:gd name="connsiteX4" fmla="*/ 66372 w 197971"/>
                  <a:gd name="connsiteY4" fmla="*/ 4620 h 61540"/>
                  <a:gd name="connsiteX0" fmla="*/ 66372 w 197971"/>
                  <a:gd name="connsiteY0" fmla="*/ 4620 h 61540"/>
                  <a:gd name="connsiteX1" fmla="*/ 197971 w 197971"/>
                  <a:gd name="connsiteY1" fmla="*/ 0 h 61540"/>
                  <a:gd name="connsiteX2" fmla="*/ 137774 w 197971"/>
                  <a:gd name="connsiteY2" fmla="*/ 61540 h 61540"/>
                  <a:gd name="connsiteX3" fmla="*/ 0 w 197971"/>
                  <a:gd name="connsiteY3" fmla="*/ 59160 h 61540"/>
                  <a:gd name="connsiteX4" fmla="*/ 66372 w 197971"/>
                  <a:gd name="connsiteY4" fmla="*/ 4620 h 61540"/>
                  <a:gd name="connsiteX0" fmla="*/ 66372 w 183011"/>
                  <a:gd name="connsiteY0" fmla="*/ 12090 h 69010"/>
                  <a:gd name="connsiteX1" fmla="*/ 183011 w 183011"/>
                  <a:gd name="connsiteY1" fmla="*/ 0 h 69010"/>
                  <a:gd name="connsiteX2" fmla="*/ 137774 w 183011"/>
                  <a:gd name="connsiteY2" fmla="*/ 69010 h 69010"/>
                  <a:gd name="connsiteX3" fmla="*/ 0 w 183011"/>
                  <a:gd name="connsiteY3" fmla="*/ 66630 h 69010"/>
                  <a:gd name="connsiteX4" fmla="*/ 66372 w 183011"/>
                  <a:gd name="connsiteY4" fmla="*/ 12090 h 69010"/>
                  <a:gd name="connsiteX0" fmla="*/ 66372 w 183011"/>
                  <a:gd name="connsiteY0" fmla="*/ 12090 h 66630"/>
                  <a:gd name="connsiteX1" fmla="*/ 183011 w 183011"/>
                  <a:gd name="connsiteY1" fmla="*/ 0 h 66630"/>
                  <a:gd name="connsiteX2" fmla="*/ 65113 w 183011"/>
                  <a:gd name="connsiteY2" fmla="*/ 46599 h 66630"/>
                  <a:gd name="connsiteX3" fmla="*/ 0 w 183011"/>
                  <a:gd name="connsiteY3" fmla="*/ 66630 h 66630"/>
                  <a:gd name="connsiteX4" fmla="*/ 66372 w 183011"/>
                  <a:gd name="connsiteY4" fmla="*/ 12090 h 66630"/>
                  <a:gd name="connsiteX0" fmla="*/ 66372 w 183011"/>
                  <a:gd name="connsiteY0" fmla="*/ 12090 h 66630"/>
                  <a:gd name="connsiteX1" fmla="*/ 183011 w 183011"/>
                  <a:gd name="connsiteY1" fmla="*/ 0 h 66630"/>
                  <a:gd name="connsiteX2" fmla="*/ 142048 w 183011"/>
                  <a:gd name="connsiteY2" fmla="*/ 56560 h 66630"/>
                  <a:gd name="connsiteX3" fmla="*/ 0 w 183011"/>
                  <a:gd name="connsiteY3" fmla="*/ 66630 h 66630"/>
                  <a:gd name="connsiteX4" fmla="*/ 66372 w 183011"/>
                  <a:gd name="connsiteY4" fmla="*/ 12090 h 66630"/>
                  <a:gd name="connsiteX0" fmla="*/ 66372 w 176600"/>
                  <a:gd name="connsiteY0" fmla="*/ 2129 h 56669"/>
                  <a:gd name="connsiteX1" fmla="*/ 176600 w 176600"/>
                  <a:gd name="connsiteY1" fmla="*/ 0 h 56669"/>
                  <a:gd name="connsiteX2" fmla="*/ 142048 w 176600"/>
                  <a:gd name="connsiteY2" fmla="*/ 46599 h 56669"/>
                  <a:gd name="connsiteX3" fmla="*/ 0 w 176600"/>
                  <a:gd name="connsiteY3" fmla="*/ 56669 h 56669"/>
                  <a:gd name="connsiteX4" fmla="*/ 66372 w 176600"/>
                  <a:gd name="connsiteY4" fmla="*/ 2129 h 56669"/>
                  <a:gd name="connsiteX0" fmla="*/ 66372 w 178737"/>
                  <a:gd name="connsiteY0" fmla="*/ 4619 h 59159"/>
                  <a:gd name="connsiteX1" fmla="*/ 178737 w 178737"/>
                  <a:gd name="connsiteY1" fmla="*/ 0 h 59159"/>
                  <a:gd name="connsiteX2" fmla="*/ 142048 w 178737"/>
                  <a:gd name="connsiteY2" fmla="*/ 49089 h 59159"/>
                  <a:gd name="connsiteX3" fmla="*/ 0 w 178737"/>
                  <a:gd name="connsiteY3" fmla="*/ 59159 h 59159"/>
                  <a:gd name="connsiteX4" fmla="*/ 66372 w 178737"/>
                  <a:gd name="connsiteY4" fmla="*/ 4619 h 59159"/>
                  <a:gd name="connsiteX0" fmla="*/ 66372 w 178737"/>
                  <a:gd name="connsiteY0" fmla="*/ 4619 h 59159"/>
                  <a:gd name="connsiteX1" fmla="*/ 178737 w 178737"/>
                  <a:gd name="connsiteY1" fmla="*/ 0 h 59159"/>
                  <a:gd name="connsiteX2" fmla="*/ 146322 w 178737"/>
                  <a:gd name="connsiteY2" fmla="*/ 56559 h 59159"/>
                  <a:gd name="connsiteX3" fmla="*/ 0 w 178737"/>
                  <a:gd name="connsiteY3" fmla="*/ 59159 h 59159"/>
                  <a:gd name="connsiteX4" fmla="*/ 66372 w 178737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46322 w 185148"/>
                  <a:gd name="connsiteY2" fmla="*/ 56559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37774 w 185148"/>
                  <a:gd name="connsiteY2" fmla="*/ 54069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61816 w 185148"/>
                  <a:gd name="connsiteY2" fmla="*/ 42397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0 w 118776"/>
                  <a:gd name="connsiteY0" fmla="*/ 127551 h 165328"/>
                  <a:gd name="connsiteX1" fmla="*/ 118776 w 118776"/>
                  <a:gd name="connsiteY1" fmla="*/ 122932 h 165328"/>
                  <a:gd name="connsiteX2" fmla="*/ 95444 w 118776"/>
                  <a:gd name="connsiteY2" fmla="*/ 165329 h 165328"/>
                  <a:gd name="connsiteX3" fmla="*/ 71870 w 118776"/>
                  <a:gd name="connsiteY3" fmla="*/ 0 h 165328"/>
                  <a:gd name="connsiteX4" fmla="*/ 0 w 118776"/>
                  <a:gd name="connsiteY4" fmla="*/ 127551 h 165328"/>
                  <a:gd name="connsiteX0" fmla="*/ 40327 w 159103"/>
                  <a:gd name="connsiteY0" fmla="*/ 4619 h 49820"/>
                  <a:gd name="connsiteX1" fmla="*/ 159103 w 159103"/>
                  <a:gd name="connsiteY1" fmla="*/ 0 h 49820"/>
                  <a:gd name="connsiteX2" fmla="*/ 135771 w 159103"/>
                  <a:gd name="connsiteY2" fmla="*/ 42397 h 49820"/>
                  <a:gd name="connsiteX3" fmla="*/ 0 w 159103"/>
                  <a:gd name="connsiteY3" fmla="*/ 49820 h 49820"/>
                  <a:gd name="connsiteX4" fmla="*/ 40327 w 159103"/>
                  <a:gd name="connsiteY4" fmla="*/ 4619 h 49820"/>
                  <a:gd name="connsiteX0" fmla="*/ 40327 w 159103"/>
                  <a:gd name="connsiteY0" fmla="*/ 4619 h 51735"/>
                  <a:gd name="connsiteX1" fmla="*/ 159103 w 159103"/>
                  <a:gd name="connsiteY1" fmla="*/ 0 h 51735"/>
                  <a:gd name="connsiteX2" fmla="*/ 135771 w 159103"/>
                  <a:gd name="connsiteY2" fmla="*/ 51735 h 51735"/>
                  <a:gd name="connsiteX3" fmla="*/ 0 w 159103"/>
                  <a:gd name="connsiteY3" fmla="*/ 49820 h 51735"/>
                  <a:gd name="connsiteX4" fmla="*/ 40327 w 159103"/>
                  <a:gd name="connsiteY4" fmla="*/ 4619 h 51735"/>
                  <a:gd name="connsiteX0" fmla="*/ 40327 w 161107"/>
                  <a:gd name="connsiteY0" fmla="*/ 9288 h 56404"/>
                  <a:gd name="connsiteX1" fmla="*/ 161107 w 161107"/>
                  <a:gd name="connsiteY1" fmla="*/ 0 h 56404"/>
                  <a:gd name="connsiteX2" fmla="*/ 135771 w 161107"/>
                  <a:gd name="connsiteY2" fmla="*/ 56404 h 56404"/>
                  <a:gd name="connsiteX3" fmla="*/ 0 w 161107"/>
                  <a:gd name="connsiteY3" fmla="*/ 54489 h 56404"/>
                  <a:gd name="connsiteX4" fmla="*/ 40327 w 161107"/>
                  <a:gd name="connsiteY4" fmla="*/ 9288 h 56404"/>
                  <a:gd name="connsiteX0" fmla="*/ 20352 w 161107"/>
                  <a:gd name="connsiteY0" fmla="*/ 4873 h 56404"/>
                  <a:gd name="connsiteX1" fmla="*/ 161107 w 161107"/>
                  <a:gd name="connsiteY1" fmla="*/ 0 h 56404"/>
                  <a:gd name="connsiteX2" fmla="*/ 135771 w 161107"/>
                  <a:gd name="connsiteY2" fmla="*/ 56404 h 56404"/>
                  <a:gd name="connsiteX3" fmla="*/ 0 w 161107"/>
                  <a:gd name="connsiteY3" fmla="*/ 54489 h 56404"/>
                  <a:gd name="connsiteX4" fmla="*/ 20352 w 161107"/>
                  <a:gd name="connsiteY4" fmla="*/ 4873 h 56404"/>
                  <a:gd name="connsiteX0" fmla="*/ 20352 w 166842"/>
                  <a:gd name="connsiteY0" fmla="*/ 4873 h 54489"/>
                  <a:gd name="connsiteX1" fmla="*/ 161107 w 166842"/>
                  <a:gd name="connsiteY1" fmla="*/ 0 h 54489"/>
                  <a:gd name="connsiteX2" fmla="*/ 166842 w 166842"/>
                  <a:gd name="connsiteY2" fmla="*/ 24033 h 54489"/>
                  <a:gd name="connsiteX3" fmla="*/ 0 w 166842"/>
                  <a:gd name="connsiteY3" fmla="*/ 54489 h 54489"/>
                  <a:gd name="connsiteX4" fmla="*/ 20352 w 166842"/>
                  <a:gd name="connsiteY4" fmla="*/ 4873 h 54489"/>
                  <a:gd name="connsiteX0" fmla="*/ 20352 w 171281"/>
                  <a:gd name="connsiteY0" fmla="*/ 4873 h 54489"/>
                  <a:gd name="connsiteX1" fmla="*/ 161107 w 171281"/>
                  <a:gd name="connsiteY1" fmla="*/ 0 h 54489"/>
                  <a:gd name="connsiteX2" fmla="*/ 171281 w 171281"/>
                  <a:gd name="connsiteY2" fmla="*/ 31390 h 54489"/>
                  <a:gd name="connsiteX3" fmla="*/ 0 w 171281"/>
                  <a:gd name="connsiteY3" fmla="*/ 54489 h 54489"/>
                  <a:gd name="connsiteX4" fmla="*/ 20352 w 171281"/>
                  <a:gd name="connsiteY4" fmla="*/ 4873 h 54489"/>
                  <a:gd name="connsiteX0" fmla="*/ 20352 w 171281"/>
                  <a:gd name="connsiteY0" fmla="*/ 4873 h 54489"/>
                  <a:gd name="connsiteX1" fmla="*/ 161107 w 171281"/>
                  <a:gd name="connsiteY1" fmla="*/ 0 h 54489"/>
                  <a:gd name="connsiteX2" fmla="*/ 171281 w 171281"/>
                  <a:gd name="connsiteY2" fmla="*/ 31390 h 54489"/>
                  <a:gd name="connsiteX3" fmla="*/ 0 w 171281"/>
                  <a:gd name="connsiteY3" fmla="*/ 54489 h 54489"/>
                  <a:gd name="connsiteX4" fmla="*/ 20352 w 171281"/>
                  <a:gd name="connsiteY4" fmla="*/ 4873 h 54489"/>
                  <a:gd name="connsiteX0" fmla="*/ 20352 w 175719"/>
                  <a:gd name="connsiteY0" fmla="*/ 4873 h 54489"/>
                  <a:gd name="connsiteX1" fmla="*/ 161107 w 175719"/>
                  <a:gd name="connsiteY1" fmla="*/ 0 h 54489"/>
                  <a:gd name="connsiteX2" fmla="*/ 175719 w 175719"/>
                  <a:gd name="connsiteY2" fmla="*/ 53461 h 54489"/>
                  <a:gd name="connsiteX3" fmla="*/ 0 w 175719"/>
                  <a:gd name="connsiteY3" fmla="*/ 54489 h 54489"/>
                  <a:gd name="connsiteX4" fmla="*/ 20352 w 175719"/>
                  <a:gd name="connsiteY4" fmla="*/ 4873 h 54489"/>
                  <a:gd name="connsiteX0" fmla="*/ 0 w 155367"/>
                  <a:gd name="connsiteY0" fmla="*/ 4873 h 53461"/>
                  <a:gd name="connsiteX1" fmla="*/ 140755 w 155367"/>
                  <a:gd name="connsiteY1" fmla="*/ 0 h 53461"/>
                  <a:gd name="connsiteX2" fmla="*/ 155367 w 155367"/>
                  <a:gd name="connsiteY2" fmla="*/ 53461 h 53461"/>
                  <a:gd name="connsiteX3" fmla="*/ 11936 w 155367"/>
                  <a:gd name="connsiteY3" fmla="*/ 47132 h 53461"/>
                  <a:gd name="connsiteX4" fmla="*/ 0 w 155367"/>
                  <a:gd name="connsiteY4" fmla="*/ 4873 h 53461"/>
                  <a:gd name="connsiteX0" fmla="*/ 0 w 140755"/>
                  <a:gd name="connsiteY0" fmla="*/ 119150 h 161409"/>
                  <a:gd name="connsiteX1" fmla="*/ 140755 w 140755"/>
                  <a:gd name="connsiteY1" fmla="*/ 114277 h 161409"/>
                  <a:gd name="connsiteX2" fmla="*/ 46972 w 140755"/>
                  <a:gd name="connsiteY2" fmla="*/ 0 h 161409"/>
                  <a:gd name="connsiteX3" fmla="*/ 11936 w 140755"/>
                  <a:gd name="connsiteY3" fmla="*/ 161409 h 161409"/>
                  <a:gd name="connsiteX4" fmla="*/ 0 w 140755"/>
                  <a:gd name="connsiteY4" fmla="*/ 119150 h 161409"/>
                  <a:gd name="connsiteX0" fmla="*/ 0 w 169205"/>
                  <a:gd name="connsiteY0" fmla="*/ 4873 h 47132"/>
                  <a:gd name="connsiteX1" fmla="*/ 140755 w 169205"/>
                  <a:gd name="connsiteY1" fmla="*/ 0 h 47132"/>
                  <a:gd name="connsiteX2" fmla="*/ 169205 w 169205"/>
                  <a:gd name="connsiteY2" fmla="*/ 44633 h 47132"/>
                  <a:gd name="connsiteX3" fmla="*/ 11936 w 169205"/>
                  <a:gd name="connsiteY3" fmla="*/ 47132 h 47132"/>
                  <a:gd name="connsiteX4" fmla="*/ 0 w 169205"/>
                  <a:gd name="connsiteY4" fmla="*/ 4873 h 47132"/>
                  <a:gd name="connsiteX0" fmla="*/ 0 w 169205"/>
                  <a:gd name="connsiteY0" fmla="*/ 0 h 42259"/>
                  <a:gd name="connsiteX1" fmla="*/ 110772 w 169205"/>
                  <a:gd name="connsiteY1" fmla="*/ 27498 h 42259"/>
                  <a:gd name="connsiteX2" fmla="*/ 169205 w 169205"/>
                  <a:gd name="connsiteY2" fmla="*/ 39760 h 42259"/>
                  <a:gd name="connsiteX3" fmla="*/ 11936 w 169205"/>
                  <a:gd name="connsiteY3" fmla="*/ 42259 h 42259"/>
                  <a:gd name="connsiteX4" fmla="*/ 0 w 169205"/>
                  <a:gd name="connsiteY4" fmla="*/ 0 h 42259"/>
                  <a:gd name="connsiteX0" fmla="*/ 0 w 169205"/>
                  <a:gd name="connsiteY0" fmla="*/ 3401 h 45660"/>
                  <a:gd name="connsiteX1" fmla="*/ 143060 w 169205"/>
                  <a:gd name="connsiteY1" fmla="*/ 0 h 45660"/>
                  <a:gd name="connsiteX2" fmla="*/ 169205 w 169205"/>
                  <a:gd name="connsiteY2" fmla="*/ 43161 h 45660"/>
                  <a:gd name="connsiteX3" fmla="*/ 11936 w 169205"/>
                  <a:gd name="connsiteY3" fmla="*/ 45660 h 45660"/>
                  <a:gd name="connsiteX4" fmla="*/ 0 w 169205"/>
                  <a:gd name="connsiteY4" fmla="*/ 3401 h 45660"/>
                  <a:gd name="connsiteX0" fmla="*/ 0 w 169205"/>
                  <a:gd name="connsiteY0" fmla="*/ 3401 h 45660"/>
                  <a:gd name="connsiteX1" fmla="*/ 143060 w 169205"/>
                  <a:gd name="connsiteY1" fmla="*/ 0 h 45660"/>
                  <a:gd name="connsiteX2" fmla="*/ 169205 w 169205"/>
                  <a:gd name="connsiteY2" fmla="*/ 44632 h 45660"/>
                  <a:gd name="connsiteX3" fmla="*/ 11936 w 169205"/>
                  <a:gd name="connsiteY3" fmla="*/ 45660 h 45660"/>
                  <a:gd name="connsiteX4" fmla="*/ 0 w 169205"/>
                  <a:gd name="connsiteY4" fmla="*/ 3401 h 45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205" h="45660">
                    <a:moveTo>
                      <a:pt x="0" y="3401"/>
                    </a:moveTo>
                    <a:lnTo>
                      <a:pt x="143060" y="0"/>
                    </a:lnTo>
                    <a:lnTo>
                      <a:pt x="169205" y="44632"/>
                    </a:lnTo>
                    <a:lnTo>
                      <a:pt x="11936" y="45660"/>
                    </a:lnTo>
                    <a:lnTo>
                      <a:pt x="0" y="3401"/>
                    </a:lnTo>
                    <a:close/>
                  </a:path>
                </a:pathLst>
              </a:custGeom>
              <a:solidFill>
                <a:srgbClr val="E4C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5023962" y="2790826"/>
                <a:ext cx="55244" cy="126206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4" name="Rectangle 4"/>
              <p:cNvSpPr/>
              <p:nvPr/>
            </p:nvSpPr>
            <p:spPr>
              <a:xfrm>
                <a:off x="4162426" y="2551609"/>
                <a:ext cx="876300" cy="402703"/>
              </a:xfrm>
              <a:custGeom>
                <a:avLst/>
                <a:gdLst>
                  <a:gd name="connsiteX0" fmla="*/ 0 w 876300"/>
                  <a:gd name="connsiteY0" fmla="*/ 0 h 45719"/>
                  <a:gd name="connsiteX1" fmla="*/ 876300 w 876300"/>
                  <a:gd name="connsiteY1" fmla="*/ 0 h 45719"/>
                  <a:gd name="connsiteX2" fmla="*/ 876300 w 876300"/>
                  <a:gd name="connsiteY2" fmla="*/ 45719 h 45719"/>
                  <a:gd name="connsiteX3" fmla="*/ 0 w 876300"/>
                  <a:gd name="connsiteY3" fmla="*/ 45719 h 45719"/>
                  <a:gd name="connsiteX4" fmla="*/ 0 w 876300"/>
                  <a:gd name="connsiteY4" fmla="*/ 0 h 45719"/>
                  <a:gd name="connsiteX0" fmla="*/ 0 w 876300"/>
                  <a:gd name="connsiteY0" fmla="*/ 56598 h 102317"/>
                  <a:gd name="connsiteX1" fmla="*/ 726281 w 876300"/>
                  <a:gd name="connsiteY1" fmla="*/ 0 h 102317"/>
                  <a:gd name="connsiteX2" fmla="*/ 876300 w 876300"/>
                  <a:gd name="connsiteY2" fmla="*/ 56598 h 102317"/>
                  <a:gd name="connsiteX3" fmla="*/ 876300 w 876300"/>
                  <a:gd name="connsiteY3" fmla="*/ 102317 h 102317"/>
                  <a:gd name="connsiteX4" fmla="*/ 0 w 876300"/>
                  <a:gd name="connsiteY4" fmla="*/ 102317 h 102317"/>
                  <a:gd name="connsiteX5" fmla="*/ 0 w 876300"/>
                  <a:gd name="connsiteY5" fmla="*/ 56598 h 102317"/>
                  <a:gd name="connsiteX0" fmla="*/ 0 w 876300"/>
                  <a:gd name="connsiteY0" fmla="*/ 56598 h 102317"/>
                  <a:gd name="connsiteX1" fmla="*/ 719137 w 876300"/>
                  <a:gd name="connsiteY1" fmla="*/ 0 h 102317"/>
                  <a:gd name="connsiteX2" fmla="*/ 876300 w 876300"/>
                  <a:gd name="connsiteY2" fmla="*/ 56598 h 102317"/>
                  <a:gd name="connsiteX3" fmla="*/ 876300 w 876300"/>
                  <a:gd name="connsiteY3" fmla="*/ 102317 h 102317"/>
                  <a:gd name="connsiteX4" fmla="*/ 0 w 876300"/>
                  <a:gd name="connsiteY4" fmla="*/ 102317 h 102317"/>
                  <a:gd name="connsiteX5" fmla="*/ 0 w 876300"/>
                  <a:gd name="connsiteY5" fmla="*/ 56598 h 102317"/>
                  <a:gd name="connsiteX0" fmla="*/ 0 w 876300"/>
                  <a:gd name="connsiteY0" fmla="*/ 116240 h 161959"/>
                  <a:gd name="connsiteX1" fmla="*/ 719137 w 876300"/>
                  <a:gd name="connsiteY1" fmla="*/ 59642 h 161959"/>
                  <a:gd name="connsiteX2" fmla="*/ 766762 w 876300"/>
                  <a:gd name="connsiteY2" fmla="*/ 111 h 161959"/>
                  <a:gd name="connsiteX3" fmla="*/ 876300 w 876300"/>
                  <a:gd name="connsiteY3" fmla="*/ 116240 h 161959"/>
                  <a:gd name="connsiteX4" fmla="*/ 876300 w 876300"/>
                  <a:gd name="connsiteY4" fmla="*/ 161959 h 161959"/>
                  <a:gd name="connsiteX5" fmla="*/ 0 w 876300"/>
                  <a:gd name="connsiteY5" fmla="*/ 161959 h 161959"/>
                  <a:gd name="connsiteX6" fmla="*/ 0 w 876300"/>
                  <a:gd name="connsiteY6" fmla="*/ 116240 h 161959"/>
                  <a:gd name="connsiteX0" fmla="*/ 0 w 876300"/>
                  <a:gd name="connsiteY0" fmla="*/ 116240 h 161959"/>
                  <a:gd name="connsiteX1" fmla="*/ 719137 w 876300"/>
                  <a:gd name="connsiteY1" fmla="*/ 59642 h 161959"/>
                  <a:gd name="connsiteX2" fmla="*/ 766762 w 876300"/>
                  <a:gd name="connsiteY2" fmla="*/ 111 h 161959"/>
                  <a:gd name="connsiteX3" fmla="*/ 852487 w 876300"/>
                  <a:gd name="connsiteY3" fmla="*/ 16780 h 161959"/>
                  <a:gd name="connsiteX4" fmla="*/ 876300 w 876300"/>
                  <a:gd name="connsiteY4" fmla="*/ 116240 h 161959"/>
                  <a:gd name="connsiteX5" fmla="*/ 876300 w 876300"/>
                  <a:gd name="connsiteY5" fmla="*/ 161959 h 161959"/>
                  <a:gd name="connsiteX6" fmla="*/ 0 w 876300"/>
                  <a:gd name="connsiteY6" fmla="*/ 161959 h 161959"/>
                  <a:gd name="connsiteX7" fmla="*/ 0 w 876300"/>
                  <a:gd name="connsiteY7" fmla="*/ 116240 h 161959"/>
                  <a:gd name="connsiteX0" fmla="*/ 0 w 876300"/>
                  <a:gd name="connsiteY0" fmla="*/ 123373 h 169092"/>
                  <a:gd name="connsiteX1" fmla="*/ 719137 w 876300"/>
                  <a:gd name="connsiteY1" fmla="*/ 66775 h 169092"/>
                  <a:gd name="connsiteX2" fmla="*/ 766762 w 876300"/>
                  <a:gd name="connsiteY2" fmla="*/ 100 h 169092"/>
                  <a:gd name="connsiteX3" fmla="*/ 852487 w 876300"/>
                  <a:gd name="connsiteY3" fmla="*/ 23913 h 169092"/>
                  <a:gd name="connsiteX4" fmla="*/ 876300 w 876300"/>
                  <a:gd name="connsiteY4" fmla="*/ 123373 h 169092"/>
                  <a:gd name="connsiteX5" fmla="*/ 876300 w 876300"/>
                  <a:gd name="connsiteY5" fmla="*/ 169092 h 169092"/>
                  <a:gd name="connsiteX6" fmla="*/ 0 w 876300"/>
                  <a:gd name="connsiteY6" fmla="*/ 169092 h 169092"/>
                  <a:gd name="connsiteX7" fmla="*/ 0 w 876300"/>
                  <a:gd name="connsiteY7" fmla="*/ 123373 h 169092"/>
                  <a:gd name="connsiteX0" fmla="*/ 0 w 876300"/>
                  <a:gd name="connsiteY0" fmla="*/ 124848 h 170567"/>
                  <a:gd name="connsiteX1" fmla="*/ 719137 w 876300"/>
                  <a:gd name="connsiteY1" fmla="*/ 68250 h 170567"/>
                  <a:gd name="connsiteX2" fmla="*/ 766762 w 876300"/>
                  <a:gd name="connsiteY2" fmla="*/ 1575 h 170567"/>
                  <a:gd name="connsiteX3" fmla="*/ 823912 w 876300"/>
                  <a:gd name="connsiteY3" fmla="*/ 6338 h 170567"/>
                  <a:gd name="connsiteX4" fmla="*/ 876300 w 876300"/>
                  <a:gd name="connsiteY4" fmla="*/ 124848 h 170567"/>
                  <a:gd name="connsiteX5" fmla="*/ 876300 w 876300"/>
                  <a:gd name="connsiteY5" fmla="*/ 170567 h 170567"/>
                  <a:gd name="connsiteX6" fmla="*/ 0 w 876300"/>
                  <a:gd name="connsiteY6" fmla="*/ 170567 h 170567"/>
                  <a:gd name="connsiteX7" fmla="*/ 0 w 876300"/>
                  <a:gd name="connsiteY7" fmla="*/ 124848 h 170567"/>
                  <a:gd name="connsiteX0" fmla="*/ 0 w 876300"/>
                  <a:gd name="connsiteY0" fmla="*/ 225854 h 271573"/>
                  <a:gd name="connsiteX1" fmla="*/ 719137 w 876300"/>
                  <a:gd name="connsiteY1" fmla="*/ 169256 h 271573"/>
                  <a:gd name="connsiteX2" fmla="*/ 766762 w 876300"/>
                  <a:gd name="connsiteY2" fmla="*/ 102581 h 271573"/>
                  <a:gd name="connsiteX3" fmla="*/ 823912 w 876300"/>
                  <a:gd name="connsiteY3" fmla="*/ 107344 h 271573"/>
                  <a:gd name="connsiteX4" fmla="*/ 816769 w 876300"/>
                  <a:gd name="connsiteY4" fmla="*/ 189 h 271573"/>
                  <a:gd name="connsiteX5" fmla="*/ 876300 w 876300"/>
                  <a:gd name="connsiteY5" fmla="*/ 225854 h 271573"/>
                  <a:gd name="connsiteX6" fmla="*/ 876300 w 876300"/>
                  <a:gd name="connsiteY6" fmla="*/ 271573 h 271573"/>
                  <a:gd name="connsiteX7" fmla="*/ 0 w 876300"/>
                  <a:gd name="connsiteY7" fmla="*/ 271573 h 271573"/>
                  <a:gd name="connsiteX8" fmla="*/ 0 w 876300"/>
                  <a:gd name="connsiteY8" fmla="*/ 225854 h 271573"/>
                  <a:gd name="connsiteX0" fmla="*/ 0 w 876300"/>
                  <a:gd name="connsiteY0" fmla="*/ 227702 h 273421"/>
                  <a:gd name="connsiteX1" fmla="*/ 719137 w 876300"/>
                  <a:gd name="connsiteY1" fmla="*/ 171104 h 273421"/>
                  <a:gd name="connsiteX2" fmla="*/ 766762 w 876300"/>
                  <a:gd name="connsiteY2" fmla="*/ 104429 h 273421"/>
                  <a:gd name="connsiteX3" fmla="*/ 823912 w 876300"/>
                  <a:gd name="connsiteY3" fmla="*/ 109192 h 273421"/>
                  <a:gd name="connsiteX4" fmla="*/ 816769 w 876300"/>
                  <a:gd name="connsiteY4" fmla="*/ 2037 h 273421"/>
                  <a:gd name="connsiteX5" fmla="*/ 862012 w 876300"/>
                  <a:gd name="connsiteY5" fmla="*/ 4418 h 273421"/>
                  <a:gd name="connsiteX6" fmla="*/ 876300 w 876300"/>
                  <a:gd name="connsiteY6" fmla="*/ 227702 h 273421"/>
                  <a:gd name="connsiteX7" fmla="*/ 876300 w 876300"/>
                  <a:gd name="connsiteY7" fmla="*/ 273421 h 273421"/>
                  <a:gd name="connsiteX8" fmla="*/ 0 w 876300"/>
                  <a:gd name="connsiteY8" fmla="*/ 273421 h 273421"/>
                  <a:gd name="connsiteX9" fmla="*/ 0 w 876300"/>
                  <a:gd name="connsiteY9" fmla="*/ 227702 h 273421"/>
                  <a:gd name="connsiteX0" fmla="*/ 0 w 876300"/>
                  <a:gd name="connsiteY0" fmla="*/ 227702 h 273421"/>
                  <a:gd name="connsiteX1" fmla="*/ 719137 w 876300"/>
                  <a:gd name="connsiteY1" fmla="*/ 171104 h 273421"/>
                  <a:gd name="connsiteX2" fmla="*/ 766762 w 876300"/>
                  <a:gd name="connsiteY2" fmla="*/ 104429 h 273421"/>
                  <a:gd name="connsiteX3" fmla="*/ 826293 w 876300"/>
                  <a:gd name="connsiteY3" fmla="*/ 116335 h 273421"/>
                  <a:gd name="connsiteX4" fmla="*/ 816769 w 876300"/>
                  <a:gd name="connsiteY4" fmla="*/ 2037 h 273421"/>
                  <a:gd name="connsiteX5" fmla="*/ 862012 w 876300"/>
                  <a:gd name="connsiteY5" fmla="*/ 4418 h 273421"/>
                  <a:gd name="connsiteX6" fmla="*/ 876300 w 876300"/>
                  <a:gd name="connsiteY6" fmla="*/ 227702 h 273421"/>
                  <a:gd name="connsiteX7" fmla="*/ 876300 w 876300"/>
                  <a:gd name="connsiteY7" fmla="*/ 273421 h 273421"/>
                  <a:gd name="connsiteX8" fmla="*/ 0 w 876300"/>
                  <a:gd name="connsiteY8" fmla="*/ 273421 h 273421"/>
                  <a:gd name="connsiteX9" fmla="*/ 0 w 876300"/>
                  <a:gd name="connsiteY9" fmla="*/ 227702 h 273421"/>
                  <a:gd name="connsiteX0" fmla="*/ 0 w 876300"/>
                  <a:gd name="connsiteY0" fmla="*/ 227702 h 273421"/>
                  <a:gd name="connsiteX1" fmla="*/ 719137 w 876300"/>
                  <a:gd name="connsiteY1" fmla="*/ 171104 h 273421"/>
                  <a:gd name="connsiteX2" fmla="*/ 766762 w 876300"/>
                  <a:gd name="connsiteY2" fmla="*/ 104429 h 273421"/>
                  <a:gd name="connsiteX3" fmla="*/ 826293 w 876300"/>
                  <a:gd name="connsiteY3" fmla="*/ 116335 h 273421"/>
                  <a:gd name="connsiteX4" fmla="*/ 816769 w 876300"/>
                  <a:gd name="connsiteY4" fmla="*/ 2037 h 273421"/>
                  <a:gd name="connsiteX5" fmla="*/ 862012 w 876300"/>
                  <a:gd name="connsiteY5" fmla="*/ 4418 h 273421"/>
                  <a:gd name="connsiteX6" fmla="*/ 876300 w 876300"/>
                  <a:gd name="connsiteY6" fmla="*/ 227702 h 273421"/>
                  <a:gd name="connsiteX7" fmla="*/ 876300 w 876300"/>
                  <a:gd name="connsiteY7" fmla="*/ 273421 h 273421"/>
                  <a:gd name="connsiteX8" fmla="*/ 0 w 876300"/>
                  <a:gd name="connsiteY8" fmla="*/ 273421 h 273421"/>
                  <a:gd name="connsiteX9" fmla="*/ 0 w 876300"/>
                  <a:gd name="connsiteY9" fmla="*/ 227702 h 273421"/>
                  <a:gd name="connsiteX0" fmla="*/ 0 w 876300"/>
                  <a:gd name="connsiteY0" fmla="*/ 227702 h 273421"/>
                  <a:gd name="connsiteX1" fmla="*/ 719137 w 876300"/>
                  <a:gd name="connsiteY1" fmla="*/ 171104 h 273421"/>
                  <a:gd name="connsiteX2" fmla="*/ 766762 w 876300"/>
                  <a:gd name="connsiteY2" fmla="*/ 104429 h 273421"/>
                  <a:gd name="connsiteX3" fmla="*/ 826293 w 876300"/>
                  <a:gd name="connsiteY3" fmla="*/ 109191 h 273421"/>
                  <a:gd name="connsiteX4" fmla="*/ 816769 w 876300"/>
                  <a:gd name="connsiteY4" fmla="*/ 2037 h 273421"/>
                  <a:gd name="connsiteX5" fmla="*/ 862012 w 876300"/>
                  <a:gd name="connsiteY5" fmla="*/ 4418 h 273421"/>
                  <a:gd name="connsiteX6" fmla="*/ 876300 w 876300"/>
                  <a:gd name="connsiteY6" fmla="*/ 227702 h 273421"/>
                  <a:gd name="connsiteX7" fmla="*/ 876300 w 876300"/>
                  <a:gd name="connsiteY7" fmla="*/ 273421 h 273421"/>
                  <a:gd name="connsiteX8" fmla="*/ 0 w 876300"/>
                  <a:gd name="connsiteY8" fmla="*/ 273421 h 273421"/>
                  <a:gd name="connsiteX9" fmla="*/ 0 w 876300"/>
                  <a:gd name="connsiteY9" fmla="*/ 227702 h 273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76300" h="273421">
                    <a:moveTo>
                      <a:pt x="0" y="227702"/>
                    </a:moveTo>
                    <a:cubicBezTo>
                      <a:pt x="250825" y="227092"/>
                      <a:pt x="468312" y="171714"/>
                      <a:pt x="719137" y="171104"/>
                    </a:cubicBezTo>
                    <a:cubicBezTo>
                      <a:pt x="729456" y="174279"/>
                      <a:pt x="756443" y="101254"/>
                      <a:pt x="766762" y="104429"/>
                    </a:cubicBezTo>
                    <a:cubicBezTo>
                      <a:pt x="784225" y="124273"/>
                      <a:pt x="820737" y="103635"/>
                      <a:pt x="826293" y="109191"/>
                    </a:cubicBezTo>
                    <a:cubicBezTo>
                      <a:pt x="827881" y="114748"/>
                      <a:pt x="815181" y="-3520"/>
                      <a:pt x="816769" y="2037"/>
                    </a:cubicBezTo>
                    <a:cubicBezTo>
                      <a:pt x="821531" y="16324"/>
                      <a:pt x="857250" y="-9869"/>
                      <a:pt x="862012" y="4418"/>
                    </a:cubicBezTo>
                    <a:lnTo>
                      <a:pt x="876300" y="227702"/>
                    </a:lnTo>
                    <a:lnTo>
                      <a:pt x="876300" y="273421"/>
                    </a:lnTo>
                    <a:lnTo>
                      <a:pt x="0" y="273421"/>
                    </a:lnTo>
                    <a:lnTo>
                      <a:pt x="0" y="227702"/>
                    </a:lnTo>
                    <a:close/>
                  </a:path>
                </a:pathLst>
              </a:custGeom>
              <a:solidFill>
                <a:srgbClr val="E5D5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5" name="Rectangle 2"/>
              <p:cNvSpPr/>
              <p:nvPr/>
            </p:nvSpPr>
            <p:spPr>
              <a:xfrm>
                <a:off x="3982405" y="2641404"/>
                <a:ext cx="1011803" cy="189170"/>
              </a:xfrm>
              <a:custGeom>
                <a:avLst/>
                <a:gdLst>
                  <a:gd name="connsiteX0" fmla="*/ 0 w 1024680"/>
                  <a:gd name="connsiteY0" fmla="*/ 0 h 133255"/>
                  <a:gd name="connsiteX1" fmla="*/ 1024680 w 1024680"/>
                  <a:gd name="connsiteY1" fmla="*/ 0 h 133255"/>
                  <a:gd name="connsiteX2" fmla="*/ 1024680 w 1024680"/>
                  <a:gd name="connsiteY2" fmla="*/ 133255 h 133255"/>
                  <a:gd name="connsiteX3" fmla="*/ 0 w 1024680"/>
                  <a:gd name="connsiteY3" fmla="*/ 133255 h 133255"/>
                  <a:gd name="connsiteX4" fmla="*/ 0 w 1024680"/>
                  <a:gd name="connsiteY4" fmla="*/ 0 h 133255"/>
                  <a:gd name="connsiteX0" fmla="*/ 0 w 1024680"/>
                  <a:gd name="connsiteY0" fmla="*/ 55139 h 188394"/>
                  <a:gd name="connsiteX1" fmla="*/ 969541 w 1024680"/>
                  <a:gd name="connsiteY1" fmla="*/ 0 h 188394"/>
                  <a:gd name="connsiteX2" fmla="*/ 1024680 w 1024680"/>
                  <a:gd name="connsiteY2" fmla="*/ 188394 h 188394"/>
                  <a:gd name="connsiteX3" fmla="*/ 0 w 1024680"/>
                  <a:gd name="connsiteY3" fmla="*/ 188394 h 188394"/>
                  <a:gd name="connsiteX4" fmla="*/ 0 w 1024680"/>
                  <a:gd name="connsiteY4" fmla="*/ 55139 h 188394"/>
                  <a:gd name="connsiteX0" fmla="*/ 0 w 969541"/>
                  <a:gd name="connsiteY0" fmla="*/ 55139 h 188394"/>
                  <a:gd name="connsiteX1" fmla="*/ 969541 w 969541"/>
                  <a:gd name="connsiteY1" fmla="*/ 0 h 188394"/>
                  <a:gd name="connsiteX2" fmla="*/ 804121 w 969541"/>
                  <a:gd name="connsiteY2" fmla="*/ 119469 h 188394"/>
                  <a:gd name="connsiteX3" fmla="*/ 0 w 969541"/>
                  <a:gd name="connsiteY3" fmla="*/ 188394 h 188394"/>
                  <a:gd name="connsiteX4" fmla="*/ 0 w 969541"/>
                  <a:gd name="connsiteY4" fmla="*/ 55139 h 188394"/>
                  <a:gd name="connsiteX0" fmla="*/ 0 w 992515"/>
                  <a:gd name="connsiteY0" fmla="*/ 55139 h 188394"/>
                  <a:gd name="connsiteX1" fmla="*/ 969541 w 992515"/>
                  <a:gd name="connsiteY1" fmla="*/ 0 h 188394"/>
                  <a:gd name="connsiteX2" fmla="*/ 992515 w 992515"/>
                  <a:gd name="connsiteY2" fmla="*/ 101089 h 188394"/>
                  <a:gd name="connsiteX3" fmla="*/ 0 w 992515"/>
                  <a:gd name="connsiteY3" fmla="*/ 188394 h 188394"/>
                  <a:gd name="connsiteX4" fmla="*/ 0 w 992515"/>
                  <a:gd name="connsiteY4" fmla="*/ 55139 h 188394"/>
                  <a:gd name="connsiteX0" fmla="*/ 142444 w 992515"/>
                  <a:gd name="connsiteY0" fmla="*/ 101088 h 188394"/>
                  <a:gd name="connsiteX1" fmla="*/ 969541 w 992515"/>
                  <a:gd name="connsiteY1" fmla="*/ 0 h 188394"/>
                  <a:gd name="connsiteX2" fmla="*/ 992515 w 992515"/>
                  <a:gd name="connsiteY2" fmla="*/ 101089 h 188394"/>
                  <a:gd name="connsiteX3" fmla="*/ 0 w 992515"/>
                  <a:gd name="connsiteY3" fmla="*/ 188394 h 188394"/>
                  <a:gd name="connsiteX4" fmla="*/ 142444 w 992515"/>
                  <a:gd name="connsiteY4" fmla="*/ 101088 h 188394"/>
                  <a:gd name="connsiteX0" fmla="*/ 0 w 1001705"/>
                  <a:gd name="connsiteY0" fmla="*/ 55138 h 188394"/>
                  <a:gd name="connsiteX1" fmla="*/ 978731 w 1001705"/>
                  <a:gd name="connsiteY1" fmla="*/ 0 h 188394"/>
                  <a:gd name="connsiteX2" fmla="*/ 1001705 w 1001705"/>
                  <a:gd name="connsiteY2" fmla="*/ 101089 h 188394"/>
                  <a:gd name="connsiteX3" fmla="*/ 9190 w 1001705"/>
                  <a:gd name="connsiteY3" fmla="*/ 188394 h 188394"/>
                  <a:gd name="connsiteX4" fmla="*/ 0 w 1001705"/>
                  <a:gd name="connsiteY4" fmla="*/ 55138 h 188394"/>
                  <a:gd name="connsiteX0" fmla="*/ 0 w 1001705"/>
                  <a:gd name="connsiteY0" fmla="*/ 55138 h 151634"/>
                  <a:gd name="connsiteX1" fmla="*/ 978731 w 1001705"/>
                  <a:gd name="connsiteY1" fmla="*/ 0 h 151634"/>
                  <a:gd name="connsiteX2" fmla="*/ 1001705 w 1001705"/>
                  <a:gd name="connsiteY2" fmla="*/ 101089 h 151634"/>
                  <a:gd name="connsiteX3" fmla="*/ 321648 w 1001705"/>
                  <a:gd name="connsiteY3" fmla="*/ 151634 h 151634"/>
                  <a:gd name="connsiteX4" fmla="*/ 0 w 1001705"/>
                  <a:gd name="connsiteY4" fmla="*/ 55138 h 151634"/>
                  <a:gd name="connsiteX0" fmla="*/ 0 w 1001705"/>
                  <a:gd name="connsiteY0" fmla="*/ 55138 h 183799"/>
                  <a:gd name="connsiteX1" fmla="*/ 978731 w 1001705"/>
                  <a:gd name="connsiteY1" fmla="*/ 0 h 183799"/>
                  <a:gd name="connsiteX2" fmla="*/ 1001705 w 1001705"/>
                  <a:gd name="connsiteY2" fmla="*/ 101089 h 183799"/>
                  <a:gd name="connsiteX3" fmla="*/ 27569 w 1001705"/>
                  <a:gd name="connsiteY3" fmla="*/ 183799 h 183799"/>
                  <a:gd name="connsiteX4" fmla="*/ 0 w 1001705"/>
                  <a:gd name="connsiteY4" fmla="*/ 55138 h 183799"/>
                  <a:gd name="connsiteX0" fmla="*/ 0 w 1024680"/>
                  <a:gd name="connsiteY0" fmla="*/ 55138 h 183799"/>
                  <a:gd name="connsiteX1" fmla="*/ 978731 w 1024680"/>
                  <a:gd name="connsiteY1" fmla="*/ 0 h 183799"/>
                  <a:gd name="connsiteX2" fmla="*/ 1024680 w 1024680"/>
                  <a:gd name="connsiteY2" fmla="*/ 114874 h 183799"/>
                  <a:gd name="connsiteX3" fmla="*/ 27569 w 1024680"/>
                  <a:gd name="connsiteY3" fmla="*/ 183799 h 183799"/>
                  <a:gd name="connsiteX4" fmla="*/ 0 w 1024680"/>
                  <a:gd name="connsiteY4" fmla="*/ 55138 h 183799"/>
                  <a:gd name="connsiteX0" fmla="*/ 0 w 1240645"/>
                  <a:gd name="connsiteY0" fmla="*/ 0 h 298675"/>
                  <a:gd name="connsiteX1" fmla="*/ 1240645 w 1240645"/>
                  <a:gd name="connsiteY1" fmla="*/ 298675 h 298675"/>
                  <a:gd name="connsiteX2" fmla="*/ 1024680 w 1240645"/>
                  <a:gd name="connsiteY2" fmla="*/ 59736 h 298675"/>
                  <a:gd name="connsiteX3" fmla="*/ 27569 w 1240645"/>
                  <a:gd name="connsiteY3" fmla="*/ 128661 h 298675"/>
                  <a:gd name="connsiteX4" fmla="*/ 0 w 1240645"/>
                  <a:gd name="connsiteY4" fmla="*/ 0 h 298675"/>
                  <a:gd name="connsiteX0" fmla="*/ 0 w 1024680"/>
                  <a:gd name="connsiteY0" fmla="*/ 45948 h 174609"/>
                  <a:gd name="connsiteX1" fmla="*/ 983327 w 1024680"/>
                  <a:gd name="connsiteY1" fmla="*/ 0 h 174609"/>
                  <a:gd name="connsiteX2" fmla="*/ 1024680 w 1024680"/>
                  <a:gd name="connsiteY2" fmla="*/ 105684 h 174609"/>
                  <a:gd name="connsiteX3" fmla="*/ 27569 w 1024680"/>
                  <a:gd name="connsiteY3" fmla="*/ 174609 h 174609"/>
                  <a:gd name="connsiteX4" fmla="*/ 0 w 1024680"/>
                  <a:gd name="connsiteY4" fmla="*/ 45948 h 174609"/>
                  <a:gd name="connsiteX0" fmla="*/ 0 w 983327"/>
                  <a:gd name="connsiteY0" fmla="*/ 45948 h 206774"/>
                  <a:gd name="connsiteX1" fmla="*/ 983327 w 983327"/>
                  <a:gd name="connsiteY1" fmla="*/ 0 h 206774"/>
                  <a:gd name="connsiteX2" fmla="*/ 859261 w 983327"/>
                  <a:gd name="connsiteY2" fmla="*/ 206774 h 206774"/>
                  <a:gd name="connsiteX3" fmla="*/ 27569 w 983327"/>
                  <a:gd name="connsiteY3" fmla="*/ 174609 h 206774"/>
                  <a:gd name="connsiteX4" fmla="*/ 0 w 983327"/>
                  <a:gd name="connsiteY4" fmla="*/ 45948 h 206774"/>
                  <a:gd name="connsiteX0" fmla="*/ 0 w 1029275"/>
                  <a:gd name="connsiteY0" fmla="*/ 45948 h 174609"/>
                  <a:gd name="connsiteX1" fmla="*/ 983327 w 1029275"/>
                  <a:gd name="connsiteY1" fmla="*/ 0 h 174609"/>
                  <a:gd name="connsiteX2" fmla="*/ 1029275 w 1029275"/>
                  <a:gd name="connsiteY2" fmla="*/ 91899 h 174609"/>
                  <a:gd name="connsiteX3" fmla="*/ 27569 w 1029275"/>
                  <a:gd name="connsiteY3" fmla="*/ 174609 h 174609"/>
                  <a:gd name="connsiteX4" fmla="*/ 0 w 1029275"/>
                  <a:gd name="connsiteY4" fmla="*/ 45948 h 174609"/>
                  <a:gd name="connsiteX0" fmla="*/ 0 w 983327"/>
                  <a:gd name="connsiteY0" fmla="*/ 45948 h 174609"/>
                  <a:gd name="connsiteX1" fmla="*/ 983327 w 983327"/>
                  <a:gd name="connsiteY1" fmla="*/ 0 h 174609"/>
                  <a:gd name="connsiteX2" fmla="*/ 956473 w 983327"/>
                  <a:gd name="connsiteY2" fmla="*/ 109372 h 174609"/>
                  <a:gd name="connsiteX3" fmla="*/ 27569 w 983327"/>
                  <a:gd name="connsiteY3" fmla="*/ 174609 h 174609"/>
                  <a:gd name="connsiteX4" fmla="*/ 0 w 983327"/>
                  <a:gd name="connsiteY4" fmla="*/ 45948 h 174609"/>
                  <a:gd name="connsiteX0" fmla="*/ 0 w 1008891"/>
                  <a:gd name="connsiteY0" fmla="*/ 45948 h 174609"/>
                  <a:gd name="connsiteX1" fmla="*/ 983327 w 1008891"/>
                  <a:gd name="connsiteY1" fmla="*/ 0 h 174609"/>
                  <a:gd name="connsiteX2" fmla="*/ 1008891 w 1008891"/>
                  <a:gd name="connsiteY2" fmla="*/ 94812 h 174609"/>
                  <a:gd name="connsiteX3" fmla="*/ 27569 w 1008891"/>
                  <a:gd name="connsiteY3" fmla="*/ 174609 h 174609"/>
                  <a:gd name="connsiteX4" fmla="*/ 0 w 1008891"/>
                  <a:gd name="connsiteY4" fmla="*/ 45948 h 174609"/>
                  <a:gd name="connsiteX0" fmla="*/ 0 w 1008891"/>
                  <a:gd name="connsiteY0" fmla="*/ 54684 h 183345"/>
                  <a:gd name="connsiteX1" fmla="*/ 1003712 w 1008891"/>
                  <a:gd name="connsiteY1" fmla="*/ 0 h 183345"/>
                  <a:gd name="connsiteX2" fmla="*/ 1008891 w 1008891"/>
                  <a:gd name="connsiteY2" fmla="*/ 103548 h 183345"/>
                  <a:gd name="connsiteX3" fmla="*/ 27569 w 1008891"/>
                  <a:gd name="connsiteY3" fmla="*/ 183345 h 183345"/>
                  <a:gd name="connsiteX4" fmla="*/ 0 w 1008891"/>
                  <a:gd name="connsiteY4" fmla="*/ 54684 h 183345"/>
                  <a:gd name="connsiteX0" fmla="*/ 0 w 1011803"/>
                  <a:gd name="connsiteY0" fmla="*/ 54684 h 183345"/>
                  <a:gd name="connsiteX1" fmla="*/ 1003712 w 1011803"/>
                  <a:gd name="connsiteY1" fmla="*/ 0 h 183345"/>
                  <a:gd name="connsiteX2" fmla="*/ 1011803 w 1011803"/>
                  <a:gd name="connsiteY2" fmla="*/ 115197 h 183345"/>
                  <a:gd name="connsiteX3" fmla="*/ 27569 w 1011803"/>
                  <a:gd name="connsiteY3" fmla="*/ 183345 h 183345"/>
                  <a:gd name="connsiteX4" fmla="*/ 0 w 1011803"/>
                  <a:gd name="connsiteY4" fmla="*/ 54684 h 183345"/>
                  <a:gd name="connsiteX0" fmla="*/ 0 w 1011803"/>
                  <a:gd name="connsiteY0" fmla="*/ 54684 h 189170"/>
                  <a:gd name="connsiteX1" fmla="*/ 1003712 w 1011803"/>
                  <a:gd name="connsiteY1" fmla="*/ 0 h 189170"/>
                  <a:gd name="connsiteX2" fmla="*/ 1011803 w 1011803"/>
                  <a:gd name="connsiteY2" fmla="*/ 115197 h 189170"/>
                  <a:gd name="connsiteX3" fmla="*/ 4273 w 1011803"/>
                  <a:gd name="connsiteY3" fmla="*/ 189170 h 189170"/>
                  <a:gd name="connsiteX4" fmla="*/ 0 w 1011803"/>
                  <a:gd name="connsiteY4" fmla="*/ 54684 h 189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1803" h="189170">
                    <a:moveTo>
                      <a:pt x="0" y="54684"/>
                    </a:moveTo>
                    <a:lnTo>
                      <a:pt x="1003712" y="0"/>
                    </a:lnTo>
                    <a:lnTo>
                      <a:pt x="1011803" y="115197"/>
                    </a:lnTo>
                    <a:lnTo>
                      <a:pt x="4273" y="189170"/>
                    </a:lnTo>
                    <a:lnTo>
                      <a:pt x="0" y="54684"/>
                    </a:lnTo>
                    <a:close/>
                  </a:path>
                </a:pathLst>
              </a:custGeom>
              <a:solidFill>
                <a:srgbClr val="F6CF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6" name="Rectangle 3"/>
              <p:cNvSpPr/>
              <p:nvPr/>
            </p:nvSpPr>
            <p:spPr>
              <a:xfrm>
                <a:off x="4160197" y="2738023"/>
                <a:ext cx="768942" cy="169354"/>
              </a:xfrm>
              <a:custGeom>
                <a:avLst/>
                <a:gdLst>
                  <a:gd name="connsiteX0" fmla="*/ 0 w 821481"/>
                  <a:gd name="connsiteY0" fmla="*/ 0 h 56873"/>
                  <a:gd name="connsiteX1" fmla="*/ 821481 w 821481"/>
                  <a:gd name="connsiteY1" fmla="*/ 0 h 56873"/>
                  <a:gd name="connsiteX2" fmla="*/ 821481 w 821481"/>
                  <a:gd name="connsiteY2" fmla="*/ 56873 h 56873"/>
                  <a:gd name="connsiteX3" fmla="*/ 0 w 821481"/>
                  <a:gd name="connsiteY3" fmla="*/ 56873 h 56873"/>
                  <a:gd name="connsiteX4" fmla="*/ 0 w 821481"/>
                  <a:gd name="connsiteY4" fmla="*/ 0 h 56873"/>
                  <a:gd name="connsiteX0" fmla="*/ 0 w 821481"/>
                  <a:gd name="connsiteY0" fmla="*/ 52387 h 109260"/>
                  <a:gd name="connsiteX1" fmla="*/ 759569 w 821481"/>
                  <a:gd name="connsiteY1" fmla="*/ 0 h 109260"/>
                  <a:gd name="connsiteX2" fmla="*/ 821481 w 821481"/>
                  <a:gd name="connsiteY2" fmla="*/ 109260 h 109260"/>
                  <a:gd name="connsiteX3" fmla="*/ 0 w 821481"/>
                  <a:gd name="connsiteY3" fmla="*/ 109260 h 109260"/>
                  <a:gd name="connsiteX4" fmla="*/ 0 w 821481"/>
                  <a:gd name="connsiteY4" fmla="*/ 52387 h 109260"/>
                  <a:gd name="connsiteX0" fmla="*/ 0 w 759569"/>
                  <a:gd name="connsiteY0" fmla="*/ 52387 h 109260"/>
                  <a:gd name="connsiteX1" fmla="*/ 759569 w 759569"/>
                  <a:gd name="connsiteY1" fmla="*/ 0 h 109260"/>
                  <a:gd name="connsiteX2" fmla="*/ 726231 w 759569"/>
                  <a:gd name="connsiteY2" fmla="*/ 64016 h 109260"/>
                  <a:gd name="connsiteX3" fmla="*/ 0 w 759569"/>
                  <a:gd name="connsiteY3" fmla="*/ 109260 h 109260"/>
                  <a:gd name="connsiteX4" fmla="*/ 0 w 759569"/>
                  <a:gd name="connsiteY4" fmla="*/ 52387 h 109260"/>
                  <a:gd name="connsiteX0" fmla="*/ 0 w 759569"/>
                  <a:gd name="connsiteY0" fmla="*/ 52387 h 109260"/>
                  <a:gd name="connsiteX1" fmla="*/ 759569 w 759569"/>
                  <a:gd name="connsiteY1" fmla="*/ 0 h 109260"/>
                  <a:gd name="connsiteX2" fmla="*/ 611931 w 759569"/>
                  <a:gd name="connsiteY2" fmla="*/ 33060 h 109260"/>
                  <a:gd name="connsiteX3" fmla="*/ 0 w 759569"/>
                  <a:gd name="connsiteY3" fmla="*/ 109260 h 109260"/>
                  <a:gd name="connsiteX4" fmla="*/ 0 w 759569"/>
                  <a:gd name="connsiteY4" fmla="*/ 52387 h 109260"/>
                  <a:gd name="connsiteX0" fmla="*/ 0 w 759569"/>
                  <a:gd name="connsiteY0" fmla="*/ 52387 h 109260"/>
                  <a:gd name="connsiteX1" fmla="*/ 759569 w 759569"/>
                  <a:gd name="connsiteY1" fmla="*/ 0 h 109260"/>
                  <a:gd name="connsiteX2" fmla="*/ 754806 w 759569"/>
                  <a:gd name="connsiteY2" fmla="*/ 56872 h 109260"/>
                  <a:gd name="connsiteX3" fmla="*/ 0 w 759569"/>
                  <a:gd name="connsiteY3" fmla="*/ 109260 h 109260"/>
                  <a:gd name="connsiteX4" fmla="*/ 0 w 759569"/>
                  <a:gd name="connsiteY4" fmla="*/ 52387 h 109260"/>
                  <a:gd name="connsiteX0" fmla="*/ 0 w 759569"/>
                  <a:gd name="connsiteY0" fmla="*/ 52387 h 111641"/>
                  <a:gd name="connsiteX1" fmla="*/ 759569 w 759569"/>
                  <a:gd name="connsiteY1" fmla="*/ 0 h 111641"/>
                  <a:gd name="connsiteX2" fmla="*/ 754806 w 759569"/>
                  <a:gd name="connsiteY2" fmla="*/ 56872 h 111641"/>
                  <a:gd name="connsiteX3" fmla="*/ 0 w 759569"/>
                  <a:gd name="connsiteY3" fmla="*/ 111641 h 111641"/>
                  <a:gd name="connsiteX4" fmla="*/ 0 w 759569"/>
                  <a:gd name="connsiteY4" fmla="*/ 52387 h 111641"/>
                  <a:gd name="connsiteX0" fmla="*/ 0 w 759569"/>
                  <a:gd name="connsiteY0" fmla="*/ 76478 h 135732"/>
                  <a:gd name="connsiteX1" fmla="*/ 759569 w 759569"/>
                  <a:gd name="connsiteY1" fmla="*/ 24091 h 135732"/>
                  <a:gd name="connsiteX2" fmla="*/ 554781 w 759569"/>
                  <a:gd name="connsiteY2" fmla="*/ 0 h 135732"/>
                  <a:gd name="connsiteX3" fmla="*/ 0 w 759569"/>
                  <a:gd name="connsiteY3" fmla="*/ 135732 h 135732"/>
                  <a:gd name="connsiteX4" fmla="*/ 0 w 759569"/>
                  <a:gd name="connsiteY4" fmla="*/ 76478 h 135732"/>
                  <a:gd name="connsiteX0" fmla="*/ 0 w 759569"/>
                  <a:gd name="connsiteY0" fmla="*/ 52387 h 111641"/>
                  <a:gd name="connsiteX1" fmla="*/ 759569 w 759569"/>
                  <a:gd name="connsiteY1" fmla="*/ 0 h 111641"/>
                  <a:gd name="connsiteX2" fmla="*/ 723850 w 759569"/>
                  <a:gd name="connsiteY2" fmla="*/ 49728 h 111641"/>
                  <a:gd name="connsiteX3" fmla="*/ 0 w 759569"/>
                  <a:gd name="connsiteY3" fmla="*/ 111641 h 111641"/>
                  <a:gd name="connsiteX4" fmla="*/ 0 w 759569"/>
                  <a:gd name="connsiteY4" fmla="*/ 52387 h 111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9569" h="111641">
                    <a:moveTo>
                      <a:pt x="0" y="52387"/>
                    </a:moveTo>
                    <a:lnTo>
                      <a:pt x="759569" y="0"/>
                    </a:lnTo>
                    <a:lnTo>
                      <a:pt x="723850" y="49728"/>
                    </a:lnTo>
                    <a:lnTo>
                      <a:pt x="0" y="111641"/>
                    </a:lnTo>
                    <a:lnTo>
                      <a:pt x="0" y="52387"/>
                    </a:lnTo>
                    <a:close/>
                  </a:path>
                </a:pathLst>
              </a:custGeom>
              <a:solidFill>
                <a:srgbClr val="DE9E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7" name="Right Triangle 7"/>
              <p:cNvSpPr/>
              <p:nvPr/>
            </p:nvSpPr>
            <p:spPr>
              <a:xfrm>
                <a:off x="5071638" y="2794924"/>
                <a:ext cx="109538" cy="98961"/>
              </a:xfrm>
              <a:custGeom>
                <a:avLst/>
                <a:gdLst>
                  <a:gd name="connsiteX0" fmla="*/ 0 w 157163"/>
                  <a:gd name="connsiteY0" fmla="*/ 89436 h 89436"/>
                  <a:gd name="connsiteX1" fmla="*/ 0 w 157163"/>
                  <a:gd name="connsiteY1" fmla="*/ 0 h 89436"/>
                  <a:gd name="connsiteX2" fmla="*/ 157163 w 157163"/>
                  <a:gd name="connsiteY2" fmla="*/ 89436 h 89436"/>
                  <a:gd name="connsiteX3" fmla="*/ 0 w 157163"/>
                  <a:gd name="connsiteY3" fmla="*/ 89436 h 89436"/>
                  <a:gd name="connsiteX0" fmla="*/ 0 w 59532"/>
                  <a:gd name="connsiteY0" fmla="*/ 89436 h 160873"/>
                  <a:gd name="connsiteX1" fmla="*/ 0 w 59532"/>
                  <a:gd name="connsiteY1" fmla="*/ 0 h 160873"/>
                  <a:gd name="connsiteX2" fmla="*/ 59532 w 59532"/>
                  <a:gd name="connsiteY2" fmla="*/ 160873 h 160873"/>
                  <a:gd name="connsiteX3" fmla="*/ 0 w 59532"/>
                  <a:gd name="connsiteY3" fmla="*/ 89436 h 160873"/>
                  <a:gd name="connsiteX0" fmla="*/ 0 w 109538"/>
                  <a:gd name="connsiteY0" fmla="*/ 89436 h 89436"/>
                  <a:gd name="connsiteX1" fmla="*/ 0 w 109538"/>
                  <a:gd name="connsiteY1" fmla="*/ 0 h 89436"/>
                  <a:gd name="connsiteX2" fmla="*/ 109538 w 109538"/>
                  <a:gd name="connsiteY2" fmla="*/ 77529 h 89436"/>
                  <a:gd name="connsiteX3" fmla="*/ 0 w 109538"/>
                  <a:gd name="connsiteY3" fmla="*/ 89436 h 89436"/>
                  <a:gd name="connsiteX0" fmla="*/ 2382 w 109538"/>
                  <a:gd name="connsiteY0" fmla="*/ 98961 h 98961"/>
                  <a:gd name="connsiteX1" fmla="*/ 0 w 109538"/>
                  <a:gd name="connsiteY1" fmla="*/ 0 h 98961"/>
                  <a:gd name="connsiteX2" fmla="*/ 109538 w 109538"/>
                  <a:gd name="connsiteY2" fmla="*/ 77529 h 98961"/>
                  <a:gd name="connsiteX3" fmla="*/ 2382 w 109538"/>
                  <a:gd name="connsiteY3" fmla="*/ 98961 h 98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538" h="98961">
                    <a:moveTo>
                      <a:pt x="2382" y="98961"/>
                    </a:moveTo>
                    <a:lnTo>
                      <a:pt x="0" y="0"/>
                    </a:lnTo>
                    <a:lnTo>
                      <a:pt x="109538" y="77529"/>
                    </a:lnTo>
                    <a:lnTo>
                      <a:pt x="2382" y="98961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8" name="Freeform 247"/>
              <p:cNvSpPr/>
              <p:nvPr/>
            </p:nvSpPr>
            <p:spPr>
              <a:xfrm>
                <a:off x="4989336" y="2839760"/>
                <a:ext cx="257204" cy="105691"/>
              </a:xfrm>
              <a:custGeom>
                <a:avLst/>
                <a:gdLst>
                  <a:gd name="connsiteX0" fmla="*/ 221456 w 221456"/>
                  <a:gd name="connsiteY0" fmla="*/ 7144 h 61913"/>
                  <a:gd name="connsiteX1" fmla="*/ 71437 w 221456"/>
                  <a:gd name="connsiteY1" fmla="*/ 61913 h 61913"/>
                  <a:gd name="connsiteX2" fmla="*/ 0 w 221456"/>
                  <a:gd name="connsiteY2" fmla="*/ 52388 h 61913"/>
                  <a:gd name="connsiteX3" fmla="*/ 128587 w 221456"/>
                  <a:gd name="connsiteY3" fmla="*/ 0 h 61913"/>
                  <a:gd name="connsiteX4" fmla="*/ 221456 w 221456"/>
                  <a:gd name="connsiteY4" fmla="*/ 7144 h 61913"/>
                  <a:gd name="connsiteX0" fmla="*/ 221456 w 221456"/>
                  <a:gd name="connsiteY0" fmla="*/ 7144 h 55837"/>
                  <a:gd name="connsiteX1" fmla="*/ 80636 w 221456"/>
                  <a:gd name="connsiteY1" fmla="*/ 55837 h 55837"/>
                  <a:gd name="connsiteX2" fmla="*/ 0 w 221456"/>
                  <a:gd name="connsiteY2" fmla="*/ 52388 h 55837"/>
                  <a:gd name="connsiteX3" fmla="*/ 128587 w 221456"/>
                  <a:gd name="connsiteY3" fmla="*/ 0 h 55837"/>
                  <a:gd name="connsiteX4" fmla="*/ 221456 w 221456"/>
                  <a:gd name="connsiteY4" fmla="*/ 7144 h 55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456" h="55837">
                    <a:moveTo>
                      <a:pt x="221456" y="7144"/>
                    </a:moveTo>
                    <a:lnTo>
                      <a:pt x="80636" y="55837"/>
                    </a:lnTo>
                    <a:lnTo>
                      <a:pt x="0" y="52388"/>
                    </a:lnTo>
                    <a:lnTo>
                      <a:pt x="128587" y="0"/>
                    </a:lnTo>
                    <a:lnTo>
                      <a:pt x="221456" y="7144"/>
                    </a:lnTo>
                    <a:close/>
                  </a:path>
                </a:pathLst>
              </a:custGeom>
              <a:solidFill>
                <a:srgbClr val="D8BB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9" name="Rectangle 36"/>
              <p:cNvSpPr/>
              <p:nvPr/>
            </p:nvSpPr>
            <p:spPr>
              <a:xfrm rot="3321691">
                <a:off x="5552076" y="2796400"/>
                <a:ext cx="70403" cy="219122"/>
              </a:xfrm>
              <a:custGeom>
                <a:avLst/>
                <a:gdLst>
                  <a:gd name="connsiteX0" fmla="*/ 0 w 45719"/>
                  <a:gd name="connsiteY0" fmla="*/ 0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0 w 45719"/>
                  <a:gd name="connsiteY4" fmla="*/ 0 h 236020"/>
                  <a:gd name="connsiteX0" fmla="*/ 200900 w 200900"/>
                  <a:gd name="connsiteY0" fmla="*/ 124698 h 236020"/>
                  <a:gd name="connsiteX1" fmla="*/ 45719 w 200900"/>
                  <a:gd name="connsiteY1" fmla="*/ 0 h 236020"/>
                  <a:gd name="connsiteX2" fmla="*/ 45719 w 200900"/>
                  <a:gd name="connsiteY2" fmla="*/ 236020 h 236020"/>
                  <a:gd name="connsiteX3" fmla="*/ 0 w 200900"/>
                  <a:gd name="connsiteY3" fmla="*/ 236020 h 236020"/>
                  <a:gd name="connsiteX4" fmla="*/ 200900 w 200900"/>
                  <a:gd name="connsiteY4" fmla="*/ 124698 h 236020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9951 h 236257"/>
                  <a:gd name="connsiteX1" fmla="*/ 45719 w 45719"/>
                  <a:gd name="connsiteY1" fmla="*/ 237 h 236257"/>
                  <a:gd name="connsiteX2" fmla="*/ 45719 w 45719"/>
                  <a:gd name="connsiteY2" fmla="*/ 236257 h 236257"/>
                  <a:gd name="connsiteX3" fmla="*/ 0 w 45719"/>
                  <a:gd name="connsiteY3" fmla="*/ 236257 h 236257"/>
                  <a:gd name="connsiteX4" fmla="*/ 985 w 45719"/>
                  <a:gd name="connsiteY4" fmla="*/ 59951 h 236257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4075 h 230381"/>
                  <a:gd name="connsiteX1" fmla="*/ 41153 w 45719"/>
                  <a:gd name="connsiteY1" fmla="*/ 5356 h 230381"/>
                  <a:gd name="connsiteX2" fmla="*/ 45719 w 45719"/>
                  <a:gd name="connsiteY2" fmla="*/ 230381 h 230381"/>
                  <a:gd name="connsiteX3" fmla="*/ 0 w 45719"/>
                  <a:gd name="connsiteY3" fmla="*/ 230381 h 230381"/>
                  <a:gd name="connsiteX4" fmla="*/ 985 w 45719"/>
                  <a:gd name="connsiteY4" fmla="*/ 54075 h 230381"/>
                  <a:gd name="connsiteX0" fmla="*/ 985 w 41153"/>
                  <a:gd name="connsiteY0" fmla="*/ 54075 h 230381"/>
                  <a:gd name="connsiteX1" fmla="*/ 41153 w 41153"/>
                  <a:gd name="connsiteY1" fmla="*/ 5356 h 230381"/>
                  <a:gd name="connsiteX2" fmla="*/ 33875 w 41153"/>
                  <a:gd name="connsiteY2" fmla="*/ 122322 h 230381"/>
                  <a:gd name="connsiteX3" fmla="*/ 0 w 41153"/>
                  <a:gd name="connsiteY3" fmla="*/ 230381 h 230381"/>
                  <a:gd name="connsiteX4" fmla="*/ 985 w 41153"/>
                  <a:gd name="connsiteY4" fmla="*/ 54075 h 230381"/>
                  <a:gd name="connsiteX0" fmla="*/ 60745 w 100913"/>
                  <a:gd name="connsiteY0" fmla="*/ 196402 h 264649"/>
                  <a:gd name="connsiteX1" fmla="*/ 100913 w 100913"/>
                  <a:gd name="connsiteY1" fmla="*/ 147683 h 264649"/>
                  <a:gd name="connsiteX2" fmla="*/ 93635 w 100913"/>
                  <a:gd name="connsiteY2" fmla="*/ 264649 h 264649"/>
                  <a:gd name="connsiteX3" fmla="*/ 0 w 100913"/>
                  <a:gd name="connsiteY3" fmla="*/ 7528 h 264649"/>
                  <a:gd name="connsiteX4" fmla="*/ 60745 w 100913"/>
                  <a:gd name="connsiteY4" fmla="*/ 196402 h 264649"/>
                  <a:gd name="connsiteX0" fmla="*/ 6703 w 46871"/>
                  <a:gd name="connsiteY0" fmla="*/ 54075 h 194485"/>
                  <a:gd name="connsiteX1" fmla="*/ 46871 w 46871"/>
                  <a:gd name="connsiteY1" fmla="*/ 5356 h 194485"/>
                  <a:gd name="connsiteX2" fmla="*/ 39593 w 46871"/>
                  <a:gd name="connsiteY2" fmla="*/ 122322 h 194485"/>
                  <a:gd name="connsiteX3" fmla="*/ 0 w 46871"/>
                  <a:gd name="connsiteY3" fmla="*/ 194485 h 194485"/>
                  <a:gd name="connsiteX4" fmla="*/ 6703 w 46871"/>
                  <a:gd name="connsiteY4" fmla="*/ 54075 h 194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71" h="194485">
                    <a:moveTo>
                      <a:pt x="6703" y="54075"/>
                    </a:moveTo>
                    <a:cubicBezTo>
                      <a:pt x="38562" y="-43881"/>
                      <a:pt x="31960" y="25261"/>
                      <a:pt x="46871" y="5356"/>
                    </a:cubicBezTo>
                    <a:lnTo>
                      <a:pt x="39593" y="122322"/>
                    </a:lnTo>
                    <a:lnTo>
                      <a:pt x="0" y="194485"/>
                    </a:lnTo>
                    <a:cubicBezTo>
                      <a:pt x="328" y="135716"/>
                      <a:pt x="6375" y="112844"/>
                      <a:pt x="6703" y="54075"/>
                    </a:cubicBezTo>
                    <a:close/>
                  </a:path>
                </a:pathLst>
              </a:custGeom>
              <a:solidFill>
                <a:srgbClr val="F3D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0" name="Rectangle 9"/>
              <p:cNvSpPr/>
              <p:nvPr/>
            </p:nvSpPr>
            <p:spPr>
              <a:xfrm>
                <a:off x="5164505" y="2706409"/>
                <a:ext cx="65815" cy="152545"/>
              </a:xfrm>
              <a:custGeom>
                <a:avLst/>
                <a:gdLst>
                  <a:gd name="connsiteX0" fmla="*/ 0 w 77721"/>
                  <a:gd name="connsiteY0" fmla="*/ 0 h 143019"/>
                  <a:gd name="connsiteX1" fmla="*/ 77721 w 77721"/>
                  <a:gd name="connsiteY1" fmla="*/ 0 h 143019"/>
                  <a:gd name="connsiteX2" fmla="*/ 77721 w 77721"/>
                  <a:gd name="connsiteY2" fmla="*/ 143019 h 143019"/>
                  <a:gd name="connsiteX3" fmla="*/ 0 w 77721"/>
                  <a:gd name="connsiteY3" fmla="*/ 143019 h 143019"/>
                  <a:gd name="connsiteX4" fmla="*/ 0 w 77721"/>
                  <a:gd name="connsiteY4" fmla="*/ 0 h 143019"/>
                  <a:gd name="connsiteX0" fmla="*/ 0 w 77721"/>
                  <a:gd name="connsiteY0" fmla="*/ 0 h 202550"/>
                  <a:gd name="connsiteX1" fmla="*/ 77721 w 77721"/>
                  <a:gd name="connsiteY1" fmla="*/ 0 h 202550"/>
                  <a:gd name="connsiteX2" fmla="*/ 37240 w 77721"/>
                  <a:gd name="connsiteY2" fmla="*/ 202550 h 202550"/>
                  <a:gd name="connsiteX3" fmla="*/ 0 w 77721"/>
                  <a:gd name="connsiteY3" fmla="*/ 143019 h 202550"/>
                  <a:gd name="connsiteX4" fmla="*/ 0 w 77721"/>
                  <a:gd name="connsiteY4" fmla="*/ 0 h 202550"/>
                  <a:gd name="connsiteX0" fmla="*/ 0 w 239646"/>
                  <a:gd name="connsiteY0" fmla="*/ 0 h 285750"/>
                  <a:gd name="connsiteX1" fmla="*/ 239646 w 239646"/>
                  <a:gd name="connsiteY1" fmla="*/ 285750 h 285750"/>
                  <a:gd name="connsiteX2" fmla="*/ 37240 w 239646"/>
                  <a:gd name="connsiteY2" fmla="*/ 202550 h 285750"/>
                  <a:gd name="connsiteX3" fmla="*/ 0 w 239646"/>
                  <a:gd name="connsiteY3" fmla="*/ 143019 h 285750"/>
                  <a:gd name="connsiteX4" fmla="*/ 0 w 239646"/>
                  <a:gd name="connsiteY4" fmla="*/ 0 h 285750"/>
                  <a:gd name="connsiteX0" fmla="*/ 0 w 272983"/>
                  <a:gd name="connsiteY0" fmla="*/ 142731 h 142731"/>
                  <a:gd name="connsiteX1" fmla="*/ 272983 w 272983"/>
                  <a:gd name="connsiteY1" fmla="*/ 142731 h 142731"/>
                  <a:gd name="connsiteX2" fmla="*/ 70577 w 272983"/>
                  <a:gd name="connsiteY2" fmla="*/ 59531 h 142731"/>
                  <a:gd name="connsiteX3" fmla="*/ 33337 w 272983"/>
                  <a:gd name="connsiteY3" fmla="*/ 0 h 142731"/>
                  <a:gd name="connsiteX4" fmla="*/ 0 w 272983"/>
                  <a:gd name="connsiteY4" fmla="*/ 142731 h 142731"/>
                  <a:gd name="connsiteX0" fmla="*/ 4763 w 239646"/>
                  <a:gd name="connsiteY0" fmla="*/ 0 h 235744"/>
                  <a:gd name="connsiteX1" fmla="*/ 239646 w 239646"/>
                  <a:gd name="connsiteY1" fmla="*/ 235744 h 235744"/>
                  <a:gd name="connsiteX2" fmla="*/ 37240 w 239646"/>
                  <a:gd name="connsiteY2" fmla="*/ 152544 h 235744"/>
                  <a:gd name="connsiteX3" fmla="*/ 0 w 239646"/>
                  <a:gd name="connsiteY3" fmla="*/ 93013 h 235744"/>
                  <a:gd name="connsiteX4" fmla="*/ 4763 w 239646"/>
                  <a:gd name="connsiteY4" fmla="*/ 0 h 235744"/>
                  <a:gd name="connsiteX0" fmla="*/ 4763 w 149159"/>
                  <a:gd name="connsiteY0" fmla="*/ 0 h 152544"/>
                  <a:gd name="connsiteX1" fmla="*/ 149159 w 149159"/>
                  <a:gd name="connsiteY1" fmla="*/ 4762 h 152544"/>
                  <a:gd name="connsiteX2" fmla="*/ 37240 w 149159"/>
                  <a:gd name="connsiteY2" fmla="*/ 152544 h 152544"/>
                  <a:gd name="connsiteX3" fmla="*/ 0 w 149159"/>
                  <a:gd name="connsiteY3" fmla="*/ 93013 h 152544"/>
                  <a:gd name="connsiteX4" fmla="*/ 4763 w 149159"/>
                  <a:gd name="connsiteY4" fmla="*/ 0 h 152544"/>
                  <a:gd name="connsiteX0" fmla="*/ 4763 w 80102"/>
                  <a:gd name="connsiteY0" fmla="*/ 0 h 152544"/>
                  <a:gd name="connsiteX1" fmla="*/ 80102 w 80102"/>
                  <a:gd name="connsiteY1" fmla="*/ 130969 h 152544"/>
                  <a:gd name="connsiteX2" fmla="*/ 37240 w 80102"/>
                  <a:gd name="connsiteY2" fmla="*/ 152544 h 152544"/>
                  <a:gd name="connsiteX3" fmla="*/ 0 w 80102"/>
                  <a:gd name="connsiteY3" fmla="*/ 93013 h 152544"/>
                  <a:gd name="connsiteX4" fmla="*/ 4763 w 80102"/>
                  <a:gd name="connsiteY4" fmla="*/ 0 h 152544"/>
                  <a:gd name="connsiteX0" fmla="*/ 4763 w 139634"/>
                  <a:gd name="connsiteY0" fmla="*/ 0 h 130969"/>
                  <a:gd name="connsiteX1" fmla="*/ 80102 w 139634"/>
                  <a:gd name="connsiteY1" fmla="*/ 130969 h 130969"/>
                  <a:gd name="connsiteX2" fmla="*/ 139634 w 139634"/>
                  <a:gd name="connsiteY2" fmla="*/ 50151 h 130969"/>
                  <a:gd name="connsiteX3" fmla="*/ 0 w 139634"/>
                  <a:gd name="connsiteY3" fmla="*/ 93013 h 130969"/>
                  <a:gd name="connsiteX4" fmla="*/ 4763 w 139634"/>
                  <a:gd name="connsiteY4" fmla="*/ 0 h 130969"/>
                  <a:gd name="connsiteX0" fmla="*/ 4763 w 80102"/>
                  <a:gd name="connsiteY0" fmla="*/ 0 h 152545"/>
                  <a:gd name="connsiteX1" fmla="*/ 80102 w 80102"/>
                  <a:gd name="connsiteY1" fmla="*/ 130969 h 152545"/>
                  <a:gd name="connsiteX2" fmla="*/ 34859 w 80102"/>
                  <a:gd name="connsiteY2" fmla="*/ 152545 h 152545"/>
                  <a:gd name="connsiteX3" fmla="*/ 0 w 80102"/>
                  <a:gd name="connsiteY3" fmla="*/ 93013 h 152545"/>
                  <a:gd name="connsiteX4" fmla="*/ 4763 w 80102"/>
                  <a:gd name="connsiteY4" fmla="*/ 0 h 152545"/>
                  <a:gd name="connsiteX0" fmla="*/ 4763 w 146777"/>
                  <a:gd name="connsiteY0" fmla="*/ 0 h 152545"/>
                  <a:gd name="connsiteX1" fmla="*/ 146777 w 146777"/>
                  <a:gd name="connsiteY1" fmla="*/ 1 h 152545"/>
                  <a:gd name="connsiteX2" fmla="*/ 34859 w 146777"/>
                  <a:gd name="connsiteY2" fmla="*/ 152545 h 152545"/>
                  <a:gd name="connsiteX3" fmla="*/ 0 w 146777"/>
                  <a:gd name="connsiteY3" fmla="*/ 93013 h 152545"/>
                  <a:gd name="connsiteX4" fmla="*/ 4763 w 146777"/>
                  <a:gd name="connsiteY4" fmla="*/ 0 h 152545"/>
                  <a:gd name="connsiteX0" fmla="*/ 4763 w 77721"/>
                  <a:gd name="connsiteY0" fmla="*/ 54768 h 207313"/>
                  <a:gd name="connsiteX1" fmla="*/ 77721 w 77721"/>
                  <a:gd name="connsiteY1" fmla="*/ 0 h 207313"/>
                  <a:gd name="connsiteX2" fmla="*/ 34859 w 77721"/>
                  <a:gd name="connsiteY2" fmla="*/ 207313 h 207313"/>
                  <a:gd name="connsiteX3" fmla="*/ 0 w 77721"/>
                  <a:gd name="connsiteY3" fmla="*/ 147781 h 207313"/>
                  <a:gd name="connsiteX4" fmla="*/ 4763 w 77721"/>
                  <a:gd name="connsiteY4" fmla="*/ 54768 h 207313"/>
                  <a:gd name="connsiteX0" fmla="*/ 4763 w 65815"/>
                  <a:gd name="connsiteY0" fmla="*/ 0 h 152545"/>
                  <a:gd name="connsiteX1" fmla="*/ 65815 w 65815"/>
                  <a:gd name="connsiteY1" fmla="*/ 114301 h 152545"/>
                  <a:gd name="connsiteX2" fmla="*/ 34859 w 65815"/>
                  <a:gd name="connsiteY2" fmla="*/ 152545 h 152545"/>
                  <a:gd name="connsiteX3" fmla="*/ 0 w 65815"/>
                  <a:gd name="connsiteY3" fmla="*/ 93013 h 152545"/>
                  <a:gd name="connsiteX4" fmla="*/ 4763 w 65815"/>
                  <a:gd name="connsiteY4" fmla="*/ 0 h 152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815" h="152545">
                    <a:moveTo>
                      <a:pt x="4763" y="0"/>
                    </a:moveTo>
                    <a:lnTo>
                      <a:pt x="65815" y="114301"/>
                    </a:lnTo>
                    <a:lnTo>
                      <a:pt x="34859" y="152545"/>
                    </a:lnTo>
                    <a:lnTo>
                      <a:pt x="0" y="93013"/>
                    </a:lnTo>
                    <a:lnTo>
                      <a:pt x="4763" y="0"/>
                    </a:lnTo>
                    <a:close/>
                  </a:path>
                </a:pathLst>
              </a:custGeom>
              <a:solidFill>
                <a:srgbClr val="AB7E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1" name="Rectangle 36"/>
              <p:cNvSpPr/>
              <p:nvPr/>
            </p:nvSpPr>
            <p:spPr>
              <a:xfrm rot="3321691">
                <a:off x="5725770" y="2802118"/>
                <a:ext cx="75438" cy="217508"/>
              </a:xfrm>
              <a:custGeom>
                <a:avLst/>
                <a:gdLst>
                  <a:gd name="connsiteX0" fmla="*/ 0 w 45719"/>
                  <a:gd name="connsiteY0" fmla="*/ 0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0 w 45719"/>
                  <a:gd name="connsiteY4" fmla="*/ 0 h 236020"/>
                  <a:gd name="connsiteX0" fmla="*/ 200900 w 200900"/>
                  <a:gd name="connsiteY0" fmla="*/ 124698 h 236020"/>
                  <a:gd name="connsiteX1" fmla="*/ 45719 w 200900"/>
                  <a:gd name="connsiteY1" fmla="*/ 0 h 236020"/>
                  <a:gd name="connsiteX2" fmla="*/ 45719 w 200900"/>
                  <a:gd name="connsiteY2" fmla="*/ 236020 h 236020"/>
                  <a:gd name="connsiteX3" fmla="*/ 0 w 200900"/>
                  <a:gd name="connsiteY3" fmla="*/ 236020 h 236020"/>
                  <a:gd name="connsiteX4" fmla="*/ 200900 w 200900"/>
                  <a:gd name="connsiteY4" fmla="*/ 124698 h 236020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9951 h 236257"/>
                  <a:gd name="connsiteX1" fmla="*/ 45719 w 45719"/>
                  <a:gd name="connsiteY1" fmla="*/ 237 h 236257"/>
                  <a:gd name="connsiteX2" fmla="*/ 45719 w 45719"/>
                  <a:gd name="connsiteY2" fmla="*/ 236257 h 236257"/>
                  <a:gd name="connsiteX3" fmla="*/ 0 w 45719"/>
                  <a:gd name="connsiteY3" fmla="*/ 236257 h 236257"/>
                  <a:gd name="connsiteX4" fmla="*/ 985 w 45719"/>
                  <a:gd name="connsiteY4" fmla="*/ 59951 h 236257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4075 h 230381"/>
                  <a:gd name="connsiteX1" fmla="*/ 41153 w 45719"/>
                  <a:gd name="connsiteY1" fmla="*/ 5356 h 230381"/>
                  <a:gd name="connsiteX2" fmla="*/ 45719 w 45719"/>
                  <a:gd name="connsiteY2" fmla="*/ 230381 h 230381"/>
                  <a:gd name="connsiteX3" fmla="*/ 0 w 45719"/>
                  <a:gd name="connsiteY3" fmla="*/ 230381 h 230381"/>
                  <a:gd name="connsiteX4" fmla="*/ 985 w 45719"/>
                  <a:gd name="connsiteY4" fmla="*/ 54075 h 230381"/>
                  <a:gd name="connsiteX0" fmla="*/ 985 w 41153"/>
                  <a:gd name="connsiteY0" fmla="*/ 54075 h 230381"/>
                  <a:gd name="connsiteX1" fmla="*/ 41153 w 41153"/>
                  <a:gd name="connsiteY1" fmla="*/ 5356 h 230381"/>
                  <a:gd name="connsiteX2" fmla="*/ 33875 w 41153"/>
                  <a:gd name="connsiteY2" fmla="*/ 122322 h 230381"/>
                  <a:gd name="connsiteX3" fmla="*/ 0 w 41153"/>
                  <a:gd name="connsiteY3" fmla="*/ 230381 h 230381"/>
                  <a:gd name="connsiteX4" fmla="*/ 985 w 41153"/>
                  <a:gd name="connsiteY4" fmla="*/ 54075 h 230381"/>
                  <a:gd name="connsiteX0" fmla="*/ 60745 w 100913"/>
                  <a:gd name="connsiteY0" fmla="*/ 196402 h 264649"/>
                  <a:gd name="connsiteX1" fmla="*/ 100913 w 100913"/>
                  <a:gd name="connsiteY1" fmla="*/ 147683 h 264649"/>
                  <a:gd name="connsiteX2" fmla="*/ 93635 w 100913"/>
                  <a:gd name="connsiteY2" fmla="*/ 264649 h 264649"/>
                  <a:gd name="connsiteX3" fmla="*/ 0 w 100913"/>
                  <a:gd name="connsiteY3" fmla="*/ 7528 h 264649"/>
                  <a:gd name="connsiteX4" fmla="*/ 60745 w 100913"/>
                  <a:gd name="connsiteY4" fmla="*/ 196402 h 264649"/>
                  <a:gd name="connsiteX0" fmla="*/ 6703 w 46871"/>
                  <a:gd name="connsiteY0" fmla="*/ 54075 h 194485"/>
                  <a:gd name="connsiteX1" fmla="*/ 46871 w 46871"/>
                  <a:gd name="connsiteY1" fmla="*/ 5356 h 194485"/>
                  <a:gd name="connsiteX2" fmla="*/ 39593 w 46871"/>
                  <a:gd name="connsiteY2" fmla="*/ 122322 h 194485"/>
                  <a:gd name="connsiteX3" fmla="*/ 0 w 46871"/>
                  <a:gd name="connsiteY3" fmla="*/ 194485 h 194485"/>
                  <a:gd name="connsiteX4" fmla="*/ 6703 w 46871"/>
                  <a:gd name="connsiteY4" fmla="*/ 54075 h 194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71" h="194485">
                    <a:moveTo>
                      <a:pt x="6703" y="54075"/>
                    </a:moveTo>
                    <a:cubicBezTo>
                      <a:pt x="38562" y="-43881"/>
                      <a:pt x="31960" y="25261"/>
                      <a:pt x="46871" y="5356"/>
                    </a:cubicBezTo>
                    <a:lnTo>
                      <a:pt x="39593" y="122322"/>
                    </a:lnTo>
                    <a:lnTo>
                      <a:pt x="0" y="194485"/>
                    </a:lnTo>
                    <a:cubicBezTo>
                      <a:pt x="328" y="135716"/>
                      <a:pt x="6375" y="112844"/>
                      <a:pt x="6703" y="54075"/>
                    </a:cubicBezTo>
                    <a:close/>
                  </a:path>
                </a:pathLst>
              </a:custGeom>
              <a:solidFill>
                <a:srgbClr val="F3D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2" name="Rectangle 33"/>
              <p:cNvSpPr/>
              <p:nvPr/>
            </p:nvSpPr>
            <p:spPr>
              <a:xfrm>
                <a:off x="5548101" y="2851817"/>
                <a:ext cx="253193" cy="94106"/>
              </a:xfrm>
              <a:custGeom>
                <a:avLst/>
                <a:gdLst>
                  <a:gd name="connsiteX0" fmla="*/ 0 w 192235"/>
                  <a:gd name="connsiteY0" fmla="*/ 0 h 149353"/>
                  <a:gd name="connsiteX1" fmla="*/ 192235 w 192235"/>
                  <a:gd name="connsiteY1" fmla="*/ 0 h 149353"/>
                  <a:gd name="connsiteX2" fmla="*/ 192235 w 192235"/>
                  <a:gd name="connsiteY2" fmla="*/ 149353 h 149353"/>
                  <a:gd name="connsiteX3" fmla="*/ 0 w 192235"/>
                  <a:gd name="connsiteY3" fmla="*/ 149353 h 149353"/>
                  <a:gd name="connsiteX4" fmla="*/ 0 w 192235"/>
                  <a:gd name="connsiteY4" fmla="*/ 0 h 149353"/>
                  <a:gd name="connsiteX0" fmla="*/ 7144 w 199379"/>
                  <a:gd name="connsiteY0" fmla="*/ 0 h 149353"/>
                  <a:gd name="connsiteX1" fmla="*/ 199379 w 199379"/>
                  <a:gd name="connsiteY1" fmla="*/ 0 h 149353"/>
                  <a:gd name="connsiteX2" fmla="*/ 199379 w 199379"/>
                  <a:gd name="connsiteY2" fmla="*/ 149353 h 149353"/>
                  <a:gd name="connsiteX3" fmla="*/ 0 w 199379"/>
                  <a:gd name="connsiteY3" fmla="*/ 142210 h 149353"/>
                  <a:gd name="connsiteX4" fmla="*/ 7144 w 199379"/>
                  <a:gd name="connsiteY4" fmla="*/ 0 h 149353"/>
                  <a:gd name="connsiteX0" fmla="*/ 100013 w 292248"/>
                  <a:gd name="connsiteY0" fmla="*/ 0 h 149353"/>
                  <a:gd name="connsiteX1" fmla="*/ 292248 w 292248"/>
                  <a:gd name="connsiteY1" fmla="*/ 0 h 149353"/>
                  <a:gd name="connsiteX2" fmla="*/ 292248 w 292248"/>
                  <a:gd name="connsiteY2" fmla="*/ 149353 h 149353"/>
                  <a:gd name="connsiteX3" fmla="*/ 0 w 292248"/>
                  <a:gd name="connsiteY3" fmla="*/ 44579 h 149353"/>
                  <a:gd name="connsiteX4" fmla="*/ 100013 w 292248"/>
                  <a:gd name="connsiteY4" fmla="*/ 0 h 149353"/>
                  <a:gd name="connsiteX0" fmla="*/ 114947 w 307182"/>
                  <a:gd name="connsiteY0" fmla="*/ 148303 h 192882"/>
                  <a:gd name="connsiteX1" fmla="*/ 307182 w 307182"/>
                  <a:gd name="connsiteY1" fmla="*/ 148303 h 192882"/>
                  <a:gd name="connsiteX2" fmla="*/ 0 w 307182"/>
                  <a:gd name="connsiteY2" fmla="*/ 0 h 192882"/>
                  <a:gd name="connsiteX3" fmla="*/ 14934 w 307182"/>
                  <a:gd name="connsiteY3" fmla="*/ 192882 h 192882"/>
                  <a:gd name="connsiteX4" fmla="*/ 114947 w 307182"/>
                  <a:gd name="connsiteY4" fmla="*/ 148303 h 192882"/>
                  <a:gd name="connsiteX0" fmla="*/ 100013 w 292248"/>
                  <a:gd name="connsiteY0" fmla="*/ 0 h 46959"/>
                  <a:gd name="connsiteX1" fmla="*/ 292248 w 292248"/>
                  <a:gd name="connsiteY1" fmla="*/ 0 h 46959"/>
                  <a:gd name="connsiteX2" fmla="*/ 94603 w 292248"/>
                  <a:gd name="connsiteY2" fmla="*/ 46959 h 46959"/>
                  <a:gd name="connsiteX3" fmla="*/ 0 w 292248"/>
                  <a:gd name="connsiteY3" fmla="*/ 44579 h 46959"/>
                  <a:gd name="connsiteX4" fmla="*/ 100013 w 292248"/>
                  <a:gd name="connsiteY4" fmla="*/ 0 h 46959"/>
                  <a:gd name="connsiteX0" fmla="*/ 100013 w 230336"/>
                  <a:gd name="connsiteY0" fmla="*/ 219075 h 266034"/>
                  <a:gd name="connsiteX1" fmla="*/ 230336 w 230336"/>
                  <a:gd name="connsiteY1" fmla="*/ 0 h 266034"/>
                  <a:gd name="connsiteX2" fmla="*/ 94603 w 230336"/>
                  <a:gd name="connsiteY2" fmla="*/ 266034 h 266034"/>
                  <a:gd name="connsiteX3" fmla="*/ 0 w 230336"/>
                  <a:gd name="connsiteY3" fmla="*/ 263654 h 266034"/>
                  <a:gd name="connsiteX4" fmla="*/ 100013 w 230336"/>
                  <a:gd name="connsiteY4" fmla="*/ 219075 h 266034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9460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11983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167134"/>
                  <a:gd name="connsiteY0" fmla="*/ 203055 h 250014"/>
                  <a:gd name="connsiteX1" fmla="*/ 167134 w 167134"/>
                  <a:gd name="connsiteY1" fmla="*/ 0 h 250014"/>
                  <a:gd name="connsiteX2" fmla="*/ 119833 w 167134"/>
                  <a:gd name="connsiteY2" fmla="*/ 250014 h 250014"/>
                  <a:gd name="connsiteX3" fmla="*/ 0 w 167134"/>
                  <a:gd name="connsiteY3" fmla="*/ 247634 h 250014"/>
                  <a:gd name="connsiteX4" fmla="*/ 100013 w 167134"/>
                  <a:gd name="connsiteY4" fmla="*/ 203055 h 250014"/>
                  <a:gd name="connsiteX0" fmla="*/ 100013 w 209184"/>
                  <a:gd name="connsiteY0" fmla="*/ 4620 h 51579"/>
                  <a:gd name="connsiteX1" fmla="*/ 209184 w 209184"/>
                  <a:gd name="connsiteY1" fmla="*/ 0 h 51579"/>
                  <a:gd name="connsiteX2" fmla="*/ 119833 w 209184"/>
                  <a:gd name="connsiteY2" fmla="*/ 51579 h 51579"/>
                  <a:gd name="connsiteX3" fmla="*/ 0 w 209184"/>
                  <a:gd name="connsiteY3" fmla="*/ 49199 h 51579"/>
                  <a:gd name="connsiteX4" fmla="*/ 100013 w 209184"/>
                  <a:gd name="connsiteY4" fmla="*/ 4620 h 51579"/>
                  <a:gd name="connsiteX0" fmla="*/ 100013 w 197971"/>
                  <a:gd name="connsiteY0" fmla="*/ 17071 h 64030"/>
                  <a:gd name="connsiteX1" fmla="*/ 197971 w 197971"/>
                  <a:gd name="connsiteY1" fmla="*/ 0 h 64030"/>
                  <a:gd name="connsiteX2" fmla="*/ 119833 w 197971"/>
                  <a:gd name="connsiteY2" fmla="*/ 64030 h 64030"/>
                  <a:gd name="connsiteX3" fmla="*/ 0 w 197971"/>
                  <a:gd name="connsiteY3" fmla="*/ 61650 h 64030"/>
                  <a:gd name="connsiteX4" fmla="*/ 100013 w 197971"/>
                  <a:gd name="connsiteY4" fmla="*/ 17071 h 64030"/>
                  <a:gd name="connsiteX0" fmla="*/ 100013 w 209184"/>
                  <a:gd name="connsiteY0" fmla="*/ 14581 h 61540"/>
                  <a:gd name="connsiteX1" fmla="*/ 209184 w 209184"/>
                  <a:gd name="connsiteY1" fmla="*/ 0 h 61540"/>
                  <a:gd name="connsiteX2" fmla="*/ 119833 w 209184"/>
                  <a:gd name="connsiteY2" fmla="*/ 61540 h 61540"/>
                  <a:gd name="connsiteX3" fmla="*/ 0 w 209184"/>
                  <a:gd name="connsiteY3" fmla="*/ 59160 h 61540"/>
                  <a:gd name="connsiteX4" fmla="*/ 100013 w 209184"/>
                  <a:gd name="connsiteY4" fmla="*/ 14581 h 61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184" h="61540">
                    <a:moveTo>
                      <a:pt x="100013" y="14581"/>
                    </a:moveTo>
                    <a:lnTo>
                      <a:pt x="209184" y="0"/>
                    </a:lnTo>
                    <a:lnTo>
                      <a:pt x="119833" y="61540"/>
                    </a:lnTo>
                    <a:lnTo>
                      <a:pt x="0" y="59160"/>
                    </a:lnTo>
                    <a:lnTo>
                      <a:pt x="100013" y="14581"/>
                    </a:lnTo>
                    <a:close/>
                  </a:path>
                </a:pathLst>
              </a:custGeom>
              <a:solidFill>
                <a:srgbClr val="E4C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3" name="Rectangle 33"/>
              <p:cNvSpPr/>
              <p:nvPr/>
            </p:nvSpPr>
            <p:spPr>
              <a:xfrm>
                <a:off x="5957742" y="2854196"/>
                <a:ext cx="214198" cy="101251"/>
              </a:xfrm>
              <a:custGeom>
                <a:avLst/>
                <a:gdLst>
                  <a:gd name="connsiteX0" fmla="*/ 0 w 192235"/>
                  <a:gd name="connsiteY0" fmla="*/ 0 h 149353"/>
                  <a:gd name="connsiteX1" fmla="*/ 192235 w 192235"/>
                  <a:gd name="connsiteY1" fmla="*/ 0 h 149353"/>
                  <a:gd name="connsiteX2" fmla="*/ 192235 w 192235"/>
                  <a:gd name="connsiteY2" fmla="*/ 149353 h 149353"/>
                  <a:gd name="connsiteX3" fmla="*/ 0 w 192235"/>
                  <a:gd name="connsiteY3" fmla="*/ 149353 h 149353"/>
                  <a:gd name="connsiteX4" fmla="*/ 0 w 192235"/>
                  <a:gd name="connsiteY4" fmla="*/ 0 h 149353"/>
                  <a:gd name="connsiteX0" fmla="*/ 7144 w 199379"/>
                  <a:gd name="connsiteY0" fmla="*/ 0 h 149353"/>
                  <a:gd name="connsiteX1" fmla="*/ 199379 w 199379"/>
                  <a:gd name="connsiteY1" fmla="*/ 0 h 149353"/>
                  <a:gd name="connsiteX2" fmla="*/ 199379 w 199379"/>
                  <a:gd name="connsiteY2" fmla="*/ 149353 h 149353"/>
                  <a:gd name="connsiteX3" fmla="*/ 0 w 199379"/>
                  <a:gd name="connsiteY3" fmla="*/ 142210 h 149353"/>
                  <a:gd name="connsiteX4" fmla="*/ 7144 w 199379"/>
                  <a:gd name="connsiteY4" fmla="*/ 0 h 149353"/>
                  <a:gd name="connsiteX0" fmla="*/ 100013 w 292248"/>
                  <a:gd name="connsiteY0" fmla="*/ 0 h 149353"/>
                  <a:gd name="connsiteX1" fmla="*/ 292248 w 292248"/>
                  <a:gd name="connsiteY1" fmla="*/ 0 h 149353"/>
                  <a:gd name="connsiteX2" fmla="*/ 292248 w 292248"/>
                  <a:gd name="connsiteY2" fmla="*/ 149353 h 149353"/>
                  <a:gd name="connsiteX3" fmla="*/ 0 w 292248"/>
                  <a:gd name="connsiteY3" fmla="*/ 44579 h 149353"/>
                  <a:gd name="connsiteX4" fmla="*/ 100013 w 292248"/>
                  <a:gd name="connsiteY4" fmla="*/ 0 h 149353"/>
                  <a:gd name="connsiteX0" fmla="*/ 114947 w 307182"/>
                  <a:gd name="connsiteY0" fmla="*/ 148303 h 192882"/>
                  <a:gd name="connsiteX1" fmla="*/ 307182 w 307182"/>
                  <a:gd name="connsiteY1" fmla="*/ 148303 h 192882"/>
                  <a:gd name="connsiteX2" fmla="*/ 0 w 307182"/>
                  <a:gd name="connsiteY2" fmla="*/ 0 h 192882"/>
                  <a:gd name="connsiteX3" fmla="*/ 14934 w 307182"/>
                  <a:gd name="connsiteY3" fmla="*/ 192882 h 192882"/>
                  <a:gd name="connsiteX4" fmla="*/ 114947 w 307182"/>
                  <a:gd name="connsiteY4" fmla="*/ 148303 h 192882"/>
                  <a:gd name="connsiteX0" fmla="*/ 100013 w 292248"/>
                  <a:gd name="connsiteY0" fmla="*/ 0 h 46959"/>
                  <a:gd name="connsiteX1" fmla="*/ 292248 w 292248"/>
                  <a:gd name="connsiteY1" fmla="*/ 0 h 46959"/>
                  <a:gd name="connsiteX2" fmla="*/ 94603 w 292248"/>
                  <a:gd name="connsiteY2" fmla="*/ 46959 h 46959"/>
                  <a:gd name="connsiteX3" fmla="*/ 0 w 292248"/>
                  <a:gd name="connsiteY3" fmla="*/ 44579 h 46959"/>
                  <a:gd name="connsiteX4" fmla="*/ 100013 w 292248"/>
                  <a:gd name="connsiteY4" fmla="*/ 0 h 46959"/>
                  <a:gd name="connsiteX0" fmla="*/ 100013 w 230336"/>
                  <a:gd name="connsiteY0" fmla="*/ 219075 h 266034"/>
                  <a:gd name="connsiteX1" fmla="*/ 230336 w 230336"/>
                  <a:gd name="connsiteY1" fmla="*/ 0 h 266034"/>
                  <a:gd name="connsiteX2" fmla="*/ 94603 w 230336"/>
                  <a:gd name="connsiteY2" fmla="*/ 266034 h 266034"/>
                  <a:gd name="connsiteX3" fmla="*/ 0 w 230336"/>
                  <a:gd name="connsiteY3" fmla="*/ 263654 h 266034"/>
                  <a:gd name="connsiteX4" fmla="*/ 100013 w 230336"/>
                  <a:gd name="connsiteY4" fmla="*/ 219075 h 266034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9460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11983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167134"/>
                  <a:gd name="connsiteY0" fmla="*/ 203055 h 250014"/>
                  <a:gd name="connsiteX1" fmla="*/ 167134 w 167134"/>
                  <a:gd name="connsiteY1" fmla="*/ 0 h 250014"/>
                  <a:gd name="connsiteX2" fmla="*/ 119833 w 167134"/>
                  <a:gd name="connsiteY2" fmla="*/ 250014 h 250014"/>
                  <a:gd name="connsiteX3" fmla="*/ 0 w 167134"/>
                  <a:gd name="connsiteY3" fmla="*/ 247634 h 250014"/>
                  <a:gd name="connsiteX4" fmla="*/ 100013 w 167134"/>
                  <a:gd name="connsiteY4" fmla="*/ 203055 h 250014"/>
                  <a:gd name="connsiteX0" fmla="*/ 100013 w 209184"/>
                  <a:gd name="connsiteY0" fmla="*/ 4620 h 51579"/>
                  <a:gd name="connsiteX1" fmla="*/ 209184 w 209184"/>
                  <a:gd name="connsiteY1" fmla="*/ 0 h 51579"/>
                  <a:gd name="connsiteX2" fmla="*/ 119833 w 209184"/>
                  <a:gd name="connsiteY2" fmla="*/ 51579 h 51579"/>
                  <a:gd name="connsiteX3" fmla="*/ 0 w 209184"/>
                  <a:gd name="connsiteY3" fmla="*/ 49199 h 51579"/>
                  <a:gd name="connsiteX4" fmla="*/ 100013 w 209184"/>
                  <a:gd name="connsiteY4" fmla="*/ 4620 h 51579"/>
                  <a:gd name="connsiteX0" fmla="*/ 82071 w 209184"/>
                  <a:gd name="connsiteY0" fmla="*/ 0 h 54429"/>
                  <a:gd name="connsiteX1" fmla="*/ 209184 w 209184"/>
                  <a:gd name="connsiteY1" fmla="*/ 2850 h 54429"/>
                  <a:gd name="connsiteX2" fmla="*/ 119833 w 209184"/>
                  <a:gd name="connsiteY2" fmla="*/ 54429 h 54429"/>
                  <a:gd name="connsiteX3" fmla="*/ 0 w 209184"/>
                  <a:gd name="connsiteY3" fmla="*/ 52049 h 54429"/>
                  <a:gd name="connsiteX4" fmla="*/ 82071 w 209184"/>
                  <a:gd name="connsiteY4" fmla="*/ 0 h 54429"/>
                  <a:gd name="connsiteX0" fmla="*/ 82071 w 189000"/>
                  <a:gd name="connsiteY0" fmla="*/ 7111 h 61540"/>
                  <a:gd name="connsiteX1" fmla="*/ 189000 w 189000"/>
                  <a:gd name="connsiteY1" fmla="*/ 0 h 61540"/>
                  <a:gd name="connsiteX2" fmla="*/ 119833 w 189000"/>
                  <a:gd name="connsiteY2" fmla="*/ 61540 h 61540"/>
                  <a:gd name="connsiteX3" fmla="*/ 0 w 189000"/>
                  <a:gd name="connsiteY3" fmla="*/ 59160 h 61540"/>
                  <a:gd name="connsiteX4" fmla="*/ 82071 w 189000"/>
                  <a:gd name="connsiteY4" fmla="*/ 7111 h 61540"/>
                  <a:gd name="connsiteX0" fmla="*/ 82071 w 202456"/>
                  <a:gd name="connsiteY0" fmla="*/ 0 h 54429"/>
                  <a:gd name="connsiteX1" fmla="*/ 202456 w 202456"/>
                  <a:gd name="connsiteY1" fmla="*/ 5340 h 54429"/>
                  <a:gd name="connsiteX2" fmla="*/ 119833 w 202456"/>
                  <a:gd name="connsiteY2" fmla="*/ 54429 h 54429"/>
                  <a:gd name="connsiteX3" fmla="*/ 0 w 202456"/>
                  <a:gd name="connsiteY3" fmla="*/ 52049 h 54429"/>
                  <a:gd name="connsiteX4" fmla="*/ 82071 w 202456"/>
                  <a:gd name="connsiteY4" fmla="*/ 0 h 54429"/>
                  <a:gd name="connsiteX0" fmla="*/ 82071 w 197971"/>
                  <a:gd name="connsiteY0" fmla="*/ 7111 h 61540"/>
                  <a:gd name="connsiteX1" fmla="*/ 197971 w 197971"/>
                  <a:gd name="connsiteY1" fmla="*/ 0 h 61540"/>
                  <a:gd name="connsiteX2" fmla="*/ 119833 w 197971"/>
                  <a:gd name="connsiteY2" fmla="*/ 61540 h 61540"/>
                  <a:gd name="connsiteX3" fmla="*/ 0 w 197971"/>
                  <a:gd name="connsiteY3" fmla="*/ 59160 h 61540"/>
                  <a:gd name="connsiteX4" fmla="*/ 82071 w 197971"/>
                  <a:gd name="connsiteY4" fmla="*/ 7111 h 61540"/>
                  <a:gd name="connsiteX0" fmla="*/ 66372 w 197971"/>
                  <a:gd name="connsiteY0" fmla="*/ 4620 h 61540"/>
                  <a:gd name="connsiteX1" fmla="*/ 197971 w 197971"/>
                  <a:gd name="connsiteY1" fmla="*/ 0 h 61540"/>
                  <a:gd name="connsiteX2" fmla="*/ 119833 w 197971"/>
                  <a:gd name="connsiteY2" fmla="*/ 61540 h 61540"/>
                  <a:gd name="connsiteX3" fmla="*/ 0 w 197971"/>
                  <a:gd name="connsiteY3" fmla="*/ 59160 h 61540"/>
                  <a:gd name="connsiteX4" fmla="*/ 66372 w 197971"/>
                  <a:gd name="connsiteY4" fmla="*/ 4620 h 61540"/>
                  <a:gd name="connsiteX0" fmla="*/ 66372 w 197971"/>
                  <a:gd name="connsiteY0" fmla="*/ 4620 h 61540"/>
                  <a:gd name="connsiteX1" fmla="*/ 197971 w 197971"/>
                  <a:gd name="connsiteY1" fmla="*/ 0 h 61540"/>
                  <a:gd name="connsiteX2" fmla="*/ 137774 w 197971"/>
                  <a:gd name="connsiteY2" fmla="*/ 61540 h 61540"/>
                  <a:gd name="connsiteX3" fmla="*/ 0 w 197971"/>
                  <a:gd name="connsiteY3" fmla="*/ 59160 h 61540"/>
                  <a:gd name="connsiteX4" fmla="*/ 66372 w 197971"/>
                  <a:gd name="connsiteY4" fmla="*/ 4620 h 61540"/>
                  <a:gd name="connsiteX0" fmla="*/ 66372 w 183011"/>
                  <a:gd name="connsiteY0" fmla="*/ 12090 h 69010"/>
                  <a:gd name="connsiteX1" fmla="*/ 183011 w 183011"/>
                  <a:gd name="connsiteY1" fmla="*/ 0 h 69010"/>
                  <a:gd name="connsiteX2" fmla="*/ 137774 w 183011"/>
                  <a:gd name="connsiteY2" fmla="*/ 69010 h 69010"/>
                  <a:gd name="connsiteX3" fmla="*/ 0 w 183011"/>
                  <a:gd name="connsiteY3" fmla="*/ 66630 h 69010"/>
                  <a:gd name="connsiteX4" fmla="*/ 66372 w 183011"/>
                  <a:gd name="connsiteY4" fmla="*/ 12090 h 69010"/>
                  <a:gd name="connsiteX0" fmla="*/ 66372 w 183011"/>
                  <a:gd name="connsiteY0" fmla="*/ 12090 h 66630"/>
                  <a:gd name="connsiteX1" fmla="*/ 183011 w 183011"/>
                  <a:gd name="connsiteY1" fmla="*/ 0 h 66630"/>
                  <a:gd name="connsiteX2" fmla="*/ 65113 w 183011"/>
                  <a:gd name="connsiteY2" fmla="*/ 46599 h 66630"/>
                  <a:gd name="connsiteX3" fmla="*/ 0 w 183011"/>
                  <a:gd name="connsiteY3" fmla="*/ 66630 h 66630"/>
                  <a:gd name="connsiteX4" fmla="*/ 66372 w 183011"/>
                  <a:gd name="connsiteY4" fmla="*/ 12090 h 66630"/>
                  <a:gd name="connsiteX0" fmla="*/ 66372 w 183011"/>
                  <a:gd name="connsiteY0" fmla="*/ 12090 h 66630"/>
                  <a:gd name="connsiteX1" fmla="*/ 183011 w 183011"/>
                  <a:gd name="connsiteY1" fmla="*/ 0 h 66630"/>
                  <a:gd name="connsiteX2" fmla="*/ 142048 w 183011"/>
                  <a:gd name="connsiteY2" fmla="*/ 56560 h 66630"/>
                  <a:gd name="connsiteX3" fmla="*/ 0 w 183011"/>
                  <a:gd name="connsiteY3" fmla="*/ 66630 h 66630"/>
                  <a:gd name="connsiteX4" fmla="*/ 66372 w 183011"/>
                  <a:gd name="connsiteY4" fmla="*/ 12090 h 66630"/>
                  <a:gd name="connsiteX0" fmla="*/ 66372 w 176600"/>
                  <a:gd name="connsiteY0" fmla="*/ 2129 h 56669"/>
                  <a:gd name="connsiteX1" fmla="*/ 176600 w 176600"/>
                  <a:gd name="connsiteY1" fmla="*/ 0 h 56669"/>
                  <a:gd name="connsiteX2" fmla="*/ 142048 w 176600"/>
                  <a:gd name="connsiteY2" fmla="*/ 46599 h 56669"/>
                  <a:gd name="connsiteX3" fmla="*/ 0 w 176600"/>
                  <a:gd name="connsiteY3" fmla="*/ 56669 h 56669"/>
                  <a:gd name="connsiteX4" fmla="*/ 66372 w 176600"/>
                  <a:gd name="connsiteY4" fmla="*/ 2129 h 56669"/>
                  <a:gd name="connsiteX0" fmla="*/ 66372 w 178737"/>
                  <a:gd name="connsiteY0" fmla="*/ 4619 h 59159"/>
                  <a:gd name="connsiteX1" fmla="*/ 178737 w 178737"/>
                  <a:gd name="connsiteY1" fmla="*/ 0 h 59159"/>
                  <a:gd name="connsiteX2" fmla="*/ 142048 w 178737"/>
                  <a:gd name="connsiteY2" fmla="*/ 49089 h 59159"/>
                  <a:gd name="connsiteX3" fmla="*/ 0 w 178737"/>
                  <a:gd name="connsiteY3" fmla="*/ 59159 h 59159"/>
                  <a:gd name="connsiteX4" fmla="*/ 66372 w 178737"/>
                  <a:gd name="connsiteY4" fmla="*/ 4619 h 59159"/>
                  <a:gd name="connsiteX0" fmla="*/ 66372 w 178737"/>
                  <a:gd name="connsiteY0" fmla="*/ 4619 h 59159"/>
                  <a:gd name="connsiteX1" fmla="*/ 178737 w 178737"/>
                  <a:gd name="connsiteY1" fmla="*/ 0 h 59159"/>
                  <a:gd name="connsiteX2" fmla="*/ 146322 w 178737"/>
                  <a:gd name="connsiteY2" fmla="*/ 56559 h 59159"/>
                  <a:gd name="connsiteX3" fmla="*/ 0 w 178737"/>
                  <a:gd name="connsiteY3" fmla="*/ 59159 h 59159"/>
                  <a:gd name="connsiteX4" fmla="*/ 66372 w 178737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46322 w 185148"/>
                  <a:gd name="connsiteY2" fmla="*/ 56559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37774 w 185148"/>
                  <a:gd name="connsiteY2" fmla="*/ 54069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61816 w 185148"/>
                  <a:gd name="connsiteY2" fmla="*/ 42397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0 w 118776"/>
                  <a:gd name="connsiteY0" fmla="*/ 127551 h 165328"/>
                  <a:gd name="connsiteX1" fmla="*/ 118776 w 118776"/>
                  <a:gd name="connsiteY1" fmla="*/ 122932 h 165328"/>
                  <a:gd name="connsiteX2" fmla="*/ 95444 w 118776"/>
                  <a:gd name="connsiteY2" fmla="*/ 165329 h 165328"/>
                  <a:gd name="connsiteX3" fmla="*/ 71870 w 118776"/>
                  <a:gd name="connsiteY3" fmla="*/ 0 h 165328"/>
                  <a:gd name="connsiteX4" fmla="*/ 0 w 118776"/>
                  <a:gd name="connsiteY4" fmla="*/ 127551 h 165328"/>
                  <a:gd name="connsiteX0" fmla="*/ 40327 w 159103"/>
                  <a:gd name="connsiteY0" fmla="*/ 4619 h 49820"/>
                  <a:gd name="connsiteX1" fmla="*/ 159103 w 159103"/>
                  <a:gd name="connsiteY1" fmla="*/ 0 h 49820"/>
                  <a:gd name="connsiteX2" fmla="*/ 135771 w 159103"/>
                  <a:gd name="connsiteY2" fmla="*/ 42397 h 49820"/>
                  <a:gd name="connsiteX3" fmla="*/ 0 w 159103"/>
                  <a:gd name="connsiteY3" fmla="*/ 49820 h 49820"/>
                  <a:gd name="connsiteX4" fmla="*/ 40327 w 159103"/>
                  <a:gd name="connsiteY4" fmla="*/ 4619 h 49820"/>
                  <a:gd name="connsiteX0" fmla="*/ 40327 w 159103"/>
                  <a:gd name="connsiteY0" fmla="*/ 4619 h 51735"/>
                  <a:gd name="connsiteX1" fmla="*/ 159103 w 159103"/>
                  <a:gd name="connsiteY1" fmla="*/ 0 h 51735"/>
                  <a:gd name="connsiteX2" fmla="*/ 135771 w 159103"/>
                  <a:gd name="connsiteY2" fmla="*/ 51735 h 51735"/>
                  <a:gd name="connsiteX3" fmla="*/ 0 w 159103"/>
                  <a:gd name="connsiteY3" fmla="*/ 49820 h 51735"/>
                  <a:gd name="connsiteX4" fmla="*/ 40327 w 159103"/>
                  <a:gd name="connsiteY4" fmla="*/ 4619 h 51735"/>
                  <a:gd name="connsiteX0" fmla="*/ 40327 w 161107"/>
                  <a:gd name="connsiteY0" fmla="*/ 9288 h 56404"/>
                  <a:gd name="connsiteX1" fmla="*/ 161107 w 161107"/>
                  <a:gd name="connsiteY1" fmla="*/ 0 h 56404"/>
                  <a:gd name="connsiteX2" fmla="*/ 135771 w 161107"/>
                  <a:gd name="connsiteY2" fmla="*/ 56404 h 56404"/>
                  <a:gd name="connsiteX3" fmla="*/ 0 w 161107"/>
                  <a:gd name="connsiteY3" fmla="*/ 54489 h 56404"/>
                  <a:gd name="connsiteX4" fmla="*/ 40327 w 161107"/>
                  <a:gd name="connsiteY4" fmla="*/ 9288 h 56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107" h="56404">
                    <a:moveTo>
                      <a:pt x="40327" y="9288"/>
                    </a:moveTo>
                    <a:lnTo>
                      <a:pt x="161107" y="0"/>
                    </a:lnTo>
                    <a:lnTo>
                      <a:pt x="135771" y="56404"/>
                    </a:lnTo>
                    <a:lnTo>
                      <a:pt x="0" y="54489"/>
                    </a:lnTo>
                    <a:lnTo>
                      <a:pt x="40327" y="9288"/>
                    </a:lnTo>
                    <a:close/>
                  </a:path>
                </a:pathLst>
              </a:custGeom>
              <a:solidFill>
                <a:srgbClr val="E4C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4" name="Rectangle 36"/>
              <p:cNvSpPr/>
              <p:nvPr/>
            </p:nvSpPr>
            <p:spPr>
              <a:xfrm rot="788887">
                <a:off x="6147422" y="2821579"/>
                <a:ext cx="67614" cy="142038"/>
              </a:xfrm>
              <a:custGeom>
                <a:avLst/>
                <a:gdLst>
                  <a:gd name="connsiteX0" fmla="*/ 0 w 45719"/>
                  <a:gd name="connsiteY0" fmla="*/ 0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0 w 45719"/>
                  <a:gd name="connsiteY4" fmla="*/ 0 h 236020"/>
                  <a:gd name="connsiteX0" fmla="*/ 200900 w 200900"/>
                  <a:gd name="connsiteY0" fmla="*/ 124698 h 236020"/>
                  <a:gd name="connsiteX1" fmla="*/ 45719 w 200900"/>
                  <a:gd name="connsiteY1" fmla="*/ 0 h 236020"/>
                  <a:gd name="connsiteX2" fmla="*/ 45719 w 200900"/>
                  <a:gd name="connsiteY2" fmla="*/ 236020 h 236020"/>
                  <a:gd name="connsiteX3" fmla="*/ 0 w 200900"/>
                  <a:gd name="connsiteY3" fmla="*/ 236020 h 236020"/>
                  <a:gd name="connsiteX4" fmla="*/ 200900 w 200900"/>
                  <a:gd name="connsiteY4" fmla="*/ 124698 h 236020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9951 h 236257"/>
                  <a:gd name="connsiteX1" fmla="*/ 45719 w 45719"/>
                  <a:gd name="connsiteY1" fmla="*/ 237 h 236257"/>
                  <a:gd name="connsiteX2" fmla="*/ 45719 w 45719"/>
                  <a:gd name="connsiteY2" fmla="*/ 236257 h 236257"/>
                  <a:gd name="connsiteX3" fmla="*/ 0 w 45719"/>
                  <a:gd name="connsiteY3" fmla="*/ 236257 h 236257"/>
                  <a:gd name="connsiteX4" fmla="*/ 985 w 45719"/>
                  <a:gd name="connsiteY4" fmla="*/ 59951 h 236257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4075 h 230381"/>
                  <a:gd name="connsiteX1" fmla="*/ 41153 w 45719"/>
                  <a:gd name="connsiteY1" fmla="*/ 5356 h 230381"/>
                  <a:gd name="connsiteX2" fmla="*/ 45719 w 45719"/>
                  <a:gd name="connsiteY2" fmla="*/ 230381 h 230381"/>
                  <a:gd name="connsiteX3" fmla="*/ 0 w 45719"/>
                  <a:gd name="connsiteY3" fmla="*/ 230381 h 230381"/>
                  <a:gd name="connsiteX4" fmla="*/ 985 w 45719"/>
                  <a:gd name="connsiteY4" fmla="*/ 54075 h 230381"/>
                  <a:gd name="connsiteX0" fmla="*/ 985 w 41153"/>
                  <a:gd name="connsiteY0" fmla="*/ 54075 h 230381"/>
                  <a:gd name="connsiteX1" fmla="*/ 41153 w 41153"/>
                  <a:gd name="connsiteY1" fmla="*/ 5356 h 230381"/>
                  <a:gd name="connsiteX2" fmla="*/ 33875 w 41153"/>
                  <a:gd name="connsiteY2" fmla="*/ 122322 h 230381"/>
                  <a:gd name="connsiteX3" fmla="*/ 0 w 41153"/>
                  <a:gd name="connsiteY3" fmla="*/ 230381 h 230381"/>
                  <a:gd name="connsiteX4" fmla="*/ 985 w 41153"/>
                  <a:gd name="connsiteY4" fmla="*/ 54075 h 230381"/>
                  <a:gd name="connsiteX0" fmla="*/ 60745 w 100913"/>
                  <a:gd name="connsiteY0" fmla="*/ 196402 h 264649"/>
                  <a:gd name="connsiteX1" fmla="*/ 100913 w 100913"/>
                  <a:gd name="connsiteY1" fmla="*/ 147683 h 264649"/>
                  <a:gd name="connsiteX2" fmla="*/ 93635 w 100913"/>
                  <a:gd name="connsiteY2" fmla="*/ 264649 h 264649"/>
                  <a:gd name="connsiteX3" fmla="*/ 0 w 100913"/>
                  <a:gd name="connsiteY3" fmla="*/ 7528 h 264649"/>
                  <a:gd name="connsiteX4" fmla="*/ 60745 w 100913"/>
                  <a:gd name="connsiteY4" fmla="*/ 196402 h 264649"/>
                  <a:gd name="connsiteX0" fmla="*/ 6703 w 46871"/>
                  <a:gd name="connsiteY0" fmla="*/ 54075 h 194485"/>
                  <a:gd name="connsiteX1" fmla="*/ 46871 w 46871"/>
                  <a:gd name="connsiteY1" fmla="*/ 5356 h 194485"/>
                  <a:gd name="connsiteX2" fmla="*/ 39593 w 46871"/>
                  <a:gd name="connsiteY2" fmla="*/ 122322 h 194485"/>
                  <a:gd name="connsiteX3" fmla="*/ 0 w 46871"/>
                  <a:gd name="connsiteY3" fmla="*/ 194485 h 194485"/>
                  <a:gd name="connsiteX4" fmla="*/ 6703 w 46871"/>
                  <a:gd name="connsiteY4" fmla="*/ 54075 h 194485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35631 w 42909"/>
                  <a:gd name="connsiteY2" fmla="*/ 122322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36461 w 42909"/>
                  <a:gd name="connsiteY2" fmla="*/ 112239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41273 w 42909"/>
                  <a:gd name="connsiteY2" fmla="*/ 144913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909" h="159414">
                    <a:moveTo>
                      <a:pt x="2741" y="54075"/>
                    </a:moveTo>
                    <a:cubicBezTo>
                      <a:pt x="34600" y="-43881"/>
                      <a:pt x="27998" y="25261"/>
                      <a:pt x="42909" y="5356"/>
                    </a:cubicBezTo>
                    <a:cubicBezTo>
                      <a:pt x="42364" y="51875"/>
                      <a:pt x="41818" y="98394"/>
                      <a:pt x="41273" y="144913"/>
                    </a:cubicBezTo>
                    <a:lnTo>
                      <a:pt x="0" y="159414"/>
                    </a:lnTo>
                    <a:cubicBezTo>
                      <a:pt x="328" y="100645"/>
                      <a:pt x="2413" y="112844"/>
                      <a:pt x="2741" y="54075"/>
                    </a:cubicBezTo>
                    <a:close/>
                  </a:path>
                </a:pathLst>
              </a:custGeom>
              <a:solidFill>
                <a:srgbClr val="F3D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5" name="Rectangle 36"/>
              <p:cNvSpPr/>
              <p:nvPr/>
            </p:nvSpPr>
            <p:spPr>
              <a:xfrm rot="21375165">
                <a:off x="6337880" y="2827810"/>
                <a:ext cx="73673" cy="126576"/>
              </a:xfrm>
              <a:custGeom>
                <a:avLst/>
                <a:gdLst>
                  <a:gd name="connsiteX0" fmla="*/ 0 w 45719"/>
                  <a:gd name="connsiteY0" fmla="*/ 0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0 w 45719"/>
                  <a:gd name="connsiteY4" fmla="*/ 0 h 236020"/>
                  <a:gd name="connsiteX0" fmla="*/ 200900 w 200900"/>
                  <a:gd name="connsiteY0" fmla="*/ 124698 h 236020"/>
                  <a:gd name="connsiteX1" fmla="*/ 45719 w 200900"/>
                  <a:gd name="connsiteY1" fmla="*/ 0 h 236020"/>
                  <a:gd name="connsiteX2" fmla="*/ 45719 w 200900"/>
                  <a:gd name="connsiteY2" fmla="*/ 236020 h 236020"/>
                  <a:gd name="connsiteX3" fmla="*/ 0 w 200900"/>
                  <a:gd name="connsiteY3" fmla="*/ 236020 h 236020"/>
                  <a:gd name="connsiteX4" fmla="*/ 200900 w 200900"/>
                  <a:gd name="connsiteY4" fmla="*/ 124698 h 236020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9951 h 236257"/>
                  <a:gd name="connsiteX1" fmla="*/ 45719 w 45719"/>
                  <a:gd name="connsiteY1" fmla="*/ 237 h 236257"/>
                  <a:gd name="connsiteX2" fmla="*/ 45719 w 45719"/>
                  <a:gd name="connsiteY2" fmla="*/ 236257 h 236257"/>
                  <a:gd name="connsiteX3" fmla="*/ 0 w 45719"/>
                  <a:gd name="connsiteY3" fmla="*/ 236257 h 236257"/>
                  <a:gd name="connsiteX4" fmla="*/ 985 w 45719"/>
                  <a:gd name="connsiteY4" fmla="*/ 59951 h 236257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4075 h 230381"/>
                  <a:gd name="connsiteX1" fmla="*/ 41153 w 45719"/>
                  <a:gd name="connsiteY1" fmla="*/ 5356 h 230381"/>
                  <a:gd name="connsiteX2" fmla="*/ 45719 w 45719"/>
                  <a:gd name="connsiteY2" fmla="*/ 230381 h 230381"/>
                  <a:gd name="connsiteX3" fmla="*/ 0 w 45719"/>
                  <a:gd name="connsiteY3" fmla="*/ 230381 h 230381"/>
                  <a:gd name="connsiteX4" fmla="*/ 985 w 45719"/>
                  <a:gd name="connsiteY4" fmla="*/ 54075 h 230381"/>
                  <a:gd name="connsiteX0" fmla="*/ 985 w 41153"/>
                  <a:gd name="connsiteY0" fmla="*/ 54075 h 230381"/>
                  <a:gd name="connsiteX1" fmla="*/ 41153 w 41153"/>
                  <a:gd name="connsiteY1" fmla="*/ 5356 h 230381"/>
                  <a:gd name="connsiteX2" fmla="*/ 33875 w 41153"/>
                  <a:gd name="connsiteY2" fmla="*/ 122322 h 230381"/>
                  <a:gd name="connsiteX3" fmla="*/ 0 w 41153"/>
                  <a:gd name="connsiteY3" fmla="*/ 230381 h 230381"/>
                  <a:gd name="connsiteX4" fmla="*/ 985 w 41153"/>
                  <a:gd name="connsiteY4" fmla="*/ 54075 h 230381"/>
                  <a:gd name="connsiteX0" fmla="*/ 60745 w 100913"/>
                  <a:gd name="connsiteY0" fmla="*/ 196402 h 264649"/>
                  <a:gd name="connsiteX1" fmla="*/ 100913 w 100913"/>
                  <a:gd name="connsiteY1" fmla="*/ 147683 h 264649"/>
                  <a:gd name="connsiteX2" fmla="*/ 93635 w 100913"/>
                  <a:gd name="connsiteY2" fmla="*/ 264649 h 264649"/>
                  <a:gd name="connsiteX3" fmla="*/ 0 w 100913"/>
                  <a:gd name="connsiteY3" fmla="*/ 7528 h 264649"/>
                  <a:gd name="connsiteX4" fmla="*/ 60745 w 100913"/>
                  <a:gd name="connsiteY4" fmla="*/ 196402 h 264649"/>
                  <a:gd name="connsiteX0" fmla="*/ 6703 w 46871"/>
                  <a:gd name="connsiteY0" fmla="*/ 54075 h 194485"/>
                  <a:gd name="connsiteX1" fmla="*/ 46871 w 46871"/>
                  <a:gd name="connsiteY1" fmla="*/ 5356 h 194485"/>
                  <a:gd name="connsiteX2" fmla="*/ 39593 w 46871"/>
                  <a:gd name="connsiteY2" fmla="*/ 122322 h 194485"/>
                  <a:gd name="connsiteX3" fmla="*/ 0 w 46871"/>
                  <a:gd name="connsiteY3" fmla="*/ 194485 h 194485"/>
                  <a:gd name="connsiteX4" fmla="*/ 6703 w 46871"/>
                  <a:gd name="connsiteY4" fmla="*/ 54075 h 194485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35631 w 42909"/>
                  <a:gd name="connsiteY2" fmla="*/ 122322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36461 w 42909"/>
                  <a:gd name="connsiteY2" fmla="*/ 112239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41273 w 42909"/>
                  <a:gd name="connsiteY2" fmla="*/ 144913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6754"/>
                  <a:gd name="connsiteY0" fmla="*/ 54075 h 161614"/>
                  <a:gd name="connsiteX1" fmla="*/ 42909 w 46754"/>
                  <a:gd name="connsiteY1" fmla="*/ 5356 h 161614"/>
                  <a:gd name="connsiteX2" fmla="*/ 46712 w 46754"/>
                  <a:gd name="connsiteY2" fmla="*/ 161614 h 161614"/>
                  <a:gd name="connsiteX3" fmla="*/ 0 w 46754"/>
                  <a:gd name="connsiteY3" fmla="*/ 159414 h 161614"/>
                  <a:gd name="connsiteX4" fmla="*/ 2741 w 46754"/>
                  <a:gd name="connsiteY4" fmla="*/ 54075 h 16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54" h="161614">
                    <a:moveTo>
                      <a:pt x="2741" y="54075"/>
                    </a:moveTo>
                    <a:cubicBezTo>
                      <a:pt x="34600" y="-43881"/>
                      <a:pt x="27998" y="25261"/>
                      <a:pt x="42909" y="5356"/>
                    </a:cubicBezTo>
                    <a:cubicBezTo>
                      <a:pt x="42364" y="51875"/>
                      <a:pt x="47257" y="115095"/>
                      <a:pt x="46712" y="161614"/>
                    </a:cubicBezTo>
                    <a:lnTo>
                      <a:pt x="0" y="159414"/>
                    </a:lnTo>
                    <a:cubicBezTo>
                      <a:pt x="328" y="100645"/>
                      <a:pt x="2413" y="112844"/>
                      <a:pt x="2741" y="54075"/>
                    </a:cubicBezTo>
                    <a:close/>
                  </a:path>
                </a:pathLst>
              </a:custGeom>
              <a:solidFill>
                <a:srgbClr val="F3D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6" name="Rectangle 36"/>
              <p:cNvSpPr/>
              <p:nvPr/>
            </p:nvSpPr>
            <p:spPr>
              <a:xfrm rot="2254011">
                <a:off x="5954073" y="2831923"/>
                <a:ext cx="67614" cy="158388"/>
              </a:xfrm>
              <a:custGeom>
                <a:avLst/>
                <a:gdLst>
                  <a:gd name="connsiteX0" fmla="*/ 0 w 45719"/>
                  <a:gd name="connsiteY0" fmla="*/ 0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0 w 45719"/>
                  <a:gd name="connsiteY4" fmla="*/ 0 h 236020"/>
                  <a:gd name="connsiteX0" fmla="*/ 200900 w 200900"/>
                  <a:gd name="connsiteY0" fmla="*/ 124698 h 236020"/>
                  <a:gd name="connsiteX1" fmla="*/ 45719 w 200900"/>
                  <a:gd name="connsiteY1" fmla="*/ 0 h 236020"/>
                  <a:gd name="connsiteX2" fmla="*/ 45719 w 200900"/>
                  <a:gd name="connsiteY2" fmla="*/ 236020 h 236020"/>
                  <a:gd name="connsiteX3" fmla="*/ 0 w 200900"/>
                  <a:gd name="connsiteY3" fmla="*/ 236020 h 236020"/>
                  <a:gd name="connsiteX4" fmla="*/ 200900 w 200900"/>
                  <a:gd name="connsiteY4" fmla="*/ 124698 h 236020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9951 h 236257"/>
                  <a:gd name="connsiteX1" fmla="*/ 45719 w 45719"/>
                  <a:gd name="connsiteY1" fmla="*/ 237 h 236257"/>
                  <a:gd name="connsiteX2" fmla="*/ 45719 w 45719"/>
                  <a:gd name="connsiteY2" fmla="*/ 236257 h 236257"/>
                  <a:gd name="connsiteX3" fmla="*/ 0 w 45719"/>
                  <a:gd name="connsiteY3" fmla="*/ 236257 h 236257"/>
                  <a:gd name="connsiteX4" fmla="*/ 985 w 45719"/>
                  <a:gd name="connsiteY4" fmla="*/ 59951 h 236257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4075 h 230381"/>
                  <a:gd name="connsiteX1" fmla="*/ 41153 w 45719"/>
                  <a:gd name="connsiteY1" fmla="*/ 5356 h 230381"/>
                  <a:gd name="connsiteX2" fmla="*/ 45719 w 45719"/>
                  <a:gd name="connsiteY2" fmla="*/ 230381 h 230381"/>
                  <a:gd name="connsiteX3" fmla="*/ 0 w 45719"/>
                  <a:gd name="connsiteY3" fmla="*/ 230381 h 230381"/>
                  <a:gd name="connsiteX4" fmla="*/ 985 w 45719"/>
                  <a:gd name="connsiteY4" fmla="*/ 54075 h 230381"/>
                  <a:gd name="connsiteX0" fmla="*/ 985 w 41153"/>
                  <a:gd name="connsiteY0" fmla="*/ 54075 h 230381"/>
                  <a:gd name="connsiteX1" fmla="*/ 41153 w 41153"/>
                  <a:gd name="connsiteY1" fmla="*/ 5356 h 230381"/>
                  <a:gd name="connsiteX2" fmla="*/ 33875 w 41153"/>
                  <a:gd name="connsiteY2" fmla="*/ 122322 h 230381"/>
                  <a:gd name="connsiteX3" fmla="*/ 0 w 41153"/>
                  <a:gd name="connsiteY3" fmla="*/ 230381 h 230381"/>
                  <a:gd name="connsiteX4" fmla="*/ 985 w 41153"/>
                  <a:gd name="connsiteY4" fmla="*/ 54075 h 230381"/>
                  <a:gd name="connsiteX0" fmla="*/ 60745 w 100913"/>
                  <a:gd name="connsiteY0" fmla="*/ 196402 h 264649"/>
                  <a:gd name="connsiteX1" fmla="*/ 100913 w 100913"/>
                  <a:gd name="connsiteY1" fmla="*/ 147683 h 264649"/>
                  <a:gd name="connsiteX2" fmla="*/ 93635 w 100913"/>
                  <a:gd name="connsiteY2" fmla="*/ 264649 h 264649"/>
                  <a:gd name="connsiteX3" fmla="*/ 0 w 100913"/>
                  <a:gd name="connsiteY3" fmla="*/ 7528 h 264649"/>
                  <a:gd name="connsiteX4" fmla="*/ 60745 w 100913"/>
                  <a:gd name="connsiteY4" fmla="*/ 196402 h 264649"/>
                  <a:gd name="connsiteX0" fmla="*/ 6703 w 46871"/>
                  <a:gd name="connsiteY0" fmla="*/ 54075 h 194485"/>
                  <a:gd name="connsiteX1" fmla="*/ 46871 w 46871"/>
                  <a:gd name="connsiteY1" fmla="*/ 5356 h 194485"/>
                  <a:gd name="connsiteX2" fmla="*/ 39593 w 46871"/>
                  <a:gd name="connsiteY2" fmla="*/ 122322 h 194485"/>
                  <a:gd name="connsiteX3" fmla="*/ 0 w 46871"/>
                  <a:gd name="connsiteY3" fmla="*/ 194485 h 194485"/>
                  <a:gd name="connsiteX4" fmla="*/ 6703 w 46871"/>
                  <a:gd name="connsiteY4" fmla="*/ 54075 h 194485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35631 w 42909"/>
                  <a:gd name="connsiteY2" fmla="*/ 122322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36461 w 42909"/>
                  <a:gd name="connsiteY2" fmla="*/ 112239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909" h="159414">
                    <a:moveTo>
                      <a:pt x="2741" y="54075"/>
                    </a:moveTo>
                    <a:cubicBezTo>
                      <a:pt x="34600" y="-43881"/>
                      <a:pt x="27998" y="25261"/>
                      <a:pt x="42909" y="5356"/>
                    </a:cubicBezTo>
                    <a:lnTo>
                      <a:pt x="36461" y="112239"/>
                    </a:lnTo>
                    <a:lnTo>
                      <a:pt x="0" y="159414"/>
                    </a:lnTo>
                    <a:cubicBezTo>
                      <a:pt x="328" y="100645"/>
                      <a:pt x="2413" y="112844"/>
                      <a:pt x="2741" y="54075"/>
                    </a:cubicBezTo>
                    <a:close/>
                  </a:path>
                </a:pathLst>
              </a:custGeom>
              <a:solidFill>
                <a:srgbClr val="F3D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7" name="Rectangle 36"/>
              <p:cNvSpPr/>
              <p:nvPr/>
            </p:nvSpPr>
            <p:spPr>
              <a:xfrm rot="20949243">
                <a:off x="6699940" y="2832186"/>
                <a:ext cx="63141" cy="126576"/>
              </a:xfrm>
              <a:custGeom>
                <a:avLst/>
                <a:gdLst>
                  <a:gd name="connsiteX0" fmla="*/ 0 w 45719"/>
                  <a:gd name="connsiteY0" fmla="*/ 0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0 w 45719"/>
                  <a:gd name="connsiteY4" fmla="*/ 0 h 236020"/>
                  <a:gd name="connsiteX0" fmla="*/ 200900 w 200900"/>
                  <a:gd name="connsiteY0" fmla="*/ 124698 h 236020"/>
                  <a:gd name="connsiteX1" fmla="*/ 45719 w 200900"/>
                  <a:gd name="connsiteY1" fmla="*/ 0 h 236020"/>
                  <a:gd name="connsiteX2" fmla="*/ 45719 w 200900"/>
                  <a:gd name="connsiteY2" fmla="*/ 236020 h 236020"/>
                  <a:gd name="connsiteX3" fmla="*/ 0 w 200900"/>
                  <a:gd name="connsiteY3" fmla="*/ 236020 h 236020"/>
                  <a:gd name="connsiteX4" fmla="*/ 200900 w 200900"/>
                  <a:gd name="connsiteY4" fmla="*/ 124698 h 236020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9951 h 236257"/>
                  <a:gd name="connsiteX1" fmla="*/ 45719 w 45719"/>
                  <a:gd name="connsiteY1" fmla="*/ 237 h 236257"/>
                  <a:gd name="connsiteX2" fmla="*/ 45719 w 45719"/>
                  <a:gd name="connsiteY2" fmla="*/ 236257 h 236257"/>
                  <a:gd name="connsiteX3" fmla="*/ 0 w 45719"/>
                  <a:gd name="connsiteY3" fmla="*/ 236257 h 236257"/>
                  <a:gd name="connsiteX4" fmla="*/ 985 w 45719"/>
                  <a:gd name="connsiteY4" fmla="*/ 59951 h 236257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4075 h 230381"/>
                  <a:gd name="connsiteX1" fmla="*/ 41153 w 45719"/>
                  <a:gd name="connsiteY1" fmla="*/ 5356 h 230381"/>
                  <a:gd name="connsiteX2" fmla="*/ 45719 w 45719"/>
                  <a:gd name="connsiteY2" fmla="*/ 230381 h 230381"/>
                  <a:gd name="connsiteX3" fmla="*/ 0 w 45719"/>
                  <a:gd name="connsiteY3" fmla="*/ 230381 h 230381"/>
                  <a:gd name="connsiteX4" fmla="*/ 985 w 45719"/>
                  <a:gd name="connsiteY4" fmla="*/ 54075 h 230381"/>
                  <a:gd name="connsiteX0" fmla="*/ 985 w 41153"/>
                  <a:gd name="connsiteY0" fmla="*/ 54075 h 230381"/>
                  <a:gd name="connsiteX1" fmla="*/ 41153 w 41153"/>
                  <a:gd name="connsiteY1" fmla="*/ 5356 h 230381"/>
                  <a:gd name="connsiteX2" fmla="*/ 33875 w 41153"/>
                  <a:gd name="connsiteY2" fmla="*/ 122322 h 230381"/>
                  <a:gd name="connsiteX3" fmla="*/ 0 w 41153"/>
                  <a:gd name="connsiteY3" fmla="*/ 230381 h 230381"/>
                  <a:gd name="connsiteX4" fmla="*/ 985 w 41153"/>
                  <a:gd name="connsiteY4" fmla="*/ 54075 h 230381"/>
                  <a:gd name="connsiteX0" fmla="*/ 60745 w 100913"/>
                  <a:gd name="connsiteY0" fmla="*/ 196402 h 264649"/>
                  <a:gd name="connsiteX1" fmla="*/ 100913 w 100913"/>
                  <a:gd name="connsiteY1" fmla="*/ 147683 h 264649"/>
                  <a:gd name="connsiteX2" fmla="*/ 93635 w 100913"/>
                  <a:gd name="connsiteY2" fmla="*/ 264649 h 264649"/>
                  <a:gd name="connsiteX3" fmla="*/ 0 w 100913"/>
                  <a:gd name="connsiteY3" fmla="*/ 7528 h 264649"/>
                  <a:gd name="connsiteX4" fmla="*/ 60745 w 100913"/>
                  <a:gd name="connsiteY4" fmla="*/ 196402 h 264649"/>
                  <a:gd name="connsiteX0" fmla="*/ 6703 w 46871"/>
                  <a:gd name="connsiteY0" fmla="*/ 54075 h 194485"/>
                  <a:gd name="connsiteX1" fmla="*/ 46871 w 46871"/>
                  <a:gd name="connsiteY1" fmla="*/ 5356 h 194485"/>
                  <a:gd name="connsiteX2" fmla="*/ 39593 w 46871"/>
                  <a:gd name="connsiteY2" fmla="*/ 122322 h 194485"/>
                  <a:gd name="connsiteX3" fmla="*/ 0 w 46871"/>
                  <a:gd name="connsiteY3" fmla="*/ 194485 h 194485"/>
                  <a:gd name="connsiteX4" fmla="*/ 6703 w 46871"/>
                  <a:gd name="connsiteY4" fmla="*/ 54075 h 194485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35631 w 42909"/>
                  <a:gd name="connsiteY2" fmla="*/ 122322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36461 w 42909"/>
                  <a:gd name="connsiteY2" fmla="*/ 112239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41273 w 42909"/>
                  <a:gd name="connsiteY2" fmla="*/ 144913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6754"/>
                  <a:gd name="connsiteY0" fmla="*/ 54075 h 161614"/>
                  <a:gd name="connsiteX1" fmla="*/ 42909 w 46754"/>
                  <a:gd name="connsiteY1" fmla="*/ 5356 h 161614"/>
                  <a:gd name="connsiteX2" fmla="*/ 46712 w 46754"/>
                  <a:gd name="connsiteY2" fmla="*/ 161614 h 161614"/>
                  <a:gd name="connsiteX3" fmla="*/ 0 w 46754"/>
                  <a:gd name="connsiteY3" fmla="*/ 159414 h 161614"/>
                  <a:gd name="connsiteX4" fmla="*/ 2741 w 46754"/>
                  <a:gd name="connsiteY4" fmla="*/ 54075 h 16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54" h="161614">
                    <a:moveTo>
                      <a:pt x="2741" y="54075"/>
                    </a:moveTo>
                    <a:cubicBezTo>
                      <a:pt x="34600" y="-43881"/>
                      <a:pt x="27998" y="25261"/>
                      <a:pt x="42909" y="5356"/>
                    </a:cubicBezTo>
                    <a:cubicBezTo>
                      <a:pt x="42364" y="51875"/>
                      <a:pt x="47257" y="115095"/>
                      <a:pt x="46712" y="161614"/>
                    </a:cubicBezTo>
                    <a:lnTo>
                      <a:pt x="0" y="159414"/>
                    </a:lnTo>
                    <a:cubicBezTo>
                      <a:pt x="328" y="100645"/>
                      <a:pt x="2413" y="112844"/>
                      <a:pt x="2741" y="54075"/>
                    </a:cubicBezTo>
                    <a:close/>
                  </a:path>
                </a:pathLst>
              </a:custGeom>
              <a:solidFill>
                <a:srgbClr val="F3D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8" name="Rectangle 36"/>
              <p:cNvSpPr/>
              <p:nvPr/>
            </p:nvSpPr>
            <p:spPr>
              <a:xfrm rot="20949243">
                <a:off x="6883870" y="2835068"/>
                <a:ext cx="63141" cy="126576"/>
              </a:xfrm>
              <a:custGeom>
                <a:avLst/>
                <a:gdLst>
                  <a:gd name="connsiteX0" fmla="*/ 0 w 45719"/>
                  <a:gd name="connsiteY0" fmla="*/ 0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0 w 45719"/>
                  <a:gd name="connsiteY4" fmla="*/ 0 h 236020"/>
                  <a:gd name="connsiteX0" fmla="*/ 200900 w 200900"/>
                  <a:gd name="connsiteY0" fmla="*/ 124698 h 236020"/>
                  <a:gd name="connsiteX1" fmla="*/ 45719 w 200900"/>
                  <a:gd name="connsiteY1" fmla="*/ 0 h 236020"/>
                  <a:gd name="connsiteX2" fmla="*/ 45719 w 200900"/>
                  <a:gd name="connsiteY2" fmla="*/ 236020 h 236020"/>
                  <a:gd name="connsiteX3" fmla="*/ 0 w 200900"/>
                  <a:gd name="connsiteY3" fmla="*/ 236020 h 236020"/>
                  <a:gd name="connsiteX4" fmla="*/ 200900 w 200900"/>
                  <a:gd name="connsiteY4" fmla="*/ 124698 h 236020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9951 h 236257"/>
                  <a:gd name="connsiteX1" fmla="*/ 45719 w 45719"/>
                  <a:gd name="connsiteY1" fmla="*/ 237 h 236257"/>
                  <a:gd name="connsiteX2" fmla="*/ 45719 w 45719"/>
                  <a:gd name="connsiteY2" fmla="*/ 236257 h 236257"/>
                  <a:gd name="connsiteX3" fmla="*/ 0 w 45719"/>
                  <a:gd name="connsiteY3" fmla="*/ 236257 h 236257"/>
                  <a:gd name="connsiteX4" fmla="*/ 985 w 45719"/>
                  <a:gd name="connsiteY4" fmla="*/ 59951 h 236257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4075 h 230381"/>
                  <a:gd name="connsiteX1" fmla="*/ 41153 w 45719"/>
                  <a:gd name="connsiteY1" fmla="*/ 5356 h 230381"/>
                  <a:gd name="connsiteX2" fmla="*/ 45719 w 45719"/>
                  <a:gd name="connsiteY2" fmla="*/ 230381 h 230381"/>
                  <a:gd name="connsiteX3" fmla="*/ 0 w 45719"/>
                  <a:gd name="connsiteY3" fmla="*/ 230381 h 230381"/>
                  <a:gd name="connsiteX4" fmla="*/ 985 w 45719"/>
                  <a:gd name="connsiteY4" fmla="*/ 54075 h 230381"/>
                  <a:gd name="connsiteX0" fmla="*/ 985 w 41153"/>
                  <a:gd name="connsiteY0" fmla="*/ 54075 h 230381"/>
                  <a:gd name="connsiteX1" fmla="*/ 41153 w 41153"/>
                  <a:gd name="connsiteY1" fmla="*/ 5356 h 230381"/>
                  <a:gd name="connsiteX2" fmla="*/ 33875 w 41153"/>
                  <a:gd name="connsiteY2" fmla="*/ 122322 h 230381"/>
                  <a:gd name="connsiteX3" fmla="*/ 0 w 41153"/>
                  <a:gd name="connsiteY3" fmla="*/ 230381 h 230381"/>
                  <a:gd name="connsiteX4" fmla="*/ 985 w 41153"/>
                  <a:gd name="connsiteY4" fmla="*/ 54075 h 230381"/>
                  <a:gd name="connsiteX0" fmla="*/ 60745 w 100913"/>
                  <a:gd name="connsiteY0" fmla="*/ 196402 h 264649"/>
                  <a:gd name="connsiteX1" fmla="*/ 100913 w 100913"/>
                  <a:gd name="connsiteY1" fmla="*/ 147683 h 264649"/>
                  <a:gd name="connsiteX2" fmla="*/ 93635 w 100913"/>
                  <a:gd name="connsiteY2" fmla="*/ 264649 h 264649"/>
                  <a:gd name="connsiteX3" fmla="*/ 0 w 100913"/>
                  <a:gd name="connsiteY3" fmla="*/ 7528 h 264649"/>
                  <a:gd name="connsiteX4" fmla="*/ 60745 w 100913"/>
                  <a:gd name="connsiteY4" fmla="*/ 196402 h 264649"/>
                  <a:gd name="connsiteX0" fmla="*/ 6703 w 46871"/>
                  <a:gd name="connsiteY0" fmla="*/ 54075 h 194485"/>
                  <a:gd name="connsiteX1" fmla="*/ 46871 w 46871"/>
                  <a:gd name="connsiteY1" fmla="*/ 5356 h 194485"/>
                  <a:gd name="connsiteX2" fmla="*/ 39593 w 46871"/>
                  <a:gd name="connsiteY2" fmla="*/ 122322 h 194485"/>
                  <a:gd name="connsiteX3" fmla="*/ 0 w 46871"/>
                  <a:gd name="connsiteY3" fmla="*/ 194485 h 194485"/>
                  <a:gd name="connsiteX4" fmla="*/ 6703 w 46871"/>
                  <a:gd name="connsiteY4" fmla="*/ 54075 h 194485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35631 w 42909"/>
                  <a:gd name="connsiteY2" fmla="*/ 122322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36461 w 42909"/>
                  <a:gd name="connsiteY2" fmla="*/ 112239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41273 w 42909"/>
                  <a:gd name="connsiteY2" fmla="*/ 144913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6754"/>
                  <a:gd name="connsiteY0" fmla="*/ 54075 h 161614"/>
                  <a:gd name="connsiteX1" fmla="*/ 42909 w 46754"/>
                  <a:gd name="connsiteY1" fmla="*/ 5356 h 161614"/>
                  <a:gd name="connsiteX2" fmla="*/ 46712 w 46754"/>
                  <a:gd name="connsiteY2" fmla="*/ 161614 h 161614"/>
                  <a:gd name="connsiteX3" fmla="*/ 0 w 46754"/>
                  <a:gd name="connsiteY3" fmla="*/ 159414 h 161614"/>
                  <a:gd name="connsiteX4" fmla="*/ 2741 w 46754"/>
                  <a:gd name="connsiteY4" fmla="*/ 54075 h 16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54" h="161614">
                    <a:moveTo>
                      <a:pt x="2741" y="54075"/>
                    </a:moveTo>
                    <a:cubicBezTo>
                      <a:pt x="34600" y="-43881"/>
                      <a:pt x="27998" y="25261"/>
                      <a:pt x="42909" y="5356"/>
                    </a:cubicBezTo>
                    <a:cubicBezTo>
                      <a:pt x="42364" y="51875"/>
                      <a:pt x="47257" y="115095"/>
                      <a:pt x="46712" y="161614"/>
                    </a:cubicBezTo>
                    <a:lnTo>
                      <a:pt x="0" y="159414"/>
                    </a:lnTo>
                    <a:cubicBezTo>
                      <a:pt x="328" y="100645"/>
                      <a:pt x="2413" y="112844"/>
                      <a:pt x="2741" y="54075"/>
                    </a:cubicBezTo>
                    <a:close/>
                  </a:path>
                </a:pathLst>
              </a:custGeom>
              <a:solidFill>
                <a:srgbClr val="F3D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9" name="Rectangle 33"/>
              <p:cNvSpPr/>
              <p:nvPr/>
            </p:nvSpPr>
            <p:spPr>
              <a:xfrm>
                <a:off x="6758897" y="2870213"/>
                <a:ext cx="149232" cy="90978"/>
              </a:xfrm>
              <a:custGeom>
                <a:avLst/>
                <a:gdLst>
                  <a:gd name="connsiteX0" fmla="*/ 0 w 192235"/>
                  <a:gd name="connsiteY0" fmla="*/ 0 h 149353"/>
                  <a:gd name="connsiteX1" fmla="*/ 192235 w 192235"/>
                  <a:gd name="connsiteY1" fmla="*/ 0 h 149353"/>
                  <a:gd name="connsiteX2" fmla="*/ 192235 w 192235"/>
                  <a:gd name="connsiteY2" fmla="*/ 149353 h 149353"/>
                  <a:gd name="connsiteX3" fmla="*/ 0 w 192235"/>
                  <a:gd name="connsiteY3" fmla="*/ 149353 h 149353"/>
                  <a:gd name="connsiteX4" fmla="*/ 0 w 192235"/>
                  <a:gd name="connsiteY4" fmla="*/ 0 h 149353"/>
                  <a:gd name="connsiteX0" fmla="*/ 7144 w 199379"/>
                  <a:gd name="connsiteY0" fmla="*/ 0 h 149353"/>
                  <a:gd name="connsiteX1" fmla="*/ 199379 w 199379"/>
                  <a:gd name="connsiteY1" fmla="*/ 0 h 149353"/>
                  <a:gd name="connsiteX2" fmla="*/ 199379 w 199379"/>
                  <a:gd name="connsiteY2" fmla="*/ 149353 h 149353"/>
                  <a:gd name="connsiteX3" fmla="*/ 0 w 199379"/>
                  <a:gd name="connsiteY3" fmla="*/ 142210 h 149353"/>
                  <a:gd name="connsiteX4" fmla="*/ 7144 w 199379"/>
                  <a:gd name="connsiteY4" fmla="*/ 0 h 149353"/>
                  <a:gd name="connsiteX0" fmla="*/ 100013 w 292248"/>
                  <a:gd name="connsiteY0" fmla="*/ 0 h 149353"/>
                  <a:gd name="connsiteX1" fmla="*/ 292248 w 292248"/>
                  <a:gd name="connsiteY1" fmla="*/ 0 h 149353"/>
                  <a:gd name="connsiteX2" fmla="*/ 292248 w 292248"/>
                  <a:gd name="connsiteY2" fmla="*/ 149353 h 149353"/>
                  <a:gd name="connsiteX3" fmla="*/ 0 w 292248"/>
                  <a:gd name="connsiteY3" fmla="*/ 44579 h 149353"/>
                  <a:gd name="connsiteX4" fmla="*/ 100013 w 292248"/>
                  <a:gd name="connsiteY4" fmla="*/ 0 h 149353"/>
                  <a:gd name="connsiteX0" fmla="*/ 114947 w 307182"/>
                  <a:gd name="connsiteY0" fmla="*/ 148303 h 192882"/>
                  <a:gd name="connsiteX1" fmla="*/ 307182 w 307182"/>
                  <a:gd name="connsiteY1" fmla="*/ 148303 h 192882"/>
                  <a:gd name="connsiteX2" fmla="*/ 0 w 307182"/>
                  <a:gd name="connsiteY2" fmla="*/ 0 h 192882"/>
                  <a:gd name="connsiteX3" fmla="*/ 14934 w 307182"/>
                  <a:gd name="connsiteY3" fmla="*/ 192882 h 192882"/>
                  <a:gd name="connsiteX4" fmla="*/ 114947 w 307182"/>
                  <a:gd name="connsiteY4" fmla="*/ 148303 h 192882"/>
                  <a:gd name="connsiteX0" fmla="*/ 100013 w 292248"/>
                  <a:gd name="connsiteY0" fmla="*/ 0 h 46959"/>
                  <a:gd name="connsiteX1" fmla="*/ 292248 w 292248"/>
                  <a:gd name="connsiteY1" fmla="*/ 0 h 46959"/>
                  <a:gd name="connsiteX2" fmla="*/ 94603 w 292248"/>
                  <a:gd name="connsiteY2" fmla="*/ 46959 h 46959"/>
                  <a:gd name="connsiteX3" fmla="*/ 0 w 292248"/>
                  <a:gd name="connsiteY3" fmla="*/ 44579 h 46959"/>
                  <a:gd name="connsiteX4" fmla="*/ 100013 w 292248"/>
                  <a:gd name="connsiteY4" fmla="*/ 0 h 46959"/>
                  <a:gd name="connsiteX0" fmla="*/ 100013 w 230336"/>
                  <a:gd name="connsiteY0" fmla="*/ 219075 h 266034"/>
                  <a:gd name="connsiteX1" fmla="*/ 230336 w 230336"/>
                  <a:gd name="connsiteY1" fmla="*/ 0 h 266034"/>
                  <a:gd name="connsiteX2" fmla="*/ 94603 w 230336"/>
                  <a:gd name="connsiteY2" fmla="*/ 266034 h 266034"/>
                  <a:gd name="connsiteX3" fmla="*/ 0 w 230336"/>
                  <a:gd name="connsiteY3" fmla="*/ 263654 h 266034"/>
                  <a:gd name="connsiteX4" fmla="*/ 100013 w 230336"/>
                  <a:gd name="connsiteY4" fmla="*/ 219075 h 266034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9460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11983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167134"/>
                  <a:gd name="connsiteY0" fmla="*/ 203055 h 250014"/>
                  <a:gd name="connsiteX1" fmla="*/ 167134 w 167134"/>
                  <a:gd name="connsiteY1" fmla="*/ 0 h 250014"/>
                  <a:gd name="connsiteX2" fmla="*/ 119833 w 167134"/>
                  <a:gd name="connsiteY2" fmla="*/ 250014 h 250014"/>
                  <a:gd name="connsiteX3" fmla="*/ 0 w 167134"/>
                  <a:gd name="connsiteY3" fmla="*/ 247634 h 250014"/>
                  <a:gd name="connsiteX4" fmla="*/ 100013 w 167134"/>
                  <a:gd name="connsiteY4" fmla="*/ 203055 h 250014"/>
                  <a:gd name="connsiteX0" fmla="*/ 100013 w 209184"/>
                  <a:gd name="connsiteY0" fmla="*/ 4620 h 51579"/>
                  <a:gd name="connsiteX1" fmla="*/ 209184 w 209184"/>
                  <a:gd name="connsiteY1" fmla="*/ 0 h 51579"/>
                  <a:gd name="connsiteX2" fmla="*/ 119833 w 209184"/>
                  <a:gd name="connsiteY2" fmla="*/ 51579 h 51579"/>
                  <a:gd name="connsiteX3" fmla="*/ 0 w 209184"/>
                  <a:gd name="connsiteY3" fmla="*/ 49199 h 51579"/>
                  <a:gd name="connsiteX4" fmla="*/ 100013 w 209184"/>
                  <a:gd name="connsiteY4" fmla="*/ 4620 h 51579"/>
                  <a:gd name="connsiteX0" fmla="*/ 82071 w 209184"/>
                  <a:gd name="connsiteY0" fmla="*/ 0 h 54429"/>
                  <a:gd name="connsiteX1" fmla="*/ 209184 w 209184"/>
                  <a:gd name="connsiteY1" fmla="*/ 2850 h 54429"/>
                  <a:gd name="connsiteX2" fmla="*/ 119833 w 209184"/>
                  <a:gd name="connsiteY2" fmla="*/ 54429 h 54429"/>
                  <a:gd name="connsiteX3" fmla="*/ 0 w 209184"/>
                  <a:gd name="connsiteY3" fmla="*/ 52049 h 54429"/>
                  <a:gd name="connsiteX4" fmla="*/ 82071 w 209184"/>
                  <a:gd name="connsiteY4" fmla="*/ 0 h 54429"/>
                  <a:gd name="connsiteX0" fmla="*/ 82071 w 189000"/>
                  <a:gd name="connsiteY0" fmla="*/ 7111 h 61540"/>
                  <a:gd name="connsiteX1" fmla="*/ 189000 w 189000"/>
                  <a:gd name="connsiteY1" fmla="*/ 0 h 61540"/>
                  <a:gd name="connsiteX2" fmla="*/ 119833 w 189000"/>
                  <a:gd name="connsiteY2" fmla="*/ 61540 h 61540"/>
                  <a:gd name="connsiteX3" fmla="*/ 0 w 189000"/>
                  <a:gd name="connsiteY3" fmla="*/ 59160 h 61540"/>
                  <a:gd name="connsiteX4" fmla="*/ 82071 w 189000"/>
                  <a:gd name="connsiteY4" fmla="*/ 7111 h 61540"/>
                  <a:gd name="connsiteX0" fmla="*/ 82071 w 202456"/>
                  <a:gd name="connsiteY0" fmla="*/ 0 h 54429"/>
                  <a:gd name="connsiteX1" fmla="*/ 202456 w 202456"/>
                  <a:gd name="connsiteY1" fmla="*/ 5340 h 54429"/>
                  <a:gd name="connsiteX2" fmla="*/ 119833 w 202456"/>
                  <a:gd name="connsiteY2" fmla="*/ 54429 h 54429"/>
                  <a:gd name="connsiteX3" fmla="*/ 0 w 202456"/>
                  <a:gd name="connsiteY3" fmla="*/ 52049 h 54429"/>
                  <a:gd name="connsiteX4" fmla="*/ 82071 w 202456"/>
                  <a:gd name="connsiteY4" fmla="*/ 0 h 54429"/>
                  <a:gd name="connsiteX0" fmla="*/ 82071 w 197971"/>
                  <a:gd name="connsiteY0" fmla="*/ 7111 h 61540"/>
                  <a:gd name="connsiteX1" fmla="*/ 197971 w 197971"/>
                  <a:gd name="connsiteY1" fmla="*/ 0 h 61540"/>
                  <a:gd name="connsiteX2" fmla="*/ 119833 w 197971"/>
                  <a:gd name="connsiteY2" fmla="*/ 61540 h 61540"/>
                  <a:gd name="connsiteX3" fmla="*/ 0 w 197971"/>
                  <a:gd name="connsiteY3" fmla="*/ 59160 h 61540"/>
                  <a:gd name="connsiteX4" fmla="*/ 82071 w 197971"/>
                  <a:gd name="connsiteY4" fmla="*/ 7111 h 61540"/>
                  <a:gd name="connsiteX0" fmla="*/ 66372 w 197971"/>
                  <a:gd name="connsiteY0" fmla="*/ 4620 h 61540"/>
                  <a:gd name="connsiteX1" fmla="*/ 197971 w 197971"/>
                  <a:gd name="connsiteY1" fmla="*/ 0 h 61540"/>
                  <a:gd name="connsiteX2" fmla="*/ 119833 w 197971"/>
                  <a:gd name="connsiteY2" fmla="*/ 61540 h 61540"/>
                  <a:gd name="connsiteX3" fmla="*/ 0 w 197971"/>
                  <a:gd name="connsiteY3" fmla="*/ 59160 h 61540"/>
                  <a:gd name="connsiteX4" fmla="*/ 66372 w 197971"/>
                  <a:gd name="connsiteY4" fmla="*/ 4620 h 61540"/>
                  <a:gd name="connsiteX0" fmla="*/ 66372 w 197971"/>
                  <a:gd name="connsiteY0" fmla="*/ 4620 h 61540"/>
                  <a:gd name="connsiteX1" fmla="*/ 197971 w 197971"/>
                  <a:gd name="connsiteY1" fmla="*/ 0 h 61540"/>
                  <a:gd name="connsiteX2" fmla="*/ 137774 w 197971"/>
                  <a:gd name="connsiteY2" fmla="*/ 61540 h 61540"/>
                  <a:gd name="connsiteX3" fmla="*/ 0 w 197971"/>
                  <a:gd name="connsiteY3" fmla="*/ 59160 h 61540"/>
                  <a:gd name="connsiteX4" fmla="*/ 66372 w 197971"/>
                  <a:gd name="connsiteY4" fmla="*/ 4620 h 61540"/>
                  <a:gd name="connsiteX0" fmla="*/ 66372 w 183011"/>
                  <a:gd name="connsiteY0" fmla="*/ 12090 h 69010"/>
                  <a:gd name="connsiteX1" fmla="*/ 183011 w 183011"/>
                  <a:gd name="connsiteY1" fmla="*/ 0 h 69010"/>
                  <a:gd name="connsiteX2" fmla="*/ 137774 w 183011"/>
                  <a:gd name="connsiteY2" fmla="*/ 69010 h 69010"/>
                  <a:gd name="connsiteX3" fmla="*/ 0 w 183011"/>
                  <a:gd name="connsiteY3" fmla="*/ 66630 h 69010"/>
                  <a:gd name="connsiteX4" fmla="*/ 66372 w 183011"/>
                  <a:gd name="connsiteY4" fmla="*/ 12090 h 69010"/>
                  <a:gd name="connsiteX0" fmla="*/ 66372 w 183011"/>
                  <a:gd name="connsiteY0" fmla="*/ 12090 h 66630"/>
                  <a:gd name="connsiteX1" fmla="*/ 183011 w 183011"/>
                  <a:gd name="connsiteY1" fmla="*/ 0 h 66630"/>
                  <a:gd name="connsiteX2" fmla="*/ 65113 w 183011"/>
                  <a:gd name="connsiteY2" fmla="*/ 46599 h 66630"/>
                  <a:gd name="connsiteX3" fmla="*/ 0 w 183011"/>
                  <a:gd name="connsiteY3" fmla="*/ 66630 h 66630"/>
                  <a:gd name="connsiteX4" fmla="*/ 66372 w 183011"/>
                  <a:gd name="connsiteY4" fmla="*/ 12090 h 66630"/>
                  <a:gd name="connsiteX0" fmla="*/ 66372 w 183011"/>
                  <a:gd name="connsiteY0" fmla="*/ 12090 h 66630"/>
                  <a:gd name="connsiteX1" fmla="*/ 183011 w 183011"/>
                  <a:gd name="connsiteY1" fmla="*/ 0 h 66630"/>
                  <a:gd name="connsiteX2" fmla="*/ 142048 w 183011"/>
                  <a:gd name="connsiteY2" fmla="*/ 56560 h 66630"/>
                  <a:gd name="connsiteX3" fmla="*/ 0 w 183011"/>
                  <a:gd name="connsiteY3" fmla="*/ 66630 h 66630"/>
                  <a:gd name="connsiteX4" fmla="*/ 66372 w 183011"/>
                  <a:gd name="connsiteY4" fmla="*/ 12090 h 66630"/>
                  <a:gd name="connsiteX0" fmla="*/ 66372 w 176600"/>
                  <a:gd name="connsiteY0" fmla="*/ 2129 h 56669"/>
                  <a:gd name="connsiteX1" fmla="*/ 176600 w 176600"/>
                  <a:gd name="connsiteY1" fmla="*/ 0 h 56669"/>
                  <a:gd name="connsiteX2" fmla="*/ 142048 w 176600"/>
                  <a:gd name="connsiteY2" fmla="*/ 46599 h 56669"/>
                  <a:gd name="connsiteX3" fmla="*/ 0 w 176600"/>
                  <a:gd name="connsiteY3" fmla="*/ 56669 h 56669"/>
                  <a:gd name="connsiteX4" fmla="*/ 66372 w 176600"/>
                  <a:gd name="connsiteY4" fmla="*/ 2129 h 56669"/>
                  <a:gd name="connsiteX0" fmla="*/ 66372 w 178737"/>
                  <a:gd name="connsiteY0" fmla="*/ 4619 h 59159"/>
                  <a:gd name="connsiteX1" fmla="*/ 178737 w 178737"/>
                  <a:gd name="connsiteY1" fmla="*/ 0 h 59159"/>
                  <a:gd name="connsiteX2" fmla="*/ 142048 w 178737"/>
                  <a:gd name="connsiteY2" fmla="*/ 49089 h 59159"/>
                  <a:gd name="connsiteX3" fmla="*/ 0 w 178737"/>
                  <a:gd name="connsiteY3" fmla="*/ 59159 h 59159"/>
                  <a:gd name="connsiteX4" fmla="*/ 66372 w 178737"/>
                  <a:gd name="connsiteY4" fmla="*/ 4619 h 59159"/>
                  <a:gd name="connsiteX0" fmla="*/ 66372 w 178737"/>
                  <a:gd name="connsiteY0" fmla="*/ 4619 h 59159"/>
                  <a:gd name="connsiteX1" fmla="*/ 178737 w 178737"/>
                  <a:gd name="connsiteY1" fmla="*/ 0 h 59159"/>
                  <a:gd name="connsiteX2" fmla="*/ 146322 w 178737"/>
                  <a:gd name="connsiteY2" fmla="*/ 56559 h 59159"/>
                  <a:gd name="connsiteX3" fmla="*/ 0 w 178737"/>
                  <a:gd name="connsiteY3" fmla="*/ 59159 h 59159"/>
                  <a:gd name="connsiteX4" fmla="*/ 66372 w 178737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46322 w 185148"/>
                  <a:gd name="connsiteY2" fmla="*/ 56559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37774 w 185148"/>
                  <a:gd name="connsiteY2" fmla="*/ 54069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61816 w 185148"/>
                  <a:gd name="connsiteY2" fmla="*/ 42397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0 w 118776"/>
                  <a:gd name="connsiteY0" fmla="*/ 127551 h 165328"/>
                  <a:gd name="connsiteX1" fmla="*/ 118776 w 118776"/>
                  <a:gd name="connsiteY1" fmla="*/ 122932 h 165328"/>
                  <a:gd name="connsiteX2" fmla="*/ 95444 w 118776"/>
                  <a:gd name="connsiteY2" fmla="*/ 165329 h 165328"/>
                  <a:gd name="connsiteX3" fmla="*/ 71870 w 118776"/>
                  <a:gd name="connsiteY3" fmla="*/ 0 h 165328"/>
                  <a:gd name="connsiteX4" fmla="*/ 0 w 118776"/>
                  <a:gd name="connsiteY4" fmla="*/ 127551 h 165328"/>
                  <a:gd name="connsiteX0" fmla="*/ 40327 w 159103"/>
                  <a:gd name="connsiteY0" fmla="*/ 4619 h 49820"/>
                  <a:gd name="connsiteX1" fmla="*/ 159103 w 159103"/>
                  <a:gd name="connsiteY1" fmla="*/ 0 h 49820"/>
                  <a:gd name="connsiteX2" fmla="*/ 135771 w 159103"/>
                  <a:gd name="connsiteY2" fmla="*/ 42397 h 49820"/>
                  <a:gd name="connsiteX3" fmla="*/ 0 w 159103"/>
                  <a:gd name="connsiteY3" fmla="*/ 49820 h 49820"/>
                  <a:gd name="connsiteX4" fmla="*/ 40327 w 159103"/>
                  <a:gd name="connsiteY4" fmla="*/ 4619 h 49820"/>
                  <a:gd name="connsiteX0" fmla="*/ 40327 w 159103"/>
                  <a:gd name="connsiteY0" fmla="*/ 4619 h 51735"/>
                  <a:gd name="connsiteX1" fmla="*/ 159103 w 159103"/>
                  <a:gd name="connsiteY1" fmla="*/ 0 h 51735"/>
                  <a:gd name="connsiteX2" fmla="*/ 135771 w 159103"/>
                  <a:gd name="connsiteY2" fmla="*/ 51735 h 51735"/>
                  <a:gd name="connsiteX3" fmla="*/ 0 w 159103"/>
                  <a:gd name="connsiteY3" fmla="*/ 49820 h 51735"/>
                  <a:gd name="connsiteX4" fmla="*/ 40327 w 159103"/>
                  <a:gd name="connsiteY4" fmla="*/ 4619 h 51735"/>
                  <a:gd name="connsiteX0" fmla="*/ 40327 w 161107"/>
                  <a:gd name="connsiteY0" fmla="*/ 9288 h 56404"/>
                  <a:gd name="connsiteX1" fmla="*/ 161107 w 161107"/>
                  <a:gd name="connsiteY1" fmla="*/ 0 h 56404"/>
                  <a:gd name="connsiteX2" fmla="*/ 135771 w 161107"/>
                  <a:gd name="connsiteY2" fmla="*/ 56404 h 56404"/>
                  <a:gd name="connsiteX3" fmla="*/ 0 w 161107"/>
                  <a:gd name="connsiteY3" fmla="*/ 54489 h 56404"/>
                  <a:gd name="connsiteX4" fmla="*/ 40327 w 161107"/>
                  <a:gd name="connsiteY4" fmla="*/ 9288 h 56404"/>
                  <a:gd name="connsiteX0" fmla="*/ 20352 w 161107"/>
                  <a:gd name="connsiteY0" fmla="*/ 4873 h 56404"/>
                  <a:gd name="connsiteX1" fmla="*/ 161107 w 161107"/>
                  <a:gd name="connsiteY1" fmla="*/ 0 h 56404"/>
                  <a:gd name="connsiteX2" fmla="*/ 135771 w 161107"/>
                  <a:gd name="connsiteY2" fmla="*/ 56404 h 56404"/>
                  <a:gd name="connsiteX3" fmla="*/ 0 w 161107"/>
                  <a:gd name="connsiteY3" fmla="*/ 54489 h 56404"/>
                  <a:gd name="connsiteX4" fmla="*/ 20352 w 161107"/>
                  <a:gd name="connsiteY4" fmla="*/ 4873 h 56404"/>
                  <a:gd name="connsiteX0" fmla="*/ 20352 w 166842"/>
                  <a:gd name="connsiteY0" fmla="*/ 4873 h 54489"/>
                  <a:gd name="connsiteX1" fmla="*/ 161107 w 166842"/>
                  <a:gd name="connsiteY1" fmla="*/ 0 h 54489"/>
                  <a:gd name="connsiteX2" fmla="*/ 166842 w 166842"/>
                  <a:gd name="connsiteY2" fmla="*/ 24033 h 54489"/>
                  <a:gd name="connsiteX3" fmla="*/ 0 w 166842"/>
                  <a:gd name="connsiteY3" fmla="*/ 54489 h 54489"/>
                  <a:gd name="connsiteX4" fmla="*/ 20352 w 166842"/>
                  <a:gd name="connsiteY4" fmla="*/ 4873 h 54489"/>
                  <a:gd name="connsiteX0" fmla="*/ 20352 w 171281"/>
                  <a:gd name="connsiteY0" fmla="*/ 4873 h 54489"/>
                  <a:gd name="connsiteX1" fmla="*/ 161107 w 171281"/>
                  <a:gd name="connsiteY1" fmla="*/ 0 h 54489"/>
                  <a:gd name="connsiteX2" fmla="*/ 171281 w 171281"/>
                  <a:gd name="connsiteY2" fmla="*/ 31390 h 54489"/>
                  <a:gd name="connsiteX3" fmla="*/ 0 w 171281"/>
                  <a:gd name="connsiteY3" fmla="*/ 54489 h 54489"/>
                  <a:gd name="connsiteX4" fmla="*/ 20352 w 171281"/>
                  <a:gd name="connsiteY4" fmla="*/ 4873 h 54489"/>
                  <a:gd name="connsiteX0" fmla="*/ 20352 w 171281"/>
                  <a:gd name="connsiteY0" fmla="*/ 4873 h 54489"/>
                  <a:gd name="connsiteX1" fmla="*/ 161107 w 171281"/>
                  <a:gd name="connsiteY1" fmla="*/ 0 h 54489"/>
                  <a:gd name="connsiteX2" fmla="*/ 171281 w 171281"/>
                  <a:gd name="connsiteY2" fmla="*/ 31390 h 54489"/>
                  <a:gd name="connsiteX3" fmla="*/ 0 w 171281"/>
                  <a:gd name="connsiteY3" fmla="*/ 54489 h 54489"/>
                  <a:gd name="connsiteX4" fmla="*/ 20352 w 171281"/>
                  <a:gd name="connsiteY4" fmla="*/ 4873 h 54489"/>
                  <a:gd name="connsiteX0" fmla="*/ 20352 w 175719"/>
                  <a:gd name="connsiteY0" fmla="*/ 4873 h 54489"/>
                  <a:gd name="connsiteX1" fmla="*/ 161107 w 175719"/>
                  <a:gd name="connsiteY1" fmla="*/ 0 h 54489"/>
                  <a:gd name="connsiteX2" fmla="*/ 175719 w 175719"/>
                  <a:gd name="connsiteY2" fmla="*/ 53461 h 54489"/>
                  <a:gd name="connsiteX3" fmla="*/ 0 w 175719"/>
                  <a:gd name="connsiteY3" fmla="*/ 54489 h 54489"/>
                  <a:gd name="connsiteX4" fmla="*/ 20352 w 175719"/>
                  <a:gd name="connsiteY4" fmla="*/ 4873 h 54489"/>
                  <a:gd name="connsiteX0" fmla="*/ 0 w 155367"/>
                  <a:gd name="connsiteY0" fmla="*/ 4873 h 53461"/>
                  <a:gd name="connsiteX1" fmla="*/ 140755 w 155367"/>
                  <a:gd name="connsiteY1" fmla="*/ 0 h 53461"/>
                  <a:gd name="connsiteX2" fmla="*/ 155367 w 155367"/>
                  <a:gd name="connsiteY2" fmla="*/ 53461 h 53461"/>
                  <a:gd name="connsiteX3" fmla="*/ 11936 w 155367"/>
                  <a:gd name="connsiteY3" fmla="*/ 47132 h 53461"/>
                  <a:gd name="connsiteX4" fmla="*/ 0 w 155367"/>
                  <a:gd name="connsiteY4" fmla="*/ 4873 h 53461"/>
                  <a:gd name="connsiteX0" fmla="*/ 0 w 140755"/>
                  <a:gd name="connsiteY0" fmla="*/ 119150 h 161409"/>
                  <a:gd name="connsiteX1" fmla="*/ 140755 w 140755"/>
                  <a:gd name="connsiteY1" fmla="*/ 114277 h 161409"/>
                  <a:gd name="connsiteX2" fmla="*/ 46972 w 140755"/>
                  <a:gd name="connsiteY2" fmla="*/ 0 h 161409"/>
                  <a:gd name="connsiteX3" fmla="*/ 11936 w 140755"/>
                  <a:gd name="connsiteY3" fmla="*/ 161409 h 161409"/>
                  <a:gd name="connsiteX4" fmla="*/ 0 w 140755"/>
                  <a:gd name="connsiteY4" fmla="*/ 119150 h 161409"/>
                  <a:gd name="connsiteX0" fmla="*/ 0 w 169205"/>
                  <a:gd name="connsiteY0" fmla="*/ 4873 h 47132"/>
                  <a:gd name="connsiteX1" fmla="*/ 140755 w 169205"/>
                  <a:gd name="connsiteY1" fmla="*/ 0 h 47132"/>
                  <a:gd name="connsiteX2" fmla="*/ 169205 w 169205"/>
                  <a:gd name="connsiteY2" fmla="*/ 44633 h 47132"/>
                  <a:gd name="connsiteX3" fmla="*/ 11936 w 169205"/>
                  <a:gd name="connsiteY3" fmla="*/ 47132 h 47132"/>
                  <a:gd name="connsiteX4" fmla="*/ 0 w 169205"/>
                  <a:gd name="connsiteY4" fmla="*/ 4873 h 47132"/>
                  <a:gd name="connsiteX0" fmla="*/ 0 w 169205"/>
                  <a:gd name="connsiteY0" fmla="*/ 0 h 42259"/>
                  <a:gd name="connsiteX1" fmla="*/ 110772 w 169205"/>
                  <a:gd name="connsiteY1" fmla="*/ 27498 h 42259"/>
                  <a:gd name="connsiteX2" fmla="*/ 169205 w 169205"/>
                  <a:gd name="connsiteY2" fmla="*/ 39760 h 42259"/>
                  <a:gd name="connsiteX3" fmla="*/ 11936 w 169205"/>
                  <a:gd name="connsiteY3" fmla="*/ 42259 h 42259"/>
                  <a:gd name="connsiteX4" fmla="*/ 0 w 169205"/>
                  <a:gd name="connsiteY4" fmla="*/ 0 h 42259"/>
                  <a:gd name="connsiteX0" fmla="*/ 0 w 169205"/>
                  <a:gd name="connsiteY0" fmla="*/ 3401 h 45660"/>
                  <a:gd name="connsiteX1" fmla="*/ 143060 w 169205"/>
                  <a:gd name="connsiteY1" fmla="*/ 0 h 45660"/>
                  <a:gd name="connsiteX2" fmla="*/ 169205 w 169205"/>
                  <a:gd name="connsiteY2" fmla="*/ 43161 h 45660"/>
                  <a:gd name="connsiteX3" fmla="*/ 11936 w 169205"/>
                  <a:gd name="connsiteY3" fmla="*/ 45660 h 45660"/>
                  <a:gd name="connsiteX4" fmla="*/ 0 w 169205"/>
                  <a:gd name="connsiteY4" fmla="*/ 3401 h 45660"/>
                  <a:gd name="connsiteX0" fmla="*/ 0 w 169205"/>
                  <a:gd name="connsiteY0" fmla="*/ 3401 h 45660"/>
                  <a:gd name="connsiteX1" fmla="*/ 143060 w 169205"/>
                  <a:gd name="connsiteY1" fmla="*/ 0 h 45660"/>
                  <a:gd name="connsiteX2" fmla="*/ 169205 w 169205"/>
                  <a:gd name="connsiteY2" fmla="*/ 44632 h 45660"/>
                  <a:gd name="connsiteX3" fmla="*/ 11936 w 169205"/>
                  <a:gd name="connsiteY3" fmla="*/ 45660 h 45660"/>
                  <a:gd name="connsiteX4" fmla="*/ 0 w 169205"/>
                  <a:gd name="connsiteY4" fmla="*/ 3401 h 45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205" h="45660">
                    <a:moveTo>
                      <a:pt x="0" y="3401"/>
                    </a:moveTo>
                    <a:lnTo>
                      <a:pt x="143060" y="0"/>
                    </a:lnTo>
                    <a:lnTo>
                      <a:pt x="169205" y="44632"/>
                    </a:lnTo>
                    <a:lnTo>
                      <a:pt x="11936" y="45660"/>
                    </a:lnTo>
                    <a:lnTo>
                      <a:pt x="0" y="3401"/>
                    </a:lnTo>
                    <a:close/>
                  </a:path>
                </a:pathLst>
              </a:custGeom>
              <a:solidFill>
                <a:srgbClr val="E4C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0" name="Rectangle 36"/>
              <p:cNvSpPr/>
              <p:nvPr/>
            </p:nvSpPr>
            <p:spPr>
              <a:xfrm rot="21375165">
                <a:off x="6523448" y="2828189"/>
                <a:ext cx="63141" cy="126576"/>
              </a:xfrm>
              <a:custGeom>
                <a:avLst/>
                <a:gdLst>
                  <a:gd name="connsiteX0" fmla="*/ 0 w 45719"/>
                  <a:gd name="connsiteY0" fmla="*/ 0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0 w 45719"/>
                  <a:gd name="connsiteY4" fmla="*/ 0 h 236020"/>
                  <a:gd name="connsiteX0" fmla="*/ 200900 w 200900"/>
                  <a:gd name="connsiteY0" fmla="*/ 124698 h 236020"/>
                  <a:gd name="connsiteX1" fmla="*/ 45719 w 200900"/>
                  <a:gd name="connsiteY1" fmla="*/ 0 h 236020"/>
                  <a:gd name="connsiteX2" fmla="*/ 45719 w 200900"/>
                  <a:gd name="connsiteY2" fmla="*/ 236020 h 236020"/>
                  <a:gd name="connsiteX3" fmla="*/ 0 w 200900"/>
                  <a:gd name="connsiteY3" fmla="*/ 236020 h 236020"/>
                  <a:gd name="connsiteX4" fmla="*/ 200900 w 200900"/>
                  <a:gd name="connsiteY4" fmla="*/ 124698 h 236020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9951 h 236257"/>
                  <a:gd name="connsiteX1" fmla="*/ 45719 w 45719"/>
                  <a:gd name="connsiteY1" fmla="*/ 237 h 236257"/>
                  <a:gd name="connsiteX2" fmla="*/ 45719 w 45719"/>
                  <a:gd name="connsiteY2" fmla="*/ 236257 h 236257"/>
                  <a:gd name="connsiteX3" fmla="*/ 0 w 45719"/>
                  <a:gd name="connsiteY3" fmla="*/ 236257 h 236257"/>
                  <a:gd name="connsiteX4" fmla="*/ 985 w 45719"/>
                  <a:gd name="connsiteY4" fmla="*/ 59951 h 236257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4075 h 230381"/>
                  <a:gd name="connsiteX1" fmla="*/ 41153 w 45719"/>
                  <a:gd name="connsiteY1" fmla="*/ 5356 h 230381"/>
                  <a:gd name="connsiteX2" fmla="*/ 45719 w 45719"/>
                  <a:gd name="connsiteY2" fmla="*/ 230381 h 230381"/>
                  <a:gd name="connsiteX3" fmla="*/ 0 w 45719"/>
                  <a:gd name="connsiteY3" fmla="*/ 230381 h 230381"/>
                  <a:gd name="connsiteX4" fmla="*/ 985 w 45719"/>
                  <a:gd name="connsiteY4" fmla="*/ 54075 h 230381"/>
                  <a:gd name="connsiteX0" fmla="*/ 985 w 41153"/>
                  <a:gd name="connsiteY0" fmla="*/ 54075 h 230381"/>
                  <a:gd name="connsiteX1" fmla="*/ 41153 w 41153"/>
                  <a:gd name="connsiteY1" fmla="*/ 5356 h 230381"/>
                  <a:gd name="connsiteX2" fmla="*/ 33875 w 41153"/>
                  <a:gd name="connsiteY2" fmla="*/ 122322 h 230381"/>
                  <a:gd name="connsiteX3" fmla="*/ 0 w 41153"/>
                  <a:gd name="connsiteY3" fmla="*/ 230381 h 230381"/>
                  <a:gd name="connsiteX4" fmla="*/ 985 w 41153"/>
                  <a:gd name="connsiteY4" fmla="*/ 54075 h 230381"/>
                  <a:gd name="connsiteX0" fmla="*/ 60745 w 100913"/>
                  <a:gd name="connsiteY0" fmla="*/ 196402 h 264649"/>
                  <a:gd name="connsiteX1" fmla="*/ 100913 w 100913"/>
                  <a:gd name="connsiteY1" fmla="*/ 147683 h 264649"/>
                  <a:gd name="connsiteX2" fmla="*/ 93635 w 100913"/>
                  <a:gd name="connsiteY2" fmla="*/ 264649 h 264649"/>
                  <a:gd name="connsiteX3" fmla="*/ 0 w 100913"/>
                  <a:gd name="connsiteY3" fmla="*/ 7528 h 264649"/>
                  <a:gd name="connsiteX4" fmla="*/ 60745 w 100913"/>
                  <a:gd name="connsiteY4" fmla="*/ 196402 h 264649"/>
                  <a:gd name="connsiteX0" fmla="*/ 6703 w 46871"/>
                  <a:gd name="connsiteY0" fmla="*/ 54075 h 194485"/>
                  <a:gd name="connsiteX1" fmla="*/ 46871 w 46871"/>
                  <a:gd name="connsiteY1" fmla="*/ 5356 h 194485"/>
                  <a:gd name="connsiteX2" fmla="*/ 39593 w 46871"/>
                  <a:gd name="connsiteY2" fmla="*/ 122322 h 194485"/>
                  <a:gd name="connsiteX3" fmla="*/ 0 w 46871"/>
                  <a:gd name="connsiteY3" fmla="*/ 194485 h 194485"/>
                  <a:gd name="connsiteX4" fmla="*/ 6703 w 46871"/>
                  <a:gd name="connsiteY4" fmla="*/ 54075 h 194485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35631 w 42909"/>
                  <a:gd name="connsiteY2" fmla="*/ 122322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36461 w 42909"/>
                  <a:gd name="connsiteY2" fmla="*/ 112239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41273 w 42909"/>
                  <a:gd name="connsiteY2" fmla="*/ 144913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6754"/>
                  <a:gd name="connsiteY0" fmla="*/ 54075 h 161614"/>
                  <a:gd name="connsiteX1" fmla="*/ 42909 w 46754"/>
                  <a:gd name="connsiteY1" fmla="*/ 5356 h 161614"/>
                  <a:gd name="connsiteX2" fmla="*/ 46712 w 46754"/>
                  <a:gd name="connsiteY2" fmla="*/ 161614 h 161614"/>
                  <a:gd name="connsiteX3" fmla="*/ 0 w 46754"/>
                  <a:gd name="connsiteY3" fmla="*/ 159414 h 161614"/>
                  <a:gd name="connsiteX4" fmla="*/ 2741 w 46754"/>
                  <a:gd name="connsiteY4" fmla="*/ 54075 h 16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54" h="161614">
                    <a:moveTo>
                      <a:pt x="2741" y="54075"/>
                    </a:moveTo>
                    <a:cubicBezTo>
                      <a:pt x="34600" y="-43881"/>
                      <a:pt x="27998" y="25261"/>
                      <a:pt x="42909" y="5356"/>
                    </a:cubicBezTo>
                    <a:cubicBezTo>
                      <a:pt x="42364" y="51875"/>
                      <a:pt x="47257" y="115095"/>
                      <a:pt x="46712" y="161614"/>
                    </a:cubicBezTo>
                    <a:lnTo>
                      <a:pt x="0" y="159414"/>
                    </a:lnTo>
                    <a:cubicBezTo>
                      <a:pt x="328" y="100645"/>
                      <a:pt x="2413" y="112844"/>
                      <a:pt x="2741" y="54075"/>
                    </a:cubicBezTo>
                    <a:close/>
                  </a:path>
                </a:pathLst>
              </a:custGeom>
              <a:solidFill>
                <a:srgbClr val="F3D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1" name="Rectangle 36"/>
              <p:cNvSpPr/>
              <p:nvPr/>
            </p:nvSpPr>
            <p:spPr>
              <a:xfrm rot="4046683">
                <a:off x="5337177" y="2775898"/>
                <a:ext cx="57683" cy="262793"/>
              </a:xfrm>
              <a:custGeom>
                <a:avLst/>
                <a:gdLst>
                  <a:gd name="connsiteX0" fmla="*/ 0 w 45719"/>
                  <a:gd name="connsiteY0" fmla="*/ 0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0 w 45719"/>
                  <a:gd name="connsiteY4" fmla="*/ 0 h 236020"/>
                  <a:gd name="connsiteX0" fmla="*/ 200900 w 200900"/>
                  <a:gd name="connsiteY0" fmla="*/ 124698 h 236020"/>
                  <a:gd name="connsiteX1" fmla="*/ 45719 w 200900"/>
                  <a:gd name="connsiteY1" fmla="*/ 0 h 236020"/>
                  <a:gd name="connsiteX2" fmla="*/ 45719 w 200900"/>
                  <a:gd name="connsiteY2" fmla="*/ 236020 h 236020"/>
                  <a:gd name="connsiteX3" fmla="*/ 0 w 200900"/>
                  <a:gd name="connsiteY3" fmla="*/ 236020 h 236020"/>
                  <a:gd name="connsiteX4" fmla="*/ 200900 w 200900"/>
                  <a:gd name="connsiteY4" fmla="*/ 124698 h 236020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9951 h 236257"/>
                  <a:gd name="connsiteX1" fmla="*/ 45719 w 45719"/>
                  <a:gd name="connsiteY1" fmla="*/ 237 h 236257"/>
                  <a:gd name="connsiteX2" fmla="*/ 45719 w 45719"/>
                  <a:gd name="connsiteY2" fmla="*/ 236257 h 236257"/>
                  <a:gd name="connsiteX3" fmla="*/ 0 w 45719"/>
                  <a:gd name="connsiteY3" fmla="*/ 236257 h 236257"/>
                  <a:gd name="connsiteX4" fmla="*/ 985 w 45719"/>
                  <a:gd name="connsiteY4" fmla="*/ 59951 h 236257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4075 h 230381"/>
                  <a:gd name="connsiteX1" fmla="*/ 41153 w 45719"/>
                  <a:gd name="connsiteY1" fmla="*/ 5356 h 230381"/>
                  <a:gd name="connsiteX2" fmla="*/ 45719 w 45719"/>
                  <a:gd name="connsiteY2" fmla="*/ 230381 h 230381"/>
                  <a:gd name="connsiteX3" fmla="*/ 0 w 45719"/>
                  <a:gd name="connsiteY3" fmla="*/ 230381 h 230381"/>
                  <a:gd name="connsiteX4" fmla="*/ 985 w 45719"/>
                  <a:gd name="connsiteY4" fmla="*/ 54075 h 230381"/>
                  <a:gd name="connsiteX0" fmla="*/ 985 w 41153"/>
                  <a:gd name="connsiteY0" fmla="*/ 54075 h 230381"/>
                  <a:gd name="connsiteX1" fmla="*/ 41153 w 41153"/>
                  <a:gd name="connsiteY1" fmla="*/ 5356 h 230381"/>
                  <a:gd name="connsiteX2" fmla="*/ 33875 w 41153"/>
                  <a:gd name="connsiteY2" fmla="*/ 122322 h 230381"/>
                  <a:gd name="connsiteX3" fmla="*/ 0 w 41153"/>
                  <a:gd name="connsiteY3" fmla="*/ 230381 h 230381"/>
                  <a:gd name="connsiteX4" fmla="*/ 985 w 41153"/>
                  <a:gd name="connsiteY4" fmla="*/ 54075 h 230381"/>
                  <a:gd name="connsiteX0" fmla="*/ 60745 w 100913"/>
                  <a:gd name="connsiteY0" fmla="*/ 196402 h 264649"/>
                  <a:gd name="connsiteX1" fmla="*/ 100913 w 100913"/>
                  <a:gd name="connsiteY1" fmla="*/ 147683 h 264649"/>
                  <a:gd name="connsiteX2" fmla="*/ 93635 w 100913"/>
                  <a:gd name="connsiteY2" fmla="*/ 264649 h 264649"/>
                  <a:gd name="connsiteX3" fmla="*/ 0 w 100913"/>
                  <a:gd name="connsiteY3" fmla="*/ 7528 h 264649"/>
                  <a:gd name="connsiteX4" fmla="*/ 60745 w 100913"/>
                  <a:gd name="connsiteY4" fmla="*/ 196402 h 264649"/>
                  <a:gd name="connsiteX0" fmla="*/ 6703 w 46871"/>
                  <a:gd name="connsiteY0" fmla="*/ 54075 h 194485"/>
                  <a:gd name="connsiteX1" fmla="*/ 46871 w 46871"/>
                  <a:gd name="connsiteY1" fmla="*/ 5356 h 194485"/>
                  <a:gd name="connsiteX2" fmla="*/ 39593 w 46871"/>
                  <a:gd name="connsiteY2" fmla="*/ 122322 h 194485"/>
                  <a:gd name="connsiteX3" fmla="*/ 0 w 46871"/>
                  <a:gd name="connsiteY3" fmla="*/ 194485 h 194485"/>
                  <a:gd name="connsiteX4" fmla="*/ 6703 w 46871"/>
                  <a:gd name="connsiteY4" fmla="*/ 54075 h 194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71" h="194485">
                    <a:moveTo>
                      <a:pt x="6703" y="54075"/>
                    </a:moveTo>
                    <a:cubicBezTo>
                      <a:pt x="38562" y="-43881"/>
                      <a:pt x="31960" y="25261"/>
                      <a:pt x="46871" y="5356"/>
                    </a:cubicBezTo>
                    <a:lnTo>
                      <a:pt x="39593" y="122322"/>
                    </a:lnTo>
                    <a:lnTo>
                      <a:pt x="0" y="194485"/>
                    </a:lnTo>
                    <a:cubicBezTo>
                      <a:pt x="328" y="135716"/>
                      <a:pt x="6375" y="112844"/>
                      <a:pt x="6703" y="54075"/>
                    </a:cubicBezTo>
                    <a:close/>
                  </a:path>
                </a:pathLst>
              </a:custGeom>
              <a:solidFill>
                <a:srgbClr val="F3D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5144881" y="2823886"/>
                <a:ext cx="2210577" cy="45719"/>
              </a:xfrm>
              <a:prstGeom prst="rect">
                <a:avLst/>
              </a:prstGeom>
              <a:solidFill>
                <a:srgbClr val="D8BB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3" name="Rectangle 8"/>
              <p:cNvSpPr/>
              <p:nvPr/>
            </p:nvSpPr>
            <p:spPr>
              <a:xfrm>
                <a:off x="4985740" y="2595783"/>
                <a:ext cx="197409" cy="286037"/>
              </a:xfrm>
              <a:custGeom>
                <a:avLst/>
                <a:gdLst>
                  <a:gd name="connsiteX0" fmla="*/ 0 w 250507"/>
                  <a:gd name="connsiteY0" fmla="*/ 0 h 278607"/>
                  <a:gd name="connsiteX1" fmla="*/ 250507 w 250507"/>
                  <a:gd name="connsiteY1" fmla="*/ 0 h 278607"/>
                  <a:gd name="connsiteX2" fmla="*/ 250507 w 250507"/>
                  <a:gd name="connsiteY2" fmla="*/ 278607 h 278607"/>
                  <a:gd name="connsiteX3" fmla="*/ 0 w 250507"/>
                  <a:gd name="connsiteY3" fmla="*/ 278607 h 278607"/>
                  <a:gd name="connsiteX4" fmla="*/ 0 w 250507"/>
                  <a:gd name="connsiteY4" fmla="*/ 0 h 278607"/>
                  <a:gd name="connsiteX0" fmla="*/ 173356 w 423863"/>
                  <a:gd name="connsiteY0" fmla="*/ 0 h 300038"/>
                  <a:gd name="connsiteX1" fmla="*/ 0 w 423863"/>
                  <a:gd name="connsiteY1" fmla="*/ 300038 h 300038"/>
                  <a:gd name="connsiteX2" fmla="*/ 423863 w 423863"/>
                  <a:gd name="connsiteY2" fmla="*/ 278607 h 300038"/>
                  <a:gd name="connsiteX3" fmla="*/ 173356 w 423863"/>
                  <a:gd name="connsiteY3" fmla="*/ 278607 h 300038"/>
                  <a:gd name="connsiteX4" fmla="*/ 173356 w 423863"/>
                  <a:gd name="connsiteY4" fmla="*/ 0 h 300038"/>
                  <a:gd name="connsiteX0" fmla="*/ 0 w 250507"/>
                  <a:gd name="connsiteY0" fmla="*/ 0 h 278607"/>
                  <a:gd name="connsiteX1" fmla="*/ 205263 w 250507"/>
                  <a:gd name="connsiteY1" fmla="*/ 130969 h 278607"/>
                  <a:gd name="connsiteX2" fmla="*/ 250507 w 250507"/>
                  <a:gd name="connsiteY2" fmla="*/ 278607 h 278607"/>
                  <a:gd name="connsiteX3" fmla="*/ 0 w 250507"/>
                  <a:gd name="connsiteY3" fmla="*/ 278607 h 278607"/>
                  <a:gd name="connsiteX4" fmla="*/ 0 w 250507"/>
                  <a:gd name="connsiteY4" fmla="*/ 0 h 278607"/>
                  <a:gd name="connsiteX0" fmla="*/ 0 w 250507"/>
                  <a:gd name="connsiteY0" fmla="*/ 0 h 278607"/>
                  <a:gd name="connsiteX1" fmla="*/ 205263 w 250507"/>
                  <a:gd name="connsiteY1" fmla="*/ 130969 h 278607"/>
                  <a:gd name="connsiteX2" fmla="*/ 250507 w 250507"/>
                  <a:gd name="connsiteY2" fmla="*/ 278607 h 278607"/>
                  <a:gd name="connsiteX3" fmla="*/ 0 w 250507"/>
                  <a:gd name="connsiteY3" fmla="*/ 278607 h 278607"/>
                  <a:gd name="connsiteX4" fmla="*/ 0 w 250507"/>
                  <a:gd name="connsiteY4" fmla="*/ 0 h 278607"/>
                  <a:gd name="connsiteX0" fmla="*/ 7144 w 250507"/>
                  <a:gd name="connsiteY0" fmla="*/ 4393 h 268713"/>
                  <a:gd name="connsiteX1" fmla="*/ 205263 w 250507"/>
                  <a:gd name="connsiteY1" fmla="*/ 121075 h 268713"/>
                  <a:gd name="connsiteX2" fmla="*/ 250507 w 250507"/>
                  <a:gd name="connsiteY2" fmla="*/ 268713 h 268713"/>
                  <a:gd name="connsiteX3" fmla="*/ 0 w 250507"/>
                  <a:gd name="connsiteY3" fmla="*/ 268713 h 268713"/>
                  <a:gd name="connsiteX4" fmla="*/ 7144 w 250507"/>
                  <a:gd name="connsiteY4" fmla="*/ 4393 h 268713"/>
                  <a:gd name="connsiteX0" fmla="*/ 7144 w 250507"/>
                  <a:gd name="connsiteY0" fmla="*/ 49056 h 313376"/>
                  <a:gd name="connsiteX1" fmla="*/ 205263 w 250507"/>
                  <a:gd name="connsiteY1" fmla="*/ 165738 h 313376"/>
                  <a:gd name="connsiteX2" fmla="*/ 250507 w 250507"/>
                  <a:gd name="connsiteY2" fmla="*/ 313376 h 313376"/>
                  <a:gd name="connsiteX3" fmla="*/ 0 w 250507"/>
                  <a:gd name="connsiteY3" fmla="*/ 313376 h 313376"/>
                  <a:gd name="connsiteX4" fmla="*/ 7144 w 250507"/>
                  <a:gd name="connsiteY4" fmla="*/ 49056 h 313376"/>
                  <a:gd name="connsiteX0" fmla="*/ 313745 w 557108"/>
                  <a:gd name="connsiteY0" fmla="*/ 18982 h 283302"/>
                  <a:gd name="connsiteX1" fmla="*/ 64961 w 557108"/>
                  <a:gd name="connsiteY1" fmla="*/ 283302 h 283302"/>
                  <a:gd name="connsiteX2" fmla="*/ 557108 w 557108"/>
                  <a:gd name="connsiteY2" fmla="*/ 283302 h 283302"/>
                  <a:gd name="connsiteX3" fmla="*/ 306601 w 557108"/>
                  <a:gd name="connsiteY3" fmla="*/ 283302 h 283302"/>
                  <a:gd name="connsiteX4" fmla="*/ 313745 w 557108"/>
                  <a:gd name="connsiteY4" fmla="*/ 18982 h 283302"/>
                  <a:gd name="connsiteX0" fmla="*/ 8174 w 251537"/>
                  <a:gd name="connsiteY0" fmla="*/ 60822 h 325142"/>
                  <a:gd name="connsiteX1" fmla="*/ 174522 w 251537"/>
                  <a:gd name="connsiteY1" fmla="*/ 148930 h 325142"/>
                  <a:gd name="connsiteX2" fmla="*/ 251537 w 251537"/>
                  <a:gd name="connsiteY2" fmla="*/ 325142 h 325142"/>
                  <a:gd name="connsiteX3" fmla="*/ 1030 w 251537"/>
                  <a:gd name="connsiteY3" fmla="*/ 325142 h 325142"/>
                  <a:gd name="connsiteX4" fmla="*/ 8174 w 251537"/>
                  <a:gd name="connsiteY4" fmla="*/ 60822 h 325142"/>
                  <a:gd name="connsiteX0" fmla="*/ 8174 w 174522"/>
                  <a:gd name="connsiteY0" fmla="*/ 60822 h 325142"/>
                  <a:gd name="connsiteX1" fmla="*/ 174522 w 174522"/>
                  <a:gd name="connsiteY1" fmla="*/ 148930 h 325142"/>
                  <a:gd name="connsiteX2" fmla="*/ 128692 w 174522"/>
                  <a:gd name="connsiteY2" fmla="*/ 220367 h 325142"/>
                  <a:gd name="connsiteX3" fmla="*/ 1030 w 174522"/>
                  <a:gd name="connsiteY3" fmla="*/ 325142 h 325142"/>
                  <a:gd name="connsiteX4" fmla="*/ 8174 w 174522"/>
                  <a:gd name="connsiteY4" fmla="*/ 60822 h 325142"/>
                  <a:gd name="connsiteX0" fmla="*/ 8174 w 183761"/>
                  <a:gd name="connsiteY0" fmla="*/ 60822 h 325142"/>
                  <a:gd name="connsiteX1" fmla="*/ 174522 w 183761"/>
                  <a:gd name="connsiteY1" fmla="*/ 148930 h 325142"/>
                  <a:gd name="connsiteX2" fmla="*/ 183761 w 183761"/>
                  <a:gd name="connsiteY2" fmla="*/ 315617 h 325142"/>
                  <a:gd name="connsiteX3" fmla="*/ 1030 w 183761"/>
                  <a:gd name="connsiteY3" fmla="*/ 325142 h 325142"/>
                  <a:gd name="connsiteX4" fmla="*/ 8174 w 183761"/>
                  <a:gd name="connsiteY4" fmla="*/ 60822 h 325142"/>
                  <a:gd name="connsiteX0" fmla="*/ 8174 w 183761"/>
                  <a:gd name="connsiteY0" fmla="*/ 60822 h 315617"/>
                  <a:gd name="connsiteX1" fmla="*/ 174522 w 183761"/>
                  <a:gd name="connsiteY1" fmla="*/ 148930 h 315617"/>
                  <a:gd name="connsiteX2" fmla="*/ 183761 w 183761"/>
                  <a:gd name="connsiteY2" fmla="*/ 315617 h 315617"/>
                  <a:gd name="connsiteX3" fmla="*/ 178944 w 183761"/>
                  <a:gd name="connsiteY3" fmla="*/ 187030 h 315617"/>
                  <a:gd name="connsiteX4" fmla="*/ 8174 w 183761"/>
                  <a:gd name="connsiteY4" fmla="*/ 60822 h 315617"/>
                  <a:gd name="connsiteX0" fmla="*/ 8174 w 183761"/>
                  <a:gd name="connsiteY0" fmla="*/ 60822 h 315617"/>
                  <a:gd name="connsiteX1" fmla="*/ 174522 w 183761"/>
                  <a:gd name="connsiteY1" fmla="*/ 148930 h 315617"/>
                  <a:gd name="connsiteX2" fmla="*/ 183761 w 183761"/>
                  <a:gd name="connsiteY2" fmla="*/ 315617 h 315617"/>
                  <a:gd name="connsiteX3" fmla="*/ 17974 w 183761"/>
                  <a:gd name="connsiteY3" fmla="*/ 248943 h 315617"/>
                  <a:gd name="connsiteX4" fmla="*/ 8174 w 183761"/>
                  <a:gd name="connsiteY4" fmla="*/ 60822 h 315617"/>
                  <a:gd name="connsiteX0" fmla="*/ 0 w 175587"/>
                  <a:gd name="connsiteY0" fmla="*/ 31242 h 286037"/>
                  <a:gd name="connsiteX1" fmla="*/ 33679 w 175587"/>
                  <a:gd name="connsiteY1" fmla="*/ 7518 h 286037"/>
                  <a:gd name="connsiteX2" fmla="*/ 166348 w 175587"/>
                  <a:gd name="connsiteY2" fmla="*/ 119350 h 286037"/>
                  <a:gd name="connsiteX3" fmla="*/ 175587 w 175587"/>
                  <a:gd name="connsiteY3" fmla="*/ 286037 h 286037"/>
                  <a:gd name="connsiteX4" fmla="*/ 9800 w 175587"/>
                  <a:gd name="connsiteY4" fmla="*/ 219363 h 286037"/>
                  <a:gd name="connsiteX5" fmla="*/ 0 w 175587"/>
                  <a:gd name="connsiteY5" fmla="*/ 31242 h 286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587" h="286037">
                    <a:moveTo>
                      <a:pt x="0" y="31242"/>
                    </a:moveTo>
                    <a:cubicBezTo>
                      <a:pt x="9628" y="-890"/>
                      <a:pt x="5954" y="-7167"/>
                      <a:pt x="33679" y="7518"/>
                    </a:cubicBezTo>
                    <a:cubicBezTo>
                      <a:pt x="61404" y="22203"/>
                      <a:pt x="148345" y="76105"/>
                      <a:pt x="166348" y="119350"/>
                    </a:cubicBezTo>
                    <a:lnTo>
                      <a:pt x="175587" y="286037"/>
                    </a:lnTo>
                    <a:lnTo>
                      <a:pt x="9800" y="219363"/>
                    </a:lnTo>
                    <a:lnTo>
                      <a:pt x="0" y="31242"/>
                    </a:lnTo>
                    <a:close/>
                  </a:path>
                </a:pathLst>
              </a:custGeom>
              <a:solidFill>
                <a:srgbClr val="DE9E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4" name="Rectangle 33"/>
              <p:cNvSpPr/>
              <p:nvPr/>
            </p:nvSpPr>
            <p:spPr>
              <a:xfrm>
                <a:off x="5331906" y="2868309"/>
                <a:ext cx="286519" cy="70964"/>
              </a:xfrm>
              <a:custGeom>
                <a:avLst/>
                <a:gdLst>
                  <a:gd name="connsiteX0" fmla="*/ 0 w 192235"/>
                  <a:gd name="connsiteY0" fmla="*/ 0 h 149353"/>
                  <a:gd name="connsiteX1" fmla="*/ 192235 w 192235"/>
                  <a:gd name="connsiteY1" fmla="*/ 0 h 149353"/>
                  <a:gd name="connsiteX2" fmla="*/ 192235 w 192235"/>
                  <a:gd name="connsiteY2" fmla="*/ 149353 h 149353"/>
                  <a:gd name="connsiteX3" fmla="*/ 0 w 192235"/>
                  <a:gd name="connsiteY3" fmla="*/ 149353 h 149353"/>
                  <a:gd name="connsiteX4" fmla="*/ 0 w 192235"/>
                  <a:gd name="connsiteY4" fmla="*/ 0 h 149353"/>
                  <a:gd name="connsiteX0" fmla="*/ 7144 w 199379"/>
                  <a:gd name="connsiteY0" fmla="*/ 0 h 149353"/>
                  <a:gd name="connsiteX1" fmla="*/ 199379 w 199379"/>
                  <a:gd name="connsiteY1" fmla="*/ 0 h 149353"/>
                  <a:gd name="connsiteX2" fmla="*/ 199379 w 199379"/>
                  <a:gd name="connsiteY2" fmla="*/ 149353 h 149353"/>
                  <a:gd name="connsiteX3" fmla="*/ 0 w 199379"/>
                  <a:gd name="connsiteY3" fmla="*/ 142210 h 149353"/>
                  <a:gd name="connsiteX4" fmla="*/ 7144 w 199379"/>
                  <a:gd name="connsiteY4" fmla="*/ 0 h 149353"/>
                  <a:gd name="connsiteX0" fmla="*/ 100013 w 292248"/>
                  <a:gd name="connsiteY0" fmla="*/ 0 h 149353"/>
                  <a:gd name="connsiteX1" fmla="*/ 292248 w 292248"/>
                  <a:gd name="connsiteY1" fmla="*/ 0 h 149353"/>
                  <a:gd name="connsiteX2" fmla="*/ 292248 w 292248"/>
                  <a:gd name="connsiteY2" fmla="*/ 149353 h 149353"/>
                  <a:gd name="connsiteX3" fmla="*/ 0 w 292248"/>
                  <a:gd name="connsiteY3" fmla="*/ 44579 h 149353"/>
                  <a:gd name="connsiteX4" fmla="*/ 100013 w 292248"/>
                  <a:gd name="connsiteY4" fmla="*/ 0 h 149353"/>
                  <a:gd name="connsiteX0" fmla="*/ 114947 w 307182"/>
                  <a:gd name="connsiteY0" fmla="*/ 148303 h 192882"/>
                  <a:gd name="connsiteX1" fmla="*/ 307182 w 307182"/>
                  <a:gd name="connsiteY1" fmla="*/ 148303 h 192882"/>
                  <a:gd name="connsiteX2" fmla="*/ 0 w 307182"/>
                  <a:gd name="connsiteY2" fmla="*/ 0 h 192882"/>
                  <a:gd name="connsiteX3" fmla="*/ 14934 w 307182"/>
                  <a:gd name="connsiteY3" fmla="*/ 192882 h 192882"/>
                  <a:gd name="connsiteX4" fmla="*/ 114947 w 307182"/>
                  <a:gd name="connsiteY4" fmla="*/ 148303 h 192882"/>
                  <a:gd name="connsiteX0" fmla="*/ 100013 w 292248"/>
                  <a:gd name="connsiteY0" fmla="*/ 0 h 46959"/>
                  <a:gd name="connsiteX1" fmla="*/ 292248 w 292248"/>
                  <a:gd name="connsiteY1" fmla="*/ 0 h 46959"/>
                  <a:gd name="connsiteX2" fmla="*/ 94603 w 292248"/>
                  <a:gd name="connsiteY2" fmla="*/ 46959 h 46959"/>
                  <a:gd name="connsiteX3" fmla="*/ 0 w 292248"/>
                  <a:gd name="connsiteY3" fmla="*/ 44579 h 46959"/>
                  <a:gd name="connsiteX4" fmla="*/ 100013 w 292248"/>
                  <a:gd name="connsiteY4" fmla="*/ 0 h 46959"/>
                  <a:gd name="connsiteX0" fmla="*/ 100013 w 230336"/>
                  <a:gd name="connsiteY0" fmla="*/ 219075 h 266034"/>
                  <a:gd name="connsiteX1" fmla="*/ 230336 w 230336"/>
                  <a:gd name="connsiteY1" fmla="*/ 0 h 266034"/>
                  <a:gd name="connsiteX2" fmla="*/ 94603 w 230336"/>
                  <a:gd name="connsiteY2" fmla="*/ 266034 h 266034"/>
                  <a:gd name="connsiteX3" fmla="*/ 0 w 230336"/>
                  <a:gd name="connsiteY3" fmla="*/ 263654 h 266034"/>
                  <a:gd name="connsiteX4" fmla="*/ 100013 w 230336"/>
                  <a:gd name="connsiteY4" fmla="*/ 219075 h 266034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9460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11983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167134"/>
                  <a:gd name="connsiteY0" fmla="*/ 203055 h 250014"/>
                  <a:gd name="connsiteX1" fmla="*/ 167134 w 167134"/>
                  <a:gd name="connsiteY1" fmla="*/ 0 h 250014"/>
                  <a:gd name="connsiteX2" fmla="*/ 119833 w 167134"/>
                  <a:gd name="connsiteY2" fmla="*/ 250014 h 250014"/>
                  <a:gd name="connsiteX3" fmla="*/ 0 w 167134"/>
                  <a:gd name="connsiteY3" fmla="*/ 247634 h 250014"/>
                  <a:gd name="connsiteX4" fmla="*/ 100013 w 167134"/>
                  <a:gd name="connsiteY4" fmla="*/ 203055 h 250014"/>
                  <a:gd name="connsiteX0" fmla="*/ 100013 w 209184"/>
                  <a:gd name="connsiteY0" fmla="*/ 4620 h 51579"/>
                  <a:gd name="connsiteX1" fmla="*/ 209184 w 209184"/>
                  <a:gd name="connsiteY1" fmla="*/ 0 h 51579"/>
                  <a:gd name="connsiteX2" fmla="*/ 119833 w 209184"/>
                  <a:gd name="connsiteY2" fmla="*/ 51579 h 51579"/>
                  <a:gd name="connsiteX3" fmla="*/ 0 w 209184"/>
                  <a:gd name="connsiteY3" fmla="*/ 49199 h 51579"/>
                  <a:gd name="connsiteX4" fmla="*/ 100013 w 209184"/>
                  <a:gd name="connsiteY4" fmla="*/ 4620 h 5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184" h="51579">
                    <a:moveTo>
                      <a:pt x="100013" y="4620"/>
                    </a:moveTo>
                    <a:lnTo>
                      <a:pt x="209184" y="0"/>
                    </a:lnTo>
                    <a:lnTo>
                      <a:pt x="119833" y="51579"/>
                    </a:lnTo>
                    <a:lnTo>
                      <a:pt x="0" y="49199"/>
                    </a:lnTo>
                    <a:lnTo>
                      <a:pt x="100013" y="4620"/>
                    </a:lnTo>
                    <a:close/>
                  </a:path>
                </a:pathLst>
              </a:custGeom>
              <a:solidFill>
                <a:srgbClr val="E4C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5" name="Right Triangle 10"/>
              <p:cNvSpPr/>
              <p:nvPr/>
            </p:nvSpPr>
            <p:spPr>
              <a:xfrm>
                <a:off x="5177698" y="2813310"/>
                <a:ext cx="24288" cy="58478"/>
              </a:xfrm>
              <a:custGeom>
                <a:avLst/>
                <a:gdLst>
                  <a:gd name="connsiteX0" fmla="*/ 0 w 45719"/>
                  <a:gd name="connsiteY0" fmla="*/ 58478 h 58478"/>
                  <a:gd name="connsiteX1" fmla="*/ 0 w 45719"/>
                  <a:gd name="connsiteY1" fmla="*/ 0 h 58478"/>
                  <a:gd name="connsiteX2" fmla="*/ 45719 w 45719"/>
                  <a:gd name="connsiteY2" fmla="*/ 58478 h 58478"/>
                  <a:gd name="connsiteX3" fmla="*/ 0 w 45719"/>
                  <a:gd name="connsiteY3" fmla="*/ 58478 h 58478"/>
                  <a:gd name="connsiteX0" fmla="*/ 0 w 24288"/>
                  <a:gd name="connsiteY0" fmla="*/ 58478 h 58478"/>
                  <a:gd name="connsiteX1" fmla="*/ 0 w 24288"/>
                  <a:gd name="connsiteY1" fmla="*/ 0 h 58478"/>
                  <a:gd name="connsiteX2" fmla="*/ 24288 w 24288"/>
                  <a:gd name="connsiteY2" fmla="*/ 44191 h 58478"/>
                  <a:gd name="connsiteX3" fmla="*/ 0 w 24288"/>
                  <a:gd name="connsiteY3" fmla="*/ 58478 h 58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88" h="58478">
                    <a:moveTo>
                      <a:pt x="0" y="58478"/>
                    </a:moveTo>
                    <a:lnTo>
                      <a:pt x="0" y="0"/>
                    </a:lnTo>
                    <a:lnTo>
                      <a:pt x="24288" y="44191"/>
                    </a:lnTo>
                    <a:lnTo>
                      <a:pt x="0" y="5847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6" name="Freeform 265"/>
              <p:cNvSpPr/>
              <p:nvPr/>
            </p:nvSpPr>
            <p:spPr>
              <a:xfrm>
                <a:off x="5021861" y="2863040"/>
                <a:ext cx="338343" cy="117228"/>
              </a:xfrm>
              <a:custGeom>
                <a:avLst/>
                <a:gdLst>
                  <a:gd name="connsiteX0" fmla="*/ 221456 w 221456"/>
                  <a:gd name="connsiteY0" fmla="*/ 7144 h 61913"/>
                  <a:gd name="connsiteX1" fmla="*/ 71437 w 221456"/>
                  <a:gd name="connsiteY1" fmla="*/ 61913 h 61913"/>
                  <a:gd name="connsiteX2" fmla="*/ 0 w 221456"/>
                  <a:gd name="connsiteY2" fmla="*/ 52388 h 61913"/>
                  <a:gd name="connsiteX3" fmla="*/ 128587 w 221456"/>
                  <a:gd name="connsiteY3" fmla="*/ 0 h 61913"/>
                  <a:gd name="connsiteX4" fmla="*/ 221456 w 221456"/>
                  <a:gd name="connsiteY4" fmla="*/ 7144 h 61913"/>
                  <a:gd name="connsiteX0" fmla="*/ 221456 w 221456"/>
                  <a:gd name="connsiteY0" fmla="*/ 7144 h 55837"/>
                  <a:gd name="connsiteX1" fmla="*/ 80636 w 221456"/>
                  <a:gd name="connsiteY1" fmla="*/ 55837 h 55837"/>
                  <a:gd name="connsiteX2" fmla="*/ 0 w 221456"/>
                  <a:gd name="connsiteY2" fmla="*/ 52388 h 55837"/>
                  <a:gd name="connsiteX3" fmla="*/ 128587 w 221456"/>
                  <a:gd name="connsiteY3" fmla="*/ 0 h 55837"/>
                  <a:gd name="connsiteX4" fmla="*/ 221456 w 221456"/>
                  <a:gd name="connsiteY4" fmla="*/ 7144 h 55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456" h="55837">
                    <a:moveTo>
                      <a:pt x="221456" y="7144"/>
                    </a:moveTo>
                    <a:lnTo>
                      <a:pt x="80636" y="55837"/>
                    </a:lnTo>
                    <a:lnTo>
                      <a:pt x="0" y="52388"/>
                    </a:lnTo>
                    <a:lnTo>
                      <a:pt x="128587" y="0"/>
                    </a:lnTo>
                    <a:lnTo>
                      <a:pt x="221456" y="7144"/>
                    </a:lnTo>
                    <a:close/>
                  </a:path>
                </a:pathLst>
              </a:custGeom>
              <a:solidFill>
                <a:srgbClr val="F3D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7" name="Rectangle 12"/>
              <p:cNvSpPr/>
              <p:nvPr/>
            </p:nvSpPr>
            <p:spPr>
              <a:xfrm>
                <a:off x="5478462" y="2868935"/>
                <a:ext cx="138113" cy="12382"/>
              </a:xfrm>
              <a:custGeom>
                <a:avLst/>
                <a:gdLst>
                  <a:gd name="connsiteX0" fmla="*/ 0 w 90488"/>
                  <a:gd name="connsiteY0" fmla="*/ 0 h 45719"/>
                  <a:gd name="connsiteX1" fmla="*/ 90488 w 90488"/>
                  <a:gd name="connsiteY1" fmla="*/ 0 h 45719"/>
                  <a:gd name="connsiteX2" fmla="*/ 90488 w 90488"/>
                  <a:gd name="connsiteY2" fmla="*/ 45719 h 45719"/>
                  <a:gd name="connsiteX3" fmla="*/ 0 w 90488"/>
                  <a:gd name="connsiteY3" fmla="*/ 45719 h 45719"/>
                  <a:gd name="connsiteX4" fmla="*/ 0 w 90488"/>
                  <a:gd name="connsiteY4" fmla="*/ 0 h 45719"/>
                  <a:gd name="connsiteX0" fmla="*/ 0 w 111919"/>
                  <a:gd name="connsiteY0" fmla="*/ 0 h 45719"/>
                  <a:gd name="connsiteX1" fmla="*/ 111919 w 111919"/>
                  <a:gd name="connsiteY1" fmla="*/ 0 h 45719"/>
                  <a:gd name="connsiteX2" fmla="*/ 90488 w 111919"/>
                  <a:gd name="connsiteY2" fmla="*/ 45719 h 45719"/>
                  <a:gd name="connsiteX3" fmla="*/ 0 w 111919"/>
                  <a:gd name="connsiteY3" fmla="*/ 45719 h 45719"/>
                  <a:gd name="connsiteX4" fmla="*/ 0 w 111919"/>
                  <a:gd name="connsiteY4" fmla="*/ 0 h 45719"/>
                  <a:gd name="connsiteX0" fmla="*/ 0 w 111919"/>
                  <a:gd name="connsiteY0" fmla="*/ 113825 h 159544"/>
                  <a:gd name="connsiteX1" fmla="*/ 111919 w 111919"/>
                  <a:gd name="connsiteY1" fmla="*/ 113825 h 159544"/>
                  <a:gd name="connsiteX2" fmla="*/ 59532 w 111919"/>
                  <a:gd name="connsiteY2" fmla="*/ 0 h 159544"/>
                  <a:gd name="connsiteX3" fmla="*/ 0 w 111919"/>
                  <a:gd name="connsiteY3" fmla="*/ 159544 h 159544"/>
                  <a:gd name="connsiteX4" fmla="*/ 0 w 111919"/>
                  <a:gd name="connsiteY4" fmla="*/ 113825 h 159544"/>
                  <a:gd name="connsiteX0" fmla="*/ 0 w 111919"/>
                  <a:gd name="connsiteY0" fmla="*/ 113825 h 130969"/>
                  <a:gd name="connsiteX1" fmla="*/ 111919 w 111919"/>
                  <a:gd name="connsiteY1" fmla="*/ 113825 h 130969"/>
                  <a:gd name="connsiteX2" fmla="*/ 59532 w 111919"/>
                  <a:gd name="connsiteY2" fmla="*/ 0 h 130969"/>
                  <a:gd name="connsiteX3" fmla="*/ 0 w 111919"/>
                  <a:gd name="connsiteY3" fmla="*/ 130969 h 130969"/>
                  <a:gd name="connsiteX4" fmla="*/ 0 w 111919"/>
                  <a:gd name="connsiteY4" fmla="*/ 113825 h 130969"/>
                  <a:gd name="connsiteX0" fmla="*/ 16669 w 128588"/>
                  <a:gd name="connsiteY0" fmla="*/ 113825 h 113825"/>
                  <a:gd name="connsiteX1" fmla="*/ 128588 w 128588"/>
                  <a:gd name="connsiteY1" fmla="*/ 113825 h 113825"/>
                  <a:gd name="connsiteX2" fmla="*/ 76201 w 128588"/>
                  <a:gd name="connsiteY2" fmla="*/ 0 h 113825"/>
                  <a:gd name="connsiteX3" fmla="*/ 0 w 128588"/>
                  <a:gd name="connsiteY3" fmla="*/ 9525 h 113825"/>
                  <a:gd name="connsiteX4" fmla="*/ 16669 w 128588"/>
                  <a:gd name="connsiteY4" fmla="*/ 113825 h 113825"/>
                  <a:gd name="connsiteX0" fmla="*/ 16669 w 128588"/>
                  <a:gd name="connsiteY0" fmla="*/ 104300 h 114300"/>
                  <a:gd name="connsiteX1" fmla="*/ 128588 w 128588"/>
                  <a:gd name="connsiteY1" fmla="*/ 104300 h 114300"/>
                  <a:gd name="connsiteX2" fmla="*/ 90488 w 128588"/>
                  <a:gd name="connsiteY2" fmla="*/ 114300 h 114300"/>
                  <a:gd name="connsiteX3" fmla="*/ 0 w 128588"/>
                  <a:gd name="connsiteY3" fmla="*/ 0 h 114300"/>
                  <a:gd name="connsiteX4" fmla="*/ 16669 w 128588"/>
                  <a:gd name="connsiteY4" fmla="*/ 104300 h 114300"/>
                  <a:gd name="connsiteX0" fmla="*/ 2381 w 114300"/>
                  <a:gd name="connsiteY0" fmla="*/ 0 h 12382"/>
                  <a:gd name="connsiteX1" fmla="*/ 114300 w 114300"/>
                  <a:gd name="connsiteY1" fmla="*/ 0 h 12382"/>
                  <a:gd name="connsiteX2" fmla="*/ 76200 w 114300"/>
                  <a:gd name="connsiteY2" fmla="*/ 10000 h 12382"/>
                  <a:gd name="connsiteX3" fmla="*/ 0 w 114300"/>
                  <a:gd name="connsiteY3" fmla="*/ 12382 h 12382"/>
                  <a:gd name="connsiteX4" fmla="*/ 2381 w 114300"/>
                  <a:gd name="connsiteY4" fmla="*/ 0 h 12382"/>
                  <a:gd name="connsiteX0" fmla="*/ 0 w 138113"/>
                  <a:gd name="connsiteY0" fmla="*/ 0 h 12382"/>
                  <a:gd name="connsiteX1" fmla="*/ 138113 w 138113"/>
                  <a:gd name="connsiteY1" fmla="*/ 0 h 12382"/>
                  <a:gd name="connsiteX2" fmla="*/ 100013 w 138113"/>
                  <a:gd name="connsiteY2" fmla="*/ 10000 h 12382"/>
                  <a:gd name="connsiteX3" fmla="*/ 23813 w 138113"/>
                  <a:gd name="connsiteY3" fmla="*/ 12382 h 12382"/>
                  <a:gd name="connsiteX4" fmla="*/ 0 w 138113"/>
                  <a:gd name="connsiteY4" fmla="*/ 0 h 1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13" h="12382">
                    <a:moveTo>
                      <a:pt x="0" y="0"/>
                    </a:moveTo>
                    <a:lnTo>
                      <a:pt x="138113" y="0"/>
                    </a:lnTo>
                    <a:lnTo>
                      <a:pt x="100013" y="10000"/>
                    </a:lnTo>
                    <a:lnTo>
                      <a:pt x="23813" y="12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43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8" name="Rectangle 12"/>
              <p:cNvSpPr/>
              <p:nvPr/>
            </p:nvSpPr>
            <p:spPr>
              <a:xfrm>
                <a:off x="5643737" y="2868516"/>
                <a:ext cx="145843" cy="18000"/>
              </a:xfrm>
              <a:custGeom>
                <a:avLst/>
                <a:gdLst>
                  <a:gd name="connsiteX0" fmla="*/ 0 w 90488"/>
                  <a:gd name="connsiteY0" fmla="*/ 0 h 45719"/>
                  <a:gd name="connsiteX1" fmla="*/ 90488 w 90488"/>
                  <a:gd name="connsiteY1" fmla="*/ 0 h 45719"/>
                  <a:gd name="connsiteX2" fmla="*/ 90488 w 90488"/>
                  <a:gd name="connsiteY2" fmla="*/ 45719 h 45719"/>
                  <a:gd name="connsiteX3" fmla="*/ 0 w 90488"/>
                  <a:gd name="connsiteY3" fmla="*/ 45719 h 45719"/>
                  <a:gd name="connsiteX4" fmla="*/ 0 w 90488"/>
                  <a:gd name="connsiteY4" fmla="*/ 0 h 45719"/>
                  <a:gd name="connsiteX0" fmla="*/ 0 w 111919"/>
                  <a:gd name="connsiteY0" fmla="*/ 0 h 45719"/>
                  <a:gd name="connsiteX1" fmla="*/ 111919 w 111919"/>
                  <a:gd name="connsiteY1" fmla="*/ 0 h 45719"/>
                  <a:gd name="connsiteX2" fmla="*/ 90488 w 111919"/>
                  <a:gd name="connsiteY2" fmla="*/ 45719 h 45719"/>
                  <a:gd name="connsiteX3" fmla="*/ 0 w 111919"/>
                  <a:gd name="connsiteY3" fmla="*/ 45719 h 45719"/>
                  <a:gd name="connsiteX4" fmla="*/ 0 w 111919"/>
                  <a:gd name="connsiteY4" fmla="*/ 0 h 45719"/>
                  <a:gd name="connsiteX0" fmla="*/ 0 w 111919"/>
                  <a:gd name="connsiteY0" fmla="*/ 113825 h 159544"/>
                  <a:gd name="connsiteX1" fmla="*/ 111919 w 111919"/>
                  <a:gd name="connsiteY1" fmla="*/ 113825 h 159544"/>
                  <a:gd name="connsiteX2" fmla="*/ 59532 w 111919"/>
                  <a:gd name="connsiteY2" fmla="*/ 0 h 159544"/>
                  <a:gd name="connsiteX3" fmla="*/ 0 w 111919"/>
                  <a:gd name="connsiteY3" fmla="*/ 159544 h 159544"/>
                  <a:gd name="connsiteX4" fmla="*/ 0 w 111919"/>
                  <a:gd name="connsiteY4" fmla="*/ 113825 h 159544"/>
                  <a:gd name="connsiteX0" fmla="*/ 0 w 111919"/>
                  <a:gd name="connsiteY0" fmla="*/ 113825 h 130969"/>
                  <a:gd name="connsiteX1" fmla="*/ 111919 w 111919"/>
                  <a:gd name="connsiteY1" fmla="*/ 113825 h 130969"/>
                  <a:gd name="connsiteX2" fmla="*/ 59532 w 111919"/>
                  <a:gd name="connsiteY2" fmla="*/ 0 h 130969"/>
                  <a:gd name="connsiteX3" fmla="*/ 0 w 111919"/>
                  <a:gd name="connsiteY3" fmla="*/ 130969 h 130969"/>
                  <a:gd name="connsiteX4" fmla="*/ 0 w 111919"/>
                  <a:gd name="connsiteY4" fmla="*/ 113825 h 130969"/>
                  <a:gd name="connsiteX0" fmla="*/ 16669 w 128588"/>
                  <a:gd name="connsiteY0" fmla="*/ 113825 h 113825"/>
                  <a:gd name="connsiteX1" fmla="*/ 128588 w 128588"/>
                  <a:gd name="connsiteY1" fmla="*/ 113825 h 113825"/>
                  <a:gd name="connsiteX2" fmla="*/ 76201 w 128588"/>
                  <a:gd name="connsiteY2" fmla="*/ 0 h 113825"/>
                  <a:gd name="connsiteX3" fmla="*/ 0 w 128588"/>
                  <a:gd name="connsiteY3" fmla="*/ 9525 h 113825"/>
                  <a:gd name="connsiteX4" fmla="*/ 16669 w 128588"/>
                  <a:gd name="connsiteY4" fmla="*/ 113825 h 113825"/>
                  <a:gd name="connsiteX0" fmla="*/ 16669 w 128588"/>
                  <a:gd name="connsiteY0" fmla="*/ 104300 h 114300"/>
                  <a:gd name="connsiteX1" fmla="*/ 128588 w 128588"/>
                  <a:gd name="connsiteY1" fmla="*/ 104300 h 114300"/>
                  <a:gd name="connsiteX2" fmla="*/ 90488 w 128588"/>
                  <a:gd name="connsiteY2" fmla="*/ 114300 h 114300"/>
                  <a:gd name="connsiteX3" fmla="*/ 0 w 128588"/>
                  <a:gd name="connsiteY3" fmla="*/ 0 h 114300"/>
                  <a:gd name="connsiteX4" fmla="*/ 16669 w 128588"/>
                  <a:gd name="connsiteY4" fmla="*/ 104300 h 114300"/>
                  <a:gd name="connsiteX0" fmla="*/ 2381 w 114300"/>
                  <a:gd name="connsiteY0" fmla="*/ 0 h 12382"/>
                  <a:gd name="connsiteX1" fmla="*/ 114300 w 114300"/>
                  <a:gd name="connsiteY1" fmla="*/ 0 h 12382"/>
                  <a:gd name="connsiteX2" fmla="*/ 76200 w 114300"/>
                  <a:gd name="connsiteY2" fmla="*/ 10000 h 12382"/>
                  <a:gd name="connsiteX3" fmla="*/ 0 w 114300"/>
                  <a:gd name="connsiteY3" fmla="*/ 12382 h 12382"/>
                  <a:gd name="connsiteX4" fmla="*/ 2381 w 114300"/>
                  <a:gd name="connsiteY4" fmla="*/ 0 h 12382"/>
                  <a:gd name="connsiteX0" fmla="*/ 0 w 138113"/>
                  <a:gd name="connsiteY0" fmla="*/ 0 h 12382"/>
                  <a:gd name="connsiteX1" fmla="*/ 138113 w 138113"/>
                  <a:gd name="connsiteY1" fmla="*/ 0 h 12382"/>
                  <a:gd name="connsiteX2" fmla="*/ 100013 w 138113"/>
                  <a:gd name="connsiteY2" fmla="*/ 10000 h 12382"/>
                  <a:gd name="connsiteX3" fmla="*/ 23813 w 138113"/>
                  <a:gd name="connsiteY3" fmla="*/ 12382 h 12382"/>
                  <a:gd name="connsiteX4" fmla="*/ 0 w 138113"/>
                  <a:gd name="connsiteY4" fmla="*/ 0 h 12382"/>
                  <a:gd name="connsiteX0" fmla="*/ 0 w 138113"/>
                  <a:gd name="connsiteY0" fmla="*/ 0 h 12382"/>
                  <a:gd name="connsiteX1" fmla="*/ 138113 w 138113"/>
                  <a:gd name="connsiteY1" fmla="*/ 0 h 12382"/>
                  <a:gd name="connsiteX2" fmla="*/ 123826 w 138113"/>
                  <a:gd name="connsiteY2" fmla="*/ 12382 h 12382"/>
                  <a:gd name="connsiteX3" fmla="*/ 23813 w 138113"/>
                  <a:gd name="connsiteY3" fmla="*/ 12382 h 12382"/>
                  <a:gd name="connsiteX4" fmla="*/ 0 w 138113"/>
                  <a:gd name="connsiteY4" fmla="*/ 0 h 1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13" h="12382">
                    <a:moveTo>
                      <a:pt x="0" y="0"/>
                    </a:moveTo>
                    <a:lnTo>
                      <a:pt x="138113" y="0"/>
                    </a:lnTo>
                    <a:lnTo>
                      <a:pt x="123826" y="12382"/>
                    </a:lnTo>
                    <a:lnTo>
                      <a:pt x="23813" y="12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43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9" name="Rectangle 33"/>
              <p:cNvSpPr/>
              <p:nvPr/>
            </p:nvSpPr>
            <p:spPr>
              <a:xfrm rot="313294">
                <a:off x="5762804" y="2871182"/>
                <a:ext cx="220055" cy="83949"/>
              </a:xfrm>
              <a:custGeom>
                <a:avLst/>
                <a:gdLst>
                  <a:gd name="connsiteX0" fmla="*/ 0 w 192235"/>
                  <a:gd name="connsiteY0" fmla="*/ 0 h 149353"/>
                  <a:gd name="connsiteX1" fmla="*/ 192235 w 192235"/>
                  <a:gd name="connsiteY1" fmla="*/ 0 h 149353"/>
                  <a:gd name="connsiteX2" fmla="*/ 192235 w 192235"/>
                  <a:gd name="connsiteY2" fmla="*/ 149353 h 149353"/>
                  <a:gd name="connsiteX3" fmla="*/ 0 w 192235"/>
                  <a:gd name="connsiteY3" fmla="*/ 149353 h 149353"/>
                  <a:gd name="connsiteX4" fmla="*/ 0 w 192235"/>
                  <a:gd name="connsiteY4" fmla="*/ 0 h 149353"/>
                  <a:gd name="connsiteX0" fmla="*/ 7144 w 199379"/>
                  <a:gd name="connsiteY0" fmla="*/ 0 h 149353"/>
                  <a:gd name="connsiteX1" fmla="*/ 199379 w 199379"/>
                  <a:gd name="connsiteY1" fmla="*/ 0 h 149353"/>
                  <a:gd name="connsiteX2" fmla="*/ 199379 w 199379"/>
                  <a:gd name="connsiteY2" fmla="*/ 149353 h 149353"/>
                  <a:gd name="connsiteX3" fmla="*/ 0 w 199379"/>
                  <a:gd name="connsiteY3" fmla="*/ 142210 h 149353"/>
                  <a:gd name="connsiteX4" fmla="*/ 7144 w 199379"/>
                  <a:gd name="connsiteY4" fmla="*/ 0 h 149353"/>
                  <a:gd name="connsiteX0" fmla="*/ 100013 w 292248"/>
                  <a:gd name="connsiteY0" fmla="*/ 0 h 149353"/>
                  <a:gd name="connsiteX1" fmla="*/ 292248 w 292248"/>
                  <a:gd name="connsiteY1" fmla="*/ 0 h 149353"/>
                  <a:gd name="connsiteX2" fmla="*/ 292248 w 292248"/>
                  <a:gd name="connsiteY2" fmla="*/ 149353 h 149353"/>
                  <a:gd name="connsiteX3" fmla="*/ 0 w 292248"/>
                  <a:gd name="connsiteY3" fmla="*/ 44579 h 149353"/>
                  <a:gd name="connsiteX4" fmla="*/ 100013 w 292248"/>
                  <a:gd name="connsiteY4" fmla="*/ 0 h 149353"/>
                  <a:gd name="connsiteX0" fmla="*/ 114947 w 307182"/>
                  <a:gd name="connsiteY0" fmla="*/ 148303 h 192882"/>
                  <a:gd name="connsiteX1" fmla="*/ 307182 w 307182"/>
                  <a:gd name="connsiteY1" fmla="*/ 148303 h 192882"/>
                  <a:gd name="connsiteX2" fmla="*/ 0 w 307182"/>
                  <a:gd name="connsiteY2" fmla="*/ 0 h 192882"/>
                  <a:gd name="connsiteX3" fmla="*/ 14934 w 307182"/>
                  <a:gd name="connsiteY3" fmla="*/ 192882 h 192882"/>
                  <a:gd name="connsiteX4" fmla="*/ 114947 w 307182"/>
                  <a:gd name="connsiteY4" fmla="*/ 148303 h 192882"/>
                  <a:gd name="connsiteX0" fmla="*/ 100013 w 292248"/>
                  <a:gd name="connsiteY0" fmla="*/ 0 h 46959"/>
                  <a:gd name="connsiteX1" fmla="*/ 292248 w 292248"/>
                  <a:gd name="connsiteY1" fmla="*/ 0 h 46959"/>
                  <a:gd name="connsiteX2" fmla="*/ 94603 w 292248"/>
                  <a:gd name="connsiteY2" fmla="*/ 46959 h 46959"/>
                  <a:gd name="connsiteX3" fmla="*/ 0 w 292248"/>
                  <a:gd name="connsiteY3" fmla="*/ 44579 h 46959"/>
                  <a:gd name="connsiteX4" fmla="*/ 100013 w 292248"/>
                  <a:gd name="connsiteY4" fmla="*/ 0 h 46959"/>
                  <a:gd name="connsiteX0" fmla="*/ 100013 w 230336"/>
                  <a:gd name="connsiteY0" fmla="*/ 219075 h 266034"/>
                  <a:gd name="connsiteX1" fmla="*/ 230336 w 230336"/>
                  <a:gd name="connsiteY1" fmla="*/ 0 h 266034"/>
                  <a:gd name="connsiteX2" fmla="*/ 94603 w 230336"/>
                  <a:gd name="connsiteY2" fmla="*/ 266034 h 266034"/>
                  <a:gd name="connsiteX3" fmla="*/ 0 w 230336"/>
                  <a:gd name="connsiteY3" fmla="*/ 263654 h 266034"/>
                  <a:gd name="connsiteX4" fmla="*/ 100013 w 230336"/>
                  <a:gd name="connsiteY4" fmla="*/ 219075 h 266034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9460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11983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167134"/>
                  <a:gd name="connsiteY0" fmla="*/ 203055 h 250014"/>
                  <a:gd name="connsiteX1" fmla="*/ 167134 w 167134"/>
                  <a:gd name="connsiteY1" fmla="*/ 0 h 250014"/>
                  <a:gd name="connsiteX2" fmla="*/ 119833 w 167134"/>
                  <a:gd name="connsiteY2" fmla="*/ 250014 h 250014"/>
                  <a:gd name="connsiteX3" fmla="*/ 0 w 167134"/>
                  <a:gd name="connsiteY3" fmla="*/ 247634 h 250014"/>
                  <a:gd name="connsiteX4" fmla="*/ 100013 w 167134"/>
                  <a:gd name="connsiteY4" fmla="*/ 203055 h 250014"/>
                  <a:gd name="connsiteX0" fmla="*/ 100013 w 209184"/>
                  <a:gd name="connsiteY0" fmla="*/ 4620 h 51579"/>
                  <a:gd name="connsiteX1" fmla="*/ 209184 w 209184"/>
                  <a:gd name="connsiteY1" fmla="*/ 0 h 51579"/>
                  <a:gd name="connsiteX2" fmla="*/ 119833 w 209184"/>
                  <a:gd name="connsiteY2" fmla="*/ 51579 h 51579"/>
                  <a:gd name="connsiteX3" fmla="*/ 0 w 209184"/>
                  <a:gd name="connsiteY3" fmla="*/ 49199 h 51579"/>
                  <a:gd name="connsiteX4" fmla="*/ 100013 w 209184"/>
                  <a:gd name="connsiteY4" fmla="*/ 4620 h 51579"/>
                  <a:gd name="connsiteX0" fmla="*/ 82071 w 209184"/>
                  <a:gd name="connsiteY0" fmla="*/ 0 h 54429"/>
                  <a:gd name="connsiteX1" fmla="*/ 209184 w 209184"/>
                  <a:gd name="connsiteY1" fmla="*/ 2850 h 54429"/>
                  <a:gd name="connsiteX2" fmla="*/ 119833 w 209184"/>
                  <a:gd name="connsiteY2" fmla="*/ 54429 h 54429"/>
                  <a:gd name="connsiteX3" fmla="*/ 0 w 209184"/>
                  <a:gd name="connsiteY3" fmla="*/ 52049 h 54429"/>
                  <a:gd name="connsiteX4" fmla="*/ 82071 w 209184"/>
                  <a:gd name="connsiteY4" fmla="*/ 0 h 54429"/>
                  <a:gd name="connsiteX0" fmla="*/ 82071 w 189000"/>
                  <a:gd name="connsiteY0" fmla="*/ 7111 h 61540"/>
                  <a:gd name="connsiteX1" fmla="*/ 189000 w 189000"/>
                  <a:gd name="connsiteY1" fmla="*/ 0 h 61540"/>
                  <a:gd name="connsiteX2" fmla="*/ 119833 w 189000"/>
                  <a:gd name="connsiteY2" fmla="*/ 61540 h 61540"/>
                  <a:gd name="connsiteX3" fmla="*/ 0 w 189000"/>
                  <a:gd name="connsiteY3" fmla="*/ 59160 h 61540"/>
                  <a:gd name="connsiteX4" fmla="*/ 82071 w 189000"/>
                  <a:gd name="connsiteY4" fmla="*/ 7111 h 61540"/>
                  <a:gd name="connsiteX0" fmla="*/ 82071 w 202456"/>
                  <a:gd name="connsiteY0" fmla="*/ 0 h 54429"/>
                  <a:gd name="connsiteX1" fmla="*/ 202456 w 202456"/>
                  <a:gd name="connsiteY1" fmla="*/ 5340 h 54429"/>
                  <a:gd name="connsiteX2" fmla="*/ 119833 w 202456"/>
                  <a:gd name="connsiteY2" fmla="*/ 54429 h 54429"/>
                  <a:gd name="connsiteX3" fmla="*/ 0 w 202456"/>
                  <a:gd name="connsiteY3" fmla="*/ 52049 h 54429"/>
                  <a:gd name="connsiteX4" fmla="*/ 82071 w 202456"/>
                  <a:gd name="connsiteY4" fmla="*/ 0 h 54429"/>
                  <a:gd name="connsiteX0" fmla="*/ 82071 w 197971"/>
                  <a:gd name="connsiteY0" fmla="*/ 7111 h 61540"/>
                  <a:gd name="connsiteX1" fmla="*/ 197971 w 197971"/>
                  <a:gd name="connsiteY1" fmla="*/ 0 h 61540"/>
                  <a:gd name="connsiteX2" fmla="*/ 119833 w 197971"/>
                  <a:gd name="connsiteY2" fmla="*/ 61540 h 61540"/>
                  <a:gd name="connsiteX3" fmla="*/ 0 w 197971"/>
                  <a:gd name="connsiteY3" fmla="*/ 59160 h 61540"/>
                  <a:gd name="connsiteX4" fmla="*/ 82071 w 197971"/>
                  <a:gd name="connsiteY4" fmla="*/ 7111 h 61540"/>
                  <a:gd name="connsiteX0" fmla="*/ 66372 w 197971"/>
                  <a:gd name="connsiteY0" fmla="*/ 4620 h 61540"/>
                  <a:gd name="connsiteX1" fmla="*/ 197971 w 197971"/>
                  <a:gd name="connsiteY1" fmla="*/ 0 h 61540"/>
                  <a:gd name="connsiteX2" fmla="*/ 119833 w 197971"/>
                  <a:gd name="connsiteY2" fmla="*/ 61540 h 61540"/>
                  <a:gd name="connsiteX3" fmla="*/ 0 w 197971"/>
                  <a:gd name="connsiteY3" fmla="*/ 59160 h 61540"/>
                  <a:gd name="connsiteX4" fmla="*/ 66372 w 197971"/>
                  <a:gd name="connsiteY4" fmla="*/ 4620 h 61540"/>
                  <a:gd name="connsiteX0" fmla="*/ 66372 w 197971"/>
                  <a:gd name="connsiteY0" fmla="*/ 4620 h 61540"/>
                  <a:gd name="connsiteX1" fmla="*/ 197971 w 197971"/>
                  <a:gd name="connsiteY1" fmla="*/ 0 h 61540"/>
                  <a:gd name="connsiteX2" fmla="*/ 137774 w 197971"/>
                  <a:gd name="connsiteY2" fmla="*/ 61540 h 61540"/>
                  <a:gd name="connsiteX3" fmla="*/ 0 w 197971"/>
                  <a:gd name="connsiteY3" fmla="*/ 59160 h 61540"/>
                  <a:gd name="connsiteX4" fmla="*/ 66372 w 197971"/>
                  <a:gd name="connsiteY4" fmla="*/ 4620 h 61540"/>
                  <a:gd name="connsiteX0" fmla="*/ 66372 w 183011"/>
                  <a:gd name="connsiteY0" fmla="*/ 12090 h 69010"/>
                  <a:gd name="connsiteX1" fmla="*/ 183011 w 183011"/>
                  <a:gd name="connsiteY1" fmla="*/ 0 h 69010"/>
                  <a:gd name="connsiteX2" fmla="*/ 137774 w 183011"/>
                  <a:gd name="connsiteY2" fmla="*/ 69010 h 69010"/>
                  <a:gd name="connsiteX3" fmla="*/ 0 w 183011"/>
                  <a:gd name="connsiteY3" fmla="*/ 66630 h 69010"/>
                  <a:gd name="connsiteX4" fmla="*/ 66372 w 183011"/>
                  <a:gd name="connsiteY4" fmla="*/ 12090 h 69010"/>
                  <a:gd name="connsiteX0" fmla="*/ 66372 w 183011"/>
                  <a:gd name="connsiteY0" fmla="*/ 12090 h 66630"/>
                  <a:gd name="connsiteX1" fmla="*/ 183011 w 183011"/>
                  <a:gd name="connsiteY1" fmla="*/ 0 h 66630"/>
                  <a:gd name="connsiteX2" fmla="*/ 65113 w 183011"/>
                  <a:gd name="connsiteY2" fmla="*/ 46599 h 66630"/>
                  <a:gd name="connsiteX3" fmla="*/ 0 w 183011"/>
                  <a:gd name="connsiteY3" fmla="*/ 66630 h 66630"/>
                  <a:gd name="connsiteX4" fmla="*/ 66372 w 183011"/>
                  <a:gd name="connsiteY4" fmla="*/ 12090 h 66630"/>
                  <a:gd name="connsiteX0" fmla="*/ 66372 w 183011"/>
                  <a:gd name="connsiteY0" fmla="*/ 12090 h 66630"/>
                  <a:gd name="connsiteX1" fmla="*/ 183011 w 183011"/>
                  <a:gd name="connsiteY1" fmla="*/ 0 h 66630"/>
                  <a:gd name="connsiteX2" fmla="*/ 142048 w 183011"/>
                  <a:gd name="connsiteY2" fmla="*/ 56560 h 66630"/>
                  <a:gd name="connsiteX3" fmla="*/ 0 w 183011"/>
                  <a:gd name="connsiteY3" fmla="*/ 66630 h 66630"/>
                  <a:gd name="connsiteX4" fmla="*/ 66372 w 183011"/>
                  <a:gd name="connsiteY4" fmla="*/ 12090 h 66630"/>
                  <a:gd name="connsiteX0" fmla="*/ 66372 w 176600"/>
                  <a:gd name="connsiteY0" fmla="*/ 2129 h 56669"/>
                  <a:gd name="connsiteX1" fmla="*/ 176600 w 176600"/>
                  <a:gd name="connsiteY1" fmla="*/ 0 h 56669"/>
                  <a:gd name="connsiteX2" fmla="*/ 142048 w 176600"/>
                  <a:gd name="connsiteY2" fmla="*/ 46599 h 56669"/>
                  <a:gd name="connsiteX3" fmla="*/ 0 w 176600"/>
                  <a:gd name="connsiteY3" fmla="*/ 56669 h 56669"/>
                  <a:gd name="connsiteX4" fmla="*/ 66372 w 176600"/>
                  <a:gd name="connsiteY4" fmla="*/ 2129 h 56669"/>
                  <a:gd name="connsiteX0" fmla="*/ 66372 w 178737"/>
                  <a:gd name="connsiteY0" fmla="*/ 4619 h 59159"/>
                  <a:gd name="connsiteX1" fmla="*/ 178737 w 178737"/>
                  <a:gd name="connsiteY1" fmla="*/ 0 h 59159"/>
                  <a:gd name="connsiteX2" fmla="*/ 142048 w 178737"/>
                  <a:gd name="connsiteY2" fmla="*/ 49089 h 59159"/>
                  <a:gd name="connsiteX3" fmla="*/ 0 w 178737"/>
                  <a:gd name="connsiteY3" fmla="*/ 59159 h 59159"/>
                  <a:gd name="connsiteX4" fmla="*/ 66372 w 178737"/>
                  <a:gd name="connsiteY4" fmla="*/ 4619 h 59159"/>
                  <a:gd name="connsiteX0" fmla="*/ 66372 w 178737"/>
                  <a:gd name="connsiteY0" fmla="*/ 4619 h 59159"/>
                  <a:gd name="connsiteX1" fmla="*/ 178737 w 178737"/>
                  <a:gd name="connsiteY1" fmla="*/ 0 h 59159"/>
                  <a:gd name="connsiteX2" fmla="*/ 146322 w 178737"/>
                  <a:gd name="connsiteY2" fmla="*/ 56559 h 59159"/>
                  <a:gd name="connsiteX3" fmla="*/ 0 w 178737"/>
                  <a:gd name="connsiteY3" fmla="*/ 59159 h 59159"/>
                  <a:gd name="connsiteX4" fmla="*/ 66372 w 178737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46322 w 185148"/>
                  <a:gd name="connsiteY2" fmla="*/ 56559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37774 w 185148"/>
                  <a:gd name="connsiteY2" fmla="*/ 54069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148" h="59159">
                    <a:moveTo>
                      <a:pt x="66372" y="4619"/>
                    </a:moveTo>
                    <a:lnTo>
                      <a:pt x="185148" y="0"/>
                    </a:lnTo>
                    <a:lnTo>
                      <a:pt x="137774" y="54069"/>
                    </a:lnTo>
                    <a:lnTo>
                      <a:pt x="0" y="59159"/>
                    </a:lnTo>
                    <a:lnTo>
                      <a:pt x="66372" y="4619"/>
                    </a:lnTo>
                    <a:close/>
                  </a:path>
                </a:pathLst>
              </a:custGeom>
              <a:solidFill>
                <a:srgbClr val="E4C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70" name="Rectangle 33"/>
              <p:cNvSpPr/>
              <p:nvPr/>
            </p:nvSpPr>
            <p:spPr>
              <a:xfrm>
                <a:off x="6183088" y="2866545"/>
                <a:ext cx="181431" cy="88184"/>
              </a:xfrm>
              <a:custGeom>
                <a:avLst/>
                <a:gdLst>
                  <a:gd name="connsiteX0" fmla="*/ 0 w 192235"/>
                  <a:gd name="connsiteY0" fmla="*/ 0 h 149353"/>
                  <a:gd name="connsiteX1" fmla="*/ 192235 w 192235"/>
                  <a:gd name="connsiteY1" fmla="*/ 0 h 149353"/>
                  <a:gd name="connsiteX2" fmla="*/ 192235 w 192235"/>
                  <a:gd name="connsiteY2" fmla="*/ 149353 h 149353"/>
                  <a:gd name="connsiteX3" fmla="*/ 0 w 192235"/>
                  <a:gd name="connsiteY3" fmla="*/ 149353 h 149353"/>
                  <a:gd name="connsiteX4" fmla="*/ 0 w 192235"/>
                  <a:gd name="connsiteY4" fmla="*/ 0 h 149353"/>
                  <a:gd name="connsiteX0" fmla="*/ 7144 w 199379"/>
                  <a:gd name="connsiteY0" fmla="*/ 0 h 149353"/>
                  <a:gd name="connsiteX1" fmla="*/ 199379 w 199379"/>
                  <a:gd name="connsiteY1" fmla="*/ 0 h 149353"/>
                  <a:gd name="connsiteX2" fmla="*/ 199379 w 199379"/>
                  <a:gd name="connsiteY2" fmla="*/ 149353 h 149353"/>
                  <a:gd name="connsiteX3" fmla="*/ 0 w 199379"/>
                  <a:gd name="connsiteY3" fmla="*/ 142210 h 149353"/>
                  <a:gd name="connsiteX4" fmla="*/ 7144 w 199379"/>
                  <a:gd name="connsiteY4" fmla="*/ 0 h 149353"/>
                  <a:gd name="connsiteX0" fmla="*/ 100013 w 292248"/>
                  <a:gd name="connsiteY0" fmla="*/ 0 h 149353"/>
                  <a:gd name="connsiteX1" fmla="*/ 292248 w 292248"/>
                  <a:gd name="connsiteY1" fmla="*/ 0 h 149353"/>
                  <a:gd name="connsiteX2" fmla="*/ 292248 w 292248"/>
                  <a:gd name="connsiteY2" fmla="*/ 149353 h 149353"/>
                  <a:gd name="connsiteX3" fmla="*/ 0 w 292248"/>
                  <a:gd name="connsiteY3" fmla="*/ 44579 h 149353"/>
                  <a:gd name="connsiteX4" fmla="*/ 100013 w 292248"/>
                  <a:gd name="connsiteY4" fmla="*/ 0 h 149353"/>
                  <a:gd name="connsiteX0" fmla="*/ 114947 w 307182"/>
                  <a:gd name="connsiteY0" fmla="*/ 148303 h 192882"/>
                  <a:gd name="connsiteX1" fmla="*/ 307182 w 307182"/>
                  <a:gd name="connsiteY1" fmla="*/ 148303 h 192882"/>
                  <a:gd name="connsiteX2" fmla="*/ 0 w 307182"/>
                  <a:gd name="connsiteY2" fmla="*/ 0 h 192882"/>
                  <a:gd name="connsiteX3" fmla="*/ 14934 w 307182"/>
                  <a:gd name="connsiteY3" fmla="*/ 192882 h 192882"/>
                  <a:gd name="connsiteX4" fmla="*/ 114947 w 307182"/>
                  <a:gd name="connsiteY4" fmla="*/ 148303 h 192882"/>
                  <a:gd name="connsiteX0" fmla="*/ 100013 w 292248"/>
                  <a:gd name="connsiteY0" fmla="*/ 0 h 46959"/>
                  <a:gd name="connsiteX1" fmla="*/ 292248 w 292248"/>
                  <a:gd name="connsiteY1" fmla="*/ 0 h 46959"/>
                  <a:gd name="connsiteX2" fmla="*/ 94603 w 292248"/>
                  <a:gd name="connsiteY2" fmla="*/ 46959 h 46959"/>
                  <a:gd name="connsiteX3" fmla="*/ 0 w 292248"/>
                  <a:gd name="connsiteY3" fmla="*/ 44579 h 46959"/>
                  <a:gd name="connsiteX4" fmla="*/ 100013 w 292248"/>
                  <a:gd name="connsiteY4" fmla="*/ 0 h 46959"/>
                  <a:gd name="connsiteX0" fmla="*/ 100013 w 230336"/>
                  <a:gd name="connsiteY0" fmla="*/ 219075 h 266034"/>
                  <a:gd name="connsiteX1" fmla="*/ 230336 w 230336"/>
                  <a:gd name="connsiteY1" fmla="*/ 0 h 266034"/>
                  <a:gd name="connsiteX2" fmla="*/ 94603 w 230336"/>
                  <a:gd name="connsiteY2" fmla="*/ 266034 h 266034"/>
                  <a:gd name="connsiteX3" fmla="*/ 0 w 230336"/>
                  <a:gd name="connsiteY3" fmla="*/ 263654 h 266034"/>
                  <a:gd name="connsiteX4" fmla="*/ 100013 w 230336"/>
                  <a:gd name="connsiteY4" fmla="*/ 219075 h 266034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9460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11983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167134"/>
                  <a:gd name="connsiteY0" fmla="*/ 203055 h 250014"/>
                  <a:gd name="connsiteX1" fmla="*/ 167134 w 167134"/>
                  <a:gd name="connsiteY1" fmla="*/ 0 h 250014"/>
                  <a:gd name="connsiteX2" fmla="*/ 119833 w 167134"/>
                  <a:gd name="connsiteY2" fmla="*/ 250014 h 250014"/>
                  <a:gd name="connsiteX3" fmla="*/ 0 w 167134"/>
                  <a:gd name="connsiteY3" fmla="*/ 247634 h 250014"/>
                  <a:gd name="connsiteX4" fmla="*/ 100013 w 167134"/>
                  <a:gd name="connsiteY4" fmla="*/ 203055 h 250014"/>
                  <a:gd name="connsiteX0" fmla="*/ 100013 w 209184"/>
                  <a:gd name="connsiteY0" fmla="*/ 4620 h 51579"/>
                  <a:gd name="connsiteX1" fmla="*/ 209184 w 209184"/>
                  <a:gd name="connsiteY1" fmla="*/ 0 h 51579"/>
                  <a:gd name="connsiteX2" fmla="*/ 119833 w 209184"/>
                  <a:gd name="connsiteY2" fmla="*/ 51579 h 51579"/>
                  <a:gd name="connsiteX3" fmla="*/ 0 w 209184"/>
                  <a:gd name="connsiteY3" fmla="*/ 49199 h 51579"/>
                  <a:gd name="connsiteX4" fmla="*/ 100013 w 209184"/>
                  <a:gd name="connsiteY4" fmla="*/ 4620 h 51579"/>
                  <a:gd name="connsiteX0" fmla="*/ 82071 w 209184"/>
                  <a:gd name="connsiteY0" fmla="*/ 0 h 54429"/>
                  <a:gd name="connsiteX1" fmla="*/ 209184 w 209184"/>
                  <a:gd name="connsiteY1" fmla="*/ 2850 h 54429"/>
                  <a:gd name="connsiteX2" fmla="*/ 119833 w 209184"/>
                  <a:gd name="connsiteY2" fmla="*/ 54429 h 54429"/>
                  <a:gd name="connsiteX3" fmla="*/ 0 w 209184"/>
                  <a:gd name="connsiteY3" fmla="*/ 52049 h 54429"/>
                  <a:gd name="connsiteX4" fmla="*/ 82071 w 209184"/>
                  <a:gd name="connsiteY4" fmla="*/ 0 h 54429"/>
                  <a:gd name="connsiteX0" fmla="*/ 82071 w 189000"/>
                  <a:gd name="connsiteY0" fmla="*/ 7111 h 61540"/>
                  <a:gd name="connsiteX1" fmla="*/ 189000 w 189000"/>
                  <a:gd name="connsiteY1" fmla="*/ 0 h 61540"/>
                  <a:gd name="connsiteX2" fmla="*/ 119833 w 189000"/>
                  <a:gd name="connsiteY2" fmla="*/ 61540 h 61540"/>
                  <a:gd name="connsiteX3" fmla="*/ 0 w 189000"/>
                  <a:gd name="connsiteY3" fmla="*/ 59160 h 61540"/>
                  <a:gd name="connsiteX4" fmla="*/ 82071 w 189000"/>
                  <a:gd name="connsiteY4" fmla="*/ 7111 h 61540"/>
                  <a:gd name="connsiteX0" fmla="*/ 82071 w 202456"/>
                  <a:gd name="connsiteY0" fmla="*/ 0 h 54429"/>
                  <a:gd name="connsiteX1" fmla="*/ 202456 w 202456"/>
                  <a:gd name="connsiteY1" fmla="*/ 5340 h 54429"/>
                  <a:gd name="connsiteX2" fmla="*/ 119833 w 202456"/>
                  <a:gd name="connsiteY2" fmla="*/ 54429 h 54429"/>
                  <a:gd name="connsiteX3" fmla="*/ 0 w 202456"/>
                  <a:gd name="connsiteY3" fmla="*/ 52049 h 54429"/>
                  <a:gd name="connsiteX4" fmla="*/ 82071 w 202456"/>
                  <a:gd name="connsiteY4" fmla="*/ 0 h 54429"/>
                  <a:gd name="connsiteX0" fmla="*/ 82071 w 197971"/>
                  <a:gd name="connsiteY0" fmla="*/ 7111 h 61540"/>
                  <a:gd name="connsiteX1" fmla="*/ 197971 w 197971"/>
                  <a:gd name="connsiteY1" fmla="*/ 0 h 61540"/>
                  <a:gd name="connsiteX2" fmla="*/ 119833 w 197971"/>
                  <a:gd name="connsiteY2" fmla="*/ 61540 h 61540"/>
                  <a:gd name="connsiteX3" fmla="*/ 0 w 197971"/>
                  <a:gd name="connsiteY3" fmla="*/ 59160 h 61540"/>
                  <a:gd name="connsiteX4" fmla="*/ 82071 w 197971"/>
                  <a:gd name="connsiteY4" fmla="*/ 7111 h 61540"/>
                  <a:gd name="connsiteX0" fmla="*/ 66372 w 197971"/>
                  <a:gd name="connsiteY0" fmla="*/ 4620 h 61540"/>
                  <a:gd name="connsiteX1" fmla="*/ 197971 w 197971"/>
                  <a:gd name="connsiteY1" fmla="*/ 0 h 61540"/>
                  <a:gd name="connsiteX2" fmla="*/ 119833 w 197971"/>
                  <a:gd name="connsiteY2" fmla="*/ 61540 h 61540"/>
                  <a:gd name="connsiteX3" fmla="*/ 0 w 197971"/>
                  <a:gd name="connsiteY3" fmla="*/ 59160 h 61540"/>
                  <a:gd name="connsiteX4" fmla="*/ 66372 w 197971"/>
                  <a:gd name="connsiteY4" fmla="*/ 4620 h 61540"/>
                  <a:gd name="connsiteX0" fmla="*/ 66372 w 197971"/>
                  <a:gd name="connsiteY0" fmla="*/ 4620 h 61540"/>
                  <a:gd name="connsiteX1" fmla="*/ 197971 w 197971"/>
                  <a:gd name="connsiteY1" fmla="*/ 0 h 61540"/>
                  <a:gd name="connsiteX2" fmla="*/ 137774 w 197971"/>
                  <a:gd name="connsiteY2" fmla="*/ 61540 h 61540"/>
                  <a:gd name="connsiteX3" fmla="*/ 0 w 197971"/>
                  <a:gd name="connsiteY3" fmla="*/ 59160 h 61540"/>
                  <a:gd name="connsiteX4" fmla="*/ 66372 w 197971"/>
                  <a:gd name="connsiteY4" fmla="*/ 4620 h 61540"/>
                  <a:gd name="connsiteX0" fmla="*/ 66372 w 183011"/>
                  <a:gd name="connsiteY0" fmla="*/ 12090 h 69010"/>
                  <a:gd name="connsiteX1" fmla="*/ 183011 w 183011"/>
                  <a:gd name="connsiteY1" fmla="*/ 0 h 69010"/>
                  <a:gd name="connsiteX2" fmla="*/ 137774 w 183011"/>
                  <a:gd name="connsiteY2" fmla="*/ 69010 h 69010"/>
                  <a:gd name="connsiteX3" fmla="*/ 0 w 183011"/>
                  <a:gd name="connsiteY3" fmla="*/ 66630 h 69010"/>
                  <a:gd name="connsiteX4" fmla="*/ 66372 w 183011"/>
                  <a:gd name="connsiteY4" fmla="*/ 12090 h 69010"/>
                  <a:gd name="connsiteX0" fmla="*/ 66372 w 183011"/>
                  <a:gd name="connsiteY0" fmla="*/ 12090 h 66630"/>
                  <a:gd name="connsiteX1" fmla="*/ 183011 w 183011"/>
                  <a:gd name="connsiteY1" fmla="*/ 0 h 66630"/>
                  <a:gd name="connsiteX2" fmla="*/ 65113 w 183011"/>
                  <a:gd name="connsiteY2" fmla="*/ 46599 h 66630"/>
                  <a:gd name="connsiteX3" fmla="*/ 0 w 183011"/>
                  <a:gd name="connsiteY3" fmla="*/ 66630 h 66630"/>
                  <a:gd name="connsiteX4" fmla="*/ 66372 w 183011"/>
                  <a:gd name="connsiteY4" fmla="*/ 12090 h 66630"/>
                  <a:gd name="connsiteX0" fmla="*/ 66372 w 183011"/>
                  <a:gd name="connsiteY0" fmla="*/ 12090 h 66630"/>
                  <a:gd name="connsiteX1" fmla="*/ 183011 w 183011"/>
                  <a:gd name="connsiteY1" fmla="*/ 0 h 66630"/>
                  <a:gd name="connsiteX2" fmla="*/ 142048 w 183011"/>
                  <a:gd name="connsiteY2" fmla="*/ 56560 h 66630"/>
                  <a:gd name="connsiteX3" fmla="*/ 0 w 183011"/>
                  <a:gd name="connsiteY3" fmla="*/ 66630 h 66630"/>
                  <a:gd name="connsiteX4" fmla="*/ 66372 w 183011"/>
                  <a:gd name="connsiteY4" fmla="*/ 12090 h 66630"/>
                  <a:gd name="connsiteX0" fmla="*/ 66372 w 176600"/>
                  <a:gd name="connsiteY0" fmla="*/ 2129 h 56669"/>
                  <a:gd name="connsiteX1" fmla="*/ 176600 w 176600"/>
                  <a:gd name="connsiteY1" fmla="*/ 0 h 56669"/>
                  <a:gd name="connsiteX2" fmla="*/ 142048 w 176600"/>
                  <a:gd name="connsiteY2" fmla="*/ 46599 h 56669"/>
                  <a:gd name="connsiteX3" fmla="*/ 0 w 176600"/>
                  <a:gd name="connsiteY3" fmla="*/ 56669 h 56669"/>
                  <a:gd name="connsiteX4" fmla="*/ 66372 w 176600"/>
                  <a:gd name="connsiteY4" fmla="*/ 2129 h 56669"/>
                  <a:gd name="connsiteX0" fmla="*/ 66372 w 178737"/>
                  <a:gd name="connsiteY0" fmla="*/ 4619 h 59159"/>
                  <a:gd name="connsiteX1" fmla="*/ 178737 w 178737"/>
                  <a:gd name="connsiteY1" fmla="*/ 0 h 59159"/>
                  <a:gd name="connsiteX2" fmla="*/ 142048 w 178737"/>
                  <a:gd name="connsiteY2" fmla="*/ 49089 h 59159"/>
                  <a:gd name="connsiteX3" fmla="*/ 0 w 178737"/>
                  <a:gd name="connsiteY3" fmla="*/ 59159 h 59159"/>
                  <a:gd name="connsiteX4" fmla="*/ 66372 w 178737"/>
                  <a:gd name="connsiteY4" fmla="*/ 4619 h 59159"/>
                  <a:gd name="connsiteX0" fmla="*/ 66372 w 178737"/>
                  <a:gd name="connsiteY0" fmla="*/ 4619 h 59159"/>
                  <a:gd name="connsiteX1" fmla="*/ 178737 w 178737"/>
                  <a:gd name="connsiteY1" fmla="*/ 0 h 59159"/>
                  <a:gd name="connsiteX2" fmla="*/ 146322 w 178737"/>
                  <a:gd name="connsiteY2" fmla="*/ 56559 h 59159"/>
                  <a:gd name="connsiteX3" fmla="*/ 0 w 178737"/>
                  <a:gd name="connsiteY3" fmla="*/ 59159 h 59159"/>
                  <a:gd name="connsiteX4" fmla="*/ 66372 w 178737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46322 w 185148"/>
                  <a:gd name="connsiteY2" fmla="*/ 56559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37774 w 185148"/>
                  <a:gd name="connsiteY2" fmla="*/ 54069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61816 w 185148"/>
                  <a:gd name="connsiteY2" fmla="*/ 42397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0 w 118776"/>
                  <a:gd name="connsiteY0" fmla="*/ 127551 h 165328"/>
                  <a:gd name="connsiteX1" fmla="*/ 118776 w 118776"/>
                  <a:gd name="connsiteY1" fmla="*/ 122932 h 165328"/>
                  <a:gd name="connsiteX2" fmla="*/ 95444 w 118776"/>
                  <a:gd name="connsiteY2" fmla="*/ 165329 h 165328"/>
                  <a:gd name="connsiteX3" fmla="*/ 71870 w 118776"/>
                  <a:gd name="connsiteY3" fmla="*/ 0 h 165328"/>
                  <a:gd name="connsiteX4" fmla="*/ 0 w 118776"/>
                  <a:gd name="connsiteY4" fmla="*/ 127551 h 165328"/>
                  <a:gd name="connsiteX0" fmla="*/ 40327 w 159103"/>
                  <a:gd name="connsiteY0" fmla="*/ 4619 h 49820"/>
                  <a:gd name="connsiteX1" fmla="*/ 159103 w 159103"/>
                  <a:gd name="connsiteY1" fmla="*/ 0 h 49820"/>
                  <a:gd name="connsiteX2" fmla="*/ 135771 w 159103"/>
                  <a:gd name="connsiteY2" fmla="*/ 42397 h 49820"/>
                  <a:gd name="connsiteX3" fmla="*/ 0 w 159103"/>
                  <a:gd name="connsiteY3" fmla="*/ 49820 h 49820"/>
                  <a:gd name="connsiteX4" fmla="*/ 40327 w 159103"/>
                  <a:gd name="connsiteY4" fmla="*/ 4619 h 49820"/>
                  <a:gd name="connsiteX0" fmla="*/ 40327 w 159103"/>
                  <a:gd name="connsiteY0" fmla="*/ 4619 h 51735"/>
                  <a:gd name="connsiteX1" fmla="*/ 159103 w 159103"/>
                  <a:gd name="connsiteY1" fmla="*/ 0 h 51735"/>
                  <a:gd name="connsiteX2" fmla="*/ 135771 w 159103"/>
                  <a:gd name="connsiteY2" fmla="*/ 51735 h 51735"/>
                  <a:gd name="connsiteX3" fmla="*/ 0 w 159103"/>
                  <a:gd name="connsiteY3" fmla="*/ 49820 h 51735"/>
                  <a:gd name="connsiteX4" fmla="*/ 40327 w 159103"/>
                  <a:gd name="connsiteY4" fmla="*/ 4619 h 51735"/>
                  <a:gd name="connsiteX0" fmla="*/ 40327 w 161107"/>
                  <a:gd name="connsiteY0" fmla="*/ 9288 h 56404"/>
                  <a:gd name="connsiteX1" fmla="*/ 161107 w 161107"/>
                  <a:gd name="connsiteY1" fmla="*/ 0 h 56404"/>
                  <a:gd name="connsiteX2" fmla="*/ 135771 w 161107"/>
                  <a:gd name="connsiteY2" fmla="*/ 56404 h 56404"/>
                  <a:gd name="connsiteX3" fmla="*/ 0 w 161107"/>
                  <a:gd name="connsiteY3" fmla="*/ 54489 h 56404"/>
                  <a:gd name="connsiteX4" fmla="*/ 40327 w 161107"/>
                  <a:gd name="connsiteY4" fmla="*/ 9288 h 56404"/>
                  <a:gd name="connsiteX0" fmla="*/ 20352 w 161107"/>
                  <a:gd name="connsiteY0" fmla="*/ 4873 h 56404"/>
                  <a:gd name="connsiteX1" fmla="*/ 161107 w 161107"/>
                  <a:gd name="connsiteY1" fmla="*/ 0 h 56404"/>
                  <a:gd name="connsiteX2" fmla="*/ 135771 w 161107"/>
                  <a:gd name="connsiteY2" fmla="*/ 56404 h 56404"/>
                  <a:gd name="connsiteX3" fmla="*/ 0 w 161107"/>
                  <a:gd name="connsiteY3" fmla="*/ 54489 h 56404"/>
                  <a:gd name="connsiteX4" fmla="*/ 20352 w 161107"/>
                  <a:gd name="connsiteY4" fmla="*/ 4873 h 56404"/>
                  <a:gd name="connsiteX0" fmla="*/ 20352 w 166842"/>
                  <a:gd name="connsiteY0" fmla="*/ 4873 h 54489"/>
                  <a:gd name="connsiteX1" fmla="*/ 161107 w 166842"/>
                  <a:gd name="connsiteY1" fmla="*/ 0 h 54489"/>
                  <a:gd name="connsiteX2" fmla="*/ 166842 w 166842"/>
                  <a:gd name="connsiteY2" fmla="*/ 24033 h 54489"/>
                  <a:gd name="connsiteX3" fmla="*/ 0 w 166842"/>
                  <a:gd name="connsiteY3" fmla="*/ 54489 h 54489"/>
                  <a:gd name="connsiteX4" fmla="*/ 20352 w 166842"/>
                  <a:gd name="connsiteY4" fmla="*/ 4873 h 54489"/>
                  <a:gd name="connsiteX0" fmla="*/ 20352 w 171281"/>
                  <a:gd name="connsiteY0" fmla="*/ 4873 h 54489"/>
                  <a:gd name="connsiteX1" fmla="*/ 161107 w 171281"/>
                  <a:gd name="connsiteY1" fmla="*/ 0 h 54489"/>
                  <a:gd name="connsiteX2" fmla="*/ 171281 w 171281"/>
                  <a:gd name="connsiteY2" fmla="*/ 31390 h 54489"/>
                  <a:gd name="connsiteX3" fmla="*/ 0 w 171281"/>
                  <a:gd name="connsiteY3" fmla="*/ 54489 h 54489"/>
                  <a:gd name="connsiteX4" fmla="*/ 20352 w 171281"/>
                  <a:gd name="connsiteY4" fmla="*/ 4873 h 54489"/>
                  <a:gd name="connsiteX0" fmla="*/ 20352 w 171281"/>
                  <a:gd name="connsiteY0" fmla="*/ 4873 h 54489"/>
                  <a:gd name="connsiteX1" fmla="*/ 161107 w 171281"/>
                  <a:gd name="connsiteY1" fmla="*/ 0 h 54489"/>
                  <a:gd name="connsiteX2" fmla="*/ 171281 w 171281"/>
                  <a:gd name="connsiteY2" fmla="*/ 31390 h 54489"/>
                  <a:gd name="connsiteX3" fmla="*/ 0 w 171281"/>
                  <a:gd name="connsiteY3" fmla="*/ 54489 h 54489"/>
                  <a:gd name="connsiteX4" fmla="*/ 20352 w 171281"/>
                  <a:gd name="connsiteY4" fmla="*/ 4873 h 54489"/>
                  <a:gd name="connsiteX0" fmla="*/ 20352 w 175719"/>
                  <a:gd name="connsiteY0" fmla="*/ 4873 h 54489"/>
                  <a:gd name="connsiteX1" fmla="*/ 161107 w 175719"/>
                  <a:gd name="connsiteY1" fmla="*/ 0 h 54489"/>
                  <a:gd name="connsiteX2" fmla="*/ 175719 w 175719"/>
                  <a:gd name="connsiteY2" fmla="*/ 53461 h 54489"/>
                  <a:gd name="connsiteX3" fmla="*/ 0 w 175719"/>
                  <a:gd name="connsiteY3" fmla="*/ 54489 h 54489"/>
                  <a:gd name="connsiteX4" fmla="*/ 20352 w 175719"/>
                  <a:gd name="connsiteY4" fmla="*/ 4873 h 5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719" h="54489">
                    <a:moveTo>
                      <a:pt x="20352" y="4873"/>
                    </a:moveTo>
                    <a:lnTo>
                      <a:pt x="161107" y="0"/>
                    </a:lnTo>
                    <a:lnTo>
                      <a:pt x="175719" y="53461"/>
                    </a:lnTo>
                    <a:lnTo>
                      <a:pt x="0" y="54489"/>
                    </a:lnTo>
                    <a:lnTo>
                      <a:pt x="20352" y="4873"/>
                    </a:lnTo>
                    <a:close/>
                  </a:path>
                </a:pathLst>
              </a:custGeom>
              <a:solidFill>
                <a:srgbClr val="E4C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71" name="Rectangle 12"/>
              <p:cNvSpPr/>
              <p:nvPr/>
            </p:nvSpPr>
            <p:spPr>
              <a:xfrm>
                <a:off x="5826606" y="2868817"/>
                <a:ext cx="173472" cy="18000"/>
              </a:xfrm>
              <a:custGeom>
                <a:avLst/>
                <a:gdLst>
                  <a:gd name="connsiteX0" fmla="*/ 0 w 90488"/>
                  <a:gd name="connsiteY0" fmla="*/ 0 h 45719"/>
                  <a:gd name="connsiteX1" fmla="*/ 90488 w 90488"/>
                  <a:gd name="connsiteY1" fmla="*/ 0 h 45719"/>
                  <a:gd name="connsiteX2" fmla="*/ 90488 w 90488"/>
                  <a:gd name="connsiteY2" fmla="*/ 45719 h 45719"/>
                  <a:gd name="connsiteX3" fmla="*/ 0 w 90488"/>
                  <a:gd name="connsiteY3" fmla="*/ 45719 h 45719"/>
                  <a:gd name="connsiteX4" fmla="*/ 0 w 90488"/>
                  <a:gd name="connsiteY4" fmla="*/ 0 h 45719"/>
                  <a:gd name="connsiteX0" fmla="*/ 0 w 111919"/>
                  <a:gd name="connsiteY0" fmla="*/ 0 h 45719"/>
                  <a:gd name="connsiteX1" fmla="*/ 111919 w 111919"/>
                  <a:gd name="connsiteY1" fmla="*/ 0 h 45719"/>
                  <a:gd name="connsiteX2" fmla="*/ 90488 w 111919"/>
                  <a:gd name="connsiteY2" fmla="*/ 45719 h 45719"/>
                  <a:gd name="connsiteX3" fmla="*/ 0 w 111919"/>
                  <a:gd name="connsiteY3" fmla="*/ 45719 h 45719"/>
                  <a:gd name="connsiteX4" fmla="*/ 0 w 111919"/>
                  <a:gd name="connsiteY4" fmla="*/ 0 h 45719"/>
                  <a:gd name="connsiteX0" fmla="*/ 0 w 111919"/>
                  <a:gd name="connsiteY0" fmla="*/ 113825 h 159544"/>
                  <a:gd name="connsiteX1" fmla="*/ 111919 w 111919"/>
                  <a:gd name="connsiteY1" fmla="*/ 113825 h 159544"/>
                  <a:gd name="connsiteX2" fmla="*/ 59532 w 111919"/>
                  <a:gd name="connsiteY2" fmla="*/ 0 h 159544"/>
                  <a:gd name="connsiteX3" fmla="*/ 0 w 111919"/>
                  <a:gd name="connsiteY3" fmla="*/ 159544 h 159544"/>
                  <a:gd name="connsiteX4" fmla="*/ 0 w 111919"/>
                  <a:gd name="connsiteY4" fmla="*/ 113825 h 159544"/>
                  <a:gd name="connsiteX0" fmla="*/ 0 w 111919"/>
                  <a:gd name="connsiteY0" fmla="*/ 113825 h 130969"/>
                  <a:gd name="connsiteX1" fmla="*/ 111919 w 111919"/>
                  <a:gd name="connsiteY1" fmla="*/ 113825 h 130969"/>
                  <a:gd name="connsiteX2" fmla="*/ 59532 w 111919"/>
                  <a:gd name="connsiteY2" fmla="*/ 0 h 130969"/>
                  <a:gd name="connsiteX3" fmla="*/ 0 w 111919"/>
                  <a:gd name="connsiteY3" fmla="*/ 130969 h 130969"/>
                  <a:gd name="connsiteX4" fmla="*/ 0 w 111919"/>
                  <a:gd name="connsiteY4" fmla="*/ 113825 h 130969"/>
                  <a:gd name="connsiteX0" fmla="*/ 16669 w 128588"/>
                  <a:gd name="connsiteY0" fmla="*/ 113825 h 113825"/>
                  <a:gd name="connsiteX1" fmla="*/ 128588 w 128588"/>
                  <a:gd name="connsiteY1" fmla="*/ 113825 h 113825"/>
                  <a:gd name="connsiteX2" fmla="*/ 76201 w 128588"/>
                  <a:gd name="connsiteY2" fmla="*/ 0 h 113825"/>
                  <a:gd name="connsiteX3" fmla="*/ 0 w 128588"/>
                  <a:gd name="connsiteY3" fmla="*/ 9525 h 113825"/>
                  <a:gd name="connsiteX4" fmla="*/ 16669 w 128588"/>
                  <a:gd name="connsiteY4" fmla="*/ 113825 h 113825"/>
                  <a:gd name="connsiteX0" fmla="*/ 16669 w 128588"/>
                  <a:gd name="connsiteY0" fmla="*/ 104300 h 114300"/>
                  <a:gd name="connsiteX1" fmla="*/ 128588 w 128588"/>
                  <a:gd name="connsiteY1" fmla="*/ 104300 h 114300"/>
                  <a:gd name="connsiteX2" fmla="*/ 90488 w 128588"/>
                  <a:gd name="connsiteY2" fmla="*/ 114300 h 114300"/>
                  <a:gd name="connsiteX3" fmla="*/ 0 w 128588"/>
                  <a:gd name="connsiteY3" fmla="*/ 0 h 114300"/>
                  <a:gd name="connsiteX4" fmla="*/ 16669 w 128588"/>
                  <a:gd name="connsiteY4" fmla="*/ 104300 h 114300"/>
                  <a:gd name="connsiteX0" fmla="*/ 2381 w 114300"/>
                  <a:gd name="connsiteY0" fmla="*/ 0 h 12382"/>
                  <a:gd name="connsiteX1" fmla="*/ 114300 w 114300"/>
                  <a:gd name="connsiteY1" fmla="*/ 0 h 12382"/>
                  <a:gd name="connsiteX2" fmla="*/ 76200 w 114300"/>
                  <a:gd name="connsiteY2" fmla="*/ 10000 h 12382"/>
                  <a:gd name="connsiteX3" fmla="*/ 0 w 114300"/>
                  <a:gd name="connsiteY3" fmla="*/ 12382 h 12382"/>
                  <a:gd name="connsiteX4" fmla="*/ 2381 w 114300"/>
                  <a:gd name="connsiteY4" fmla="*/ 0 h 12382"/>
                  <a:gd name="connsiteX0" fmla="*/ 0 w 138113"/>
                  <a:gd name="connsiteY0" fmla="*/ 0 h 12382"/>
                  <a:gd name="connsiteX1" fmla="*/ 138113 w 138113"/>
                  <a:gd name="connsiteY1" fmla="*/ 0 h 12382"/>
                  <a:gd name="connsiteX2" fmla="*/ 100013 w 138113"/>
                  <a:gd name="connsiteY2" fmla="*/ 10000 h 12382"/>
                  <a:gd name="connsiteX3" fmla="*/ 23813 w 138113"/>
                  <a:gd name="connsiteY3" fmla="*/ 12382 h 12382"/>
                  <a:gd name="connsiteX4" fmla="*/ 0 w 138113"/>
                  <a:gd name="connsiteY4" fmla="*/ 0 h 12382"/>
                  <a:gd name="connsiteX0" fmla="*/ 0 w 138113"/>
                  <a:gd name="connsiteY0" fmla="*/ 0 h 17144"/>
                  <a:gd name="connsiteX1" fmla="*/ 138113 w 138113"/>
                  <a:gd name="connsiteY1" fmla="*/ 0 h 17144"/>
                  <a:gd name="connsiteX2" fmla="*/ 123826 w 138113"/>
                  <a:gd name="connsiteY2" fmla="*/ 17144 h 17144"/>
                  <a:gd name="connsiteX3" fmla="*/ 23813 w 138113"/>
                  <a:gd name="connsiteY3" fmla="*/ 12382 h 17144"/>
                  <a:gd name="connsiteX4" fmla="*/ 0 w 138113"/>
                  <a:gd name="connsiteY4" fmla="*/ 0 h 17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13" h="17144">
                    <a:moveTo>
                      <a:pt x="0" y="0"/>
                    </a:moveTo>
                    <a:lnTo>
                      <a:pt x="138113" y="0"/>
                    </a:lnTo>
                    <a:lnTo>
                      <a:pt x="123826" y="17144"/>
                    </a:lnTo>
                    <a:lnTo>
                      <a:pt x="23813" y="12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43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72" name="Rectangle 12"/>
              <p:cNvSpPr/>
              <p:nvPr/>
            </p:nvSpPr>
            <p:spPr>
              <a:xfrm>
                <a:off x="6010180" y="2869563"/>
                <a:ext cx="159638" cy="21113"/>
              </a:xfrm>
              <a:custGeom>
                <a:avLst/>
                <a:gdLst>
                  <a:gd name="connsiteX0" fmla="*/ 0 w 90488"/>
                  <a:gd name="connsiteY0" fmla="*/ 0 h 45719"/>
                  <a:gd name="connsiteX1" fmla="*/ 90488 w 90488"/>
                  <a:gd name="connsiteY1" fmla="*/ 0 h 45719"/>
                  <a:gd name="connsiteX2" fmla="*/ 90488 w 90488"/>
                  <a:gd name="connsiteY2" fmla="*/ 45719 h 45719"/>
                  <a:gd name="connsiteX3" fmla="*/ 0 w 90488"/>
                  <a:gd name="connsiteY3" fmla="*/ 45719 h 45719"/>
                  <a:gd name="connsiteX4" fmla="*/ 0 w 90488"/>
                  <a:gd name="connsiteY4" fmla="*/ 0 h 45719"/>
                  <a:gd name="connsiteX0" fmla="*/ 0 w 111919"/>
                  <a:gd name="connsiteY0" fmla="*/ 0 h 45719"/>
                  <a:gd name="connsiteX1" fmla="*/ 111919 w 111919"/>
                  <a:gd name="connsiteY1" fmla="*/ 0 h 45719"/>
                  <a:gd name="connsiteX2" fmla="*/ 90488 w 111919"/>
                  <a:gd name="connsiteY2" fmla="*/ 45719 h 45719"/>
                  <a:gd name="connsiteX3" fmla="*/ 0 w 111919"/>
                  <a:gd name="connsiteY3" fmla="*/ 45719 h 45719"/>
                  <a:gd name="connsiteX4" fmla="*/ 0 w 111919"/>
                  <a:gd name="connsiteY4" fmla="*/ 0 h 45719"/>
                  <a:gd name="connsiteX0" fmla="*/ 0 w 111919"/>
                  <a:gd name="connsiteY0" fmla="*/ 113825 h 159544"/>
                  <a:gd name="connsiteX1" fmla="*/ 111919 w 111919"/>
                  <a:gd name="connsiteY1" fmla="*/ 113825 h 159544"/>
                  <a:gd name="connsiteX2" fmla="*/ 59532 w 111919"/>
                  <a:gd name="connsiteY2" fmla="*/ 0 h 159544"/>
                  <a:gd name="connsiteX3" fmla="*/ 0 w 111919"/>
                  <a:gd name="connsiteY3" fmla="*/ 159544 h 159544"/>
                  <a:gd name="connsiteX4" fmla="*/ 0 w 111919"/>
                  <a:gd name="connsiteY4" fmla="*/ 113825 h 159544"/>
                  <a:gd name="connsiteX0" fmla="*/ 0 w 111919"/>
                  <a:gd name="connsiteY0" fmla="*/ 113825 h 130969"/>
                  <a:gd name="connsiteX1" fmla="*/ 111919 w 111919"/>
                  <a:gd name="connsiteY1" fmla="*/ 113825 h 130969"/>
                  <a:gd name="connsiteX2" fmla="*/ 59532 w 111919"/>
                  <a:gd name="connsiteY2" fmla="*/ 0 h 130969"/>
                  <a:gd name="connsiteX3" fmla="*/ 0 w 111919"/>
                  <a:gd name="connsiteY3" fmla="*/ 130969 h 130969"/>
                  <a:gd name="connsiteX4" fmla="*/ 0 w 111919"/>
                  <a:gd name="connsiteY4" fmla="*/ 113825 h 130969"/>
                  <a:gd name="connsiteX0" fmla="*/ 16669 w 128588"/>
                  <a:gd name="connsiteY0" fmla="*/ 113825 h 113825"/>
                  <a:gd name="connsiteX1" fmla="*/ 128588 w 128588"/>
                  <a:gd name="connsiteY1" fmla="*/ 113825 h 113825"/>
                  <a:gd name="connsiteX2" fmla="*/ 76201 w 128588"/>
                  <a:gd name="connsiteY2" fmla="*/ 0 h 113825"/>
                  <a:gd name="connsiteX3" fmla="*/ 0 w 128588"/>
                  <a:gd name="connsiteY3" fmla="*/ 9525 h 113825"/>
                  <a:gd name="connsiteX4" fmla="*/ 16669 w 128588"/>
                  <a:gd name="connsiteY4" fmla="*/ 113825 h 113825"/>
                  <a:gd name="connsiteX0" fmla="*/ 16669 w 128588"/>
                  <a:gd name="connsiteY0" fmla="*/ 104300 h 114300"/>
                  <a:gd name="connsiteX1" fmla="*/ 128588 w 128588"/>
                  <a:gd name="connsiteY1" fmla="*/ 104300 h 114300"/>
                  <a:gd name="connsiteX2" fmla="*/ 90488 w 128588"/>
                  <a:gd name="connsiteY2" fmla="*/ 114300 h 114300"/>
                  <a:gd name="connsiteX3" fmla="*/ 0 w 128588"/>
                  <a:gd name="connsiteY3" fmla="*/ 0 h 114300"/>
                  <a:gd name="connsiteX4" fmla="*/ 16669 w 128588"/>
                  <a:gd name="connsiteY4" fmla="*/ 104300 h 114300"/>
                  <a:gd name="connsiteX0" fmla="*/ 2381 w 114300"/>
                  <a:gd name="connsiteY0" fmla="*/ 0 h 12382"/>
                  <a:gd name="connsiteX1" fmla="*/ 114300 w 114300"/>
                  <a:gd name="connsiteY1" fmla="*/ 0 h 12382"/>
                  <a:gd name="connsiteX2" fmla="*/ 76200 w 114300"/>
                  <a:gd name="connsiteY2" fmla="*/ 10000 h 12382"/>
                  <a:gd name="connsiteX3" fmla="*/ 0 w 114300"/>
                  <a:gd name="connsiteY3" fmla="*/ 12382 h 12382"/>
                  <a:gd name="connsiteX4" fmla="*/ 2381 w 114300"/>
                  <a:gd name="connsiteY4" fmla="*/ 0 h 12382"/>
                  <a:gd name="connsiteX0" fmla="*/ 0 w 138113"/>
                  <a:gd name="connsiteY0" fmla="*/ 0 h 12382"/>
                  <a:gd name="connsiteX1" fmla="*/ 138113 w 138113"/>
                  <a:gd name="connsiteY1" fmla="*/ 0 h 12382"/>
                  <a:gd name="connsiteX2" fmla="*/ 100013 w 138113"/>
                  <a:gd name="connsiteY2" fmla="*/ 10000 h 12382"/>
                  <a:gd name="connsiteX3" fmla="*/ 23813 w 138113"/>
                  <a:gd name="connsiteY3" fmla="*/ 12382 h 12382"/>
                  <a:gd name="connsiteX4" fmla="*/ 0 w 138113"/>
                  <a:gd name="connsiteY4" fmla="*/ 0 h 12382"/>
                  <a:gd name="connsiteX0" fmla="*/ 0 w 138113"/>
                  <a:gd name="connsiteY0" fmla="*/ 0 h 17144"/>
                  <a:gd name="connsiteX1" fmla="*/ 138113 w 138113"/>
                  <a:gd name="connsiteY1" fmla="*/ 0 h 17144"/>
                  <a:gd name="connsiteX2" fmla="*/ 123826 w 138113"/>
                  <a:gd name="connsiteY2" fmla="*/ 17144 h 17144"/>
                  <a:gd name="connsiteX3" fmla="*/ 23813 w 138113"/>
                  <a:gd name="connsiteY3" fmla="*/ 12382 h 17144"/>
                  <a:gd name="connsiteX4" fmla="*/ 0 w 138113"/>
                  <a:gd name="connsiteY4" fmla="*/ 0 h 17144"/>
                  <a:gd name="connsiteX0" fmla="*/ 0 w 138113"/>
                  <a:gd name="connsiteY0" fmla="*/ 0 h 12382"/>
                  <a:gd name="connsiteX1" fmla="*/ 138113 w 138113"/>
                  <a:gd name="connsiteY1" fmla="*/ 0 h 12382"/>
                  <a:gd name="connsiteX2" fmla="*/ 123826 w 138113"/>
                  <a:gd name="connsiteY2" fmla="*/ 7322 h 12382"/>
                  <a:gd name="connsiteX3" fmla="*/ 23813 w 138113"/>
                  <a:gd name="connsiteY3" fmla="*/ 12382 h 12382"/>
                  <a:gd name="connsiteX4" fmla="*/ 0 w 138113"/>
                  <a:gd name="connsiteY4" fmla="*/ 0 h 12382"/>
                  <a:gd name="connsiteX0" fmla="*/ 0 w 138113"/>
                  <a:gd name="connsiteY0" fmla="*/ 0 h 7917"/>
                  <a:gd name="connsiteX1" fmla="*/ 138113 w 138113"/>
                  <a:gd name="connsiteY1" fmla="*/ 0 h 7917"/>
                  <a:gd name="connsiteX2" fmla="*/ 123826 w 138113"/>
                  <a:gd name="connsiteY2" fmla="*/ 7322 h 7917"/>
                  <a:gd name="connsiteX3" fmla="*/ 23813 w 138113"/>
                  <a:gd name="connsiteY3" fmla="*/ 7917 h 7917"/>
                  <a:gd name="connsiteX4" fmla="*/ 0 w 138113"/>
                  <a:gd name="connsiteY4" fmla="*/ 0 h 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13" h="7917">
                    <a:moveTo>
                      <a:pt x="0" y="0"/>
                    </a:moveTo>
                    <a:lnTo>
                      <a:pt x="138113" y="0"/>
                    </a:lnTo>
                    <a:lnTo>
                      <a:pt x="123826" y="7322"/>
                    </a:lnTo>
                    <a:lnTo>
                      <a:pt x="23813" y="79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43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73" name="Rectangle 12"/>
              <p:cNvSpPr/>
              <p:nvPr/>
            </p:nvSpPr>
            <p:spPr>
              <a:xfrm>
                <a:off x="6181041" y="2865342"/>
                <a:ext cx="191840" cy="25200"/>
              </a:xfrm>
              <a:custGeom>
                <a:avLst/>
                <a:gdLst>
                  <a:gd name="connsiteX0" fmla="*/ 0 w 90488"/>
                  <a:gd name="connsiteY0" fmla="*/ 0 h 45719"/>
                  <a:gd name="connsiteX1" fmla="*/ 90488 w 90488"/>
                  <a:gd name="connsiteY1" fmla="*/ 0 h 45719"/>
                  <a:gd name="connsiteX2" fmla="*/ 90488 w 90488"/>
                  <a:gd name="connsiteY2" fmla="*/ 45719 h 45719"/>
                  <a:gd name="connsiteX3" fmla="*/ 0 w 90488"/>
                  <a:gd name="connsiteY3" fmla="*/ 45719 h 45719"/>
                  <a:gd name="connsiteX4" fmla="*/ 0 w 90488"/>
                  <a:gd name="connsiteY4" fmla="*/ 0 h 45719"/>
                  <a:gd name="connsiteX0" fmla="*/ 0 w 111919"/>
                  <a:gd name="connsiteY0" fmla="*/ 0 h 45719"/>
                  <a:gd name="connsiteX1" fmla="*/ 111919 w 111919"/>
                  <a:gd name="connsiteY1" fmla="*/ 0 h 45719"/>
                  <a:gd name="connsiteX2" fmla="*/ 90488 w 111919"/>
                  <a:gd name="connsiteY2" fmla="*/ 45719 h 45719"/>
                  <a:gd name="connsiteX3" fmla="*/ 0 w 111919"/>
                  <a:gd name="connsiteY3" fmla="*/ 45719 h 45719"/>
                  <a:gd name="connsiteX4" fmla="*/ 0 w 111919"/>
                  <a:gd name="connsiteY4" fmla="*/ 0 h 45719"/>
                  <a:gd name="connsiteX0" fmla="*/ 0 w 111919"/>
                  <a:gd name="connsiteY0" fmla="*/ 113825 h 159544"/>
                  <a:gd name="connsiteX1" fmla="*/ 111919 w 111919"/>
                  <a:gd name="connsiteY1" fmla="*/ 113825 h 159544"/>
                  <a:gd name="connsiteX2" fmla="*/ 59532 w 111919"/>
                  <a:gd name="connsiteY2" fmla="*/ 0 h 159544"/>
                  <a:gd name="connsiteX3" fmla="*/ 0 w 111919"/>
                  <a:gd name="connsiteY3" fmla="*/ 159544 h 159544"/>
                  <a:gd name="connsiteX4" fmla="*/ 0 w 111919"/>
                  <a:gd name="connsiteY4" fmla="*/ 113825 h 159544"/>
                  <a:gd name="connsiteX0" fmla="*/ 0 w 111919"/>
                  <a:gd name="connsiteY0" fmla="*/ 113825 h 130969"/>
                  <a:gd name="connsiteX1" fmla="*/ 111919 w 111919"/>
                  <a:gd name="connsiteY1" fmla="*/ 113825 h 130969"/>
                  <a:gd name="connsiteX2" fmla="*/ 59532 w 111919"/>
                  <a:gd name="connsiteY2" fmla="*/ 0 h 130969"/>
                  <a:gd name="connsiteX3" fmla="*/ 0 w 111919"/>
                  <a:gd name="connsiteY3" fmla="*/ 130969 h 130969"/>
                  <a:gd name="connsiteX4" fmla="*/ 0 w 111919"/>
                  <a:gd name="connsiteY4" fmla="*/ 113825 h 130969"/>
                  <a:gd name="connsiteX0" fmla="*/ 16669 w 128588"/>
                  <a:gd name="connsiteY0" fmla="*/ 113825 h 113825"/>
                  <a:gd name="connsiteX1" fmla="*/ 128588 w 128588"/>
                  <a:gd name="connsiteY1" fmla="*/ 113825 h 113825"/>
                  <a:gd name="connsiteX2" fmla="*/ 76201 w 128588"/>
                  <a:gd name="connsiteY2" fmla="*/ 0 h 113825"/>
                  <a:gd name="connsiteX3" fmla="*/ 0 w 128588"/>
                  <a:gd name="connsiteY3" fmla="*/ 9525 h 113825"/>
                  <a:gd name="connsiteX4" fmla="*/ 16669 w 128588"/>
                  <a:gd name="connsiteY4" fmla="*/ 113825 h 113825"/>
                  <a:gd name="connsiteX0" fmla="*/ 16669 w 128588"/>
                  <a:gd name="connsiteY0" fmla="*/ 104300 h 114300"/>
                  <a:gd name="connsiteX1" fmla="*/ 128588 w 128588"/>
                  <a:gd name="connsiteY1" fmla="*/ 104300 h 114300"/>
                  <a:gd name="connsiteX2" fmla="*/ 90488 w 128588"/>
                  <a:gd name="connsiteY2" fmla="*/ 114300 h 114300"/>
                  <a:gd name="connsiteX3" fmla="*/ 0 w 128588"/>
                  <a:gd name="connsiteY3" fmla="*/ 0 h 114300"/>
                  <a:gd name="connsiteX4" fmla="*/ 16669 w 128588"/>
                  <a:gd name="connsiteY4" fmla="*/ 104300 h 114300"/>
                  <a:gd name="connsiteX0" fmla="*/ 2381 w 114300"/>
                  <a:gd name="connsiteY0" fmla="*/ 0 h 12382"/>
                  <a:gd name="connsiteX1" fmla="*/ 114300 w 114300"/>
                  <a:gd name="connsiteY1" fmla="*/ 0 h 12382"/>
                  <a:gd name="connsiteX2" fmla="*/ 76200 w 114300"/>
                  <a:gd name="connsiteY2" fmla="*/ 10000 h 12382"/>
                  <a:gd name="connsiteX3" fmla="*/ 0 w 114300"/>
                  <a:gd name="connsiteY3" fmla="*/ 12382 h 12382"/>
                  <a:gd name="connsiteX4" fmla="*/ 2381 w 114300"/>
                  <a:gd name="connsiteY4" fmla="*/ 0 h 12382"/>
                  <a:gd name="connsiteX0" fmla="*/ 0 w 138113"/>
                  <a:gd name="connsiteY0" fmla="*/ 0 h 12382"/>
                  <a:gd name="connsiteX1" fmla="*/ 138113 w 138113"/>
                  <a:gd name="connsiteY1" fmla="*/ 0 h 12382"/>
                  <a:gd name="connsiteX2" fmla="*/ 100013 w 138113"/>
                  <a:gd name="connsiteY2" fmla="*/ 10000 h 12382"/>
                  <a:gd name="connsiteX3" fmla="*/ 23813 w 138113"/>
                  <a:gd name="connsiteY3" fmla="*/ 12382 h 12382"/>
                  <a:gd name="connsiteX4" fmla="*/ 0 w 138113"/>
                  <a:gd name="connsiteY4" fmla="*/ 0 h 12382"/>
                  <a:gd name="connsiteX0" fmla="*/ 0 w 138113"/>
                  <a:gd name="connsiteY0" fmla="*/ 0 h 17144"/>
                  <a:gd name="connsiteX1" fmla="*/ 138113 w 138113"/>
                  <a:gd name="connsiteY1" fmla="*/ 0 h 17144"/>
                  <a:gd name="connsiteX2" fmla="*/ 123826 w 138113"/>
                  <a:gd name="connsiteY2" fmla="*/ 17144 h 17144"/>
                  <a:gd name="connsiteX3" fmla="*/ 23813 w 138113"/>
                  <a:gd name="connsiteY3" fmla="*/ 12382 h 17144"/>
                  <a:gd name="connsiteX4" fmla="*/ 0 w 138113"/>
                  <a:gd name="connsiteY4" fmla="*/ 0 h 17144"/>
                  <a:gd name="connsiteX0" fmla="*/ 0 w 138113"/>
                  <a:gd name="connsiteY0" fmla="*/ 0 h 12382"/>
                  <a:gd name="connsiteX1" fmla="*/ 138113 w 138113"/>
                  <a:gd name="connsiteY1" fmla="*/ 0 h 12382"/>
                  <a:gd name="connsiteX2" fmla="*/ 123826 w 138113"/>
                  <a:gd name="connsiteY2" fmla="*/ 7322 h 12382"/>
                  <a:gd name="connsiteX3" fmla="*/ 23813 w 138113"/>
                  <a:gd name="connsiteY3" fmla="*/ 12382 h 12382"/>
                  <a:gd name="connsiteX4" fmla="*/ 0 w 138113"/>
                  <a:gd name="connsiteY4" fmla="*/ 0 h 12382"/>
                  <a:gd name="connsiteX0" fmla="*/ 0 w 138113"/>
                  <a:gd name="connsiteY0" fmla="*/ 0 h 7917"/>
                  <a:gd name="connsiteX1" fmla="*/ 138113 w 138113"/>
                  <a:gd name="connsiteY1" fmla="*/ 0 h 7917"/>
                  <a:gd name="connsiteX2" fmla="*/ 123826 w 138113"/>
                  <a:gd name="connsiteY2" fmla="*/ 7322 h 7917"/>
                  <a:gd name="connsiteX3" fmla="*/ 23813 w 138113"/>
                  <a:gd name="connsiteY3" fmla="*/ 7917 h 7917"/>
                  <a:gd name="connsiteX4" fmla="*/ 0 w 138113"/>
                  <a:gd name="connsiteY4" fmla="*/ 0 h 7917"/>
                  <a:gd name="connsiteX0" fmla="*/ 0 w 10000"/>
                  <a:gd name="connsiteY0" fmla="*/ 1323 h 11323"/>
                  <a:gd name="connsiteX1" fmla="*/ 10000 w 10000"/>
                  <a:gd name="connsiteY1" fmla="*/ 0 h 11323"/>
                  <a:gd name="connsiteX2" fmla="*/ 8966 w 10000"/>
                  <a:gd name="connsiteY2" fmla="*/ 10571 h 11323"/>
                  <a:gd name="connsiteX3" fmla="*/ 1724 w 10000"/>
                  <a:gd name="connsiteY3" fmla="*/ 11323 h 11323"/>
                  <a:gd name="connsiteX4" fmla="*/ 0 w 10000"/>
                  <a:gd name="connsiteY4" fmla="*/ 1323 h 1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323">
                    <a:moveTo>
                      <a:pt x="0" y="1323"/>
                    </a:moveTo>
                    <a:lnTo>
                      <a:pt x="10000" y="0"/>
                    </a:lnTo>
                    <a:lnTo>
                      <a:pt x="8966" y="10571"/>
                    </a:lnTo>
                    <a:lnTo>
                      <a:pt x="1724" y="11323"/>
                    </a:lnTo>
                    <a:lnTo>
                      <a:pt x="0" y="1323"/>
                    </a:lnTo>
                    <a:close/>
                  </a:path>
                </a:pathLst>
              </a:custGeom>
              <a:solidFill>
                <a:srgbClr val="4B43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74" name="Rectangle 33"/>
              <p:cNvSpPr/>
              <p:nvPr/>
            </p:nvSpPr>
            <p:spPr>
              <a:xfrm>
                <a:off x="6396094" y="2879380"/>
                <a:ext cx="150211" cy="74932"/>
              </a:xfrm>
              <a:custGeom>
                <a:avLst/>
                <a:gdLst>
                  <a:gd name="connsiteX0" fmla="*/ 0 w 192235"/>
                  <a:gd name="connsiteY0" fmla="*/ 0 h 149353"/>
                  <a:gd name="connsiteX1" fmla="*/ 192235 w 192235"/>
                  <a:gd name="connsiteY1" fmla="*/ 0 h 149353"/>
                  <a:gd name="connsiteX2" fmla="*/ 192235 w 192235"/>
                  <a:gd name="connsiteY2" fmla="*/ 149353 h 149353"/>
                  <a:gd name="connsiteX3" fmla="*/ 0 w 192235"/>
                  <a:gd name="connsiteY3" fmla="*/ 149353 h 149353"/>
                  <a:gd name="connsiteX4" fmla="*/ 0 w 192235"/>
                  <a:gd name="connsiteY4" fmla="*/ 0 h 149353"/>
                  <a:gd name="connsiteX0" fmla="*/ 7144 w 199379"/>
                  <a:gd name="connsiteY0" fmla="*/ 0 h 149353"/>
                  <a:gd name="connsiteX1" fmla="*/ 199379 w 199379"/>
                  <a:gd name="connsiteY1" fmla="*/ 0 h 149353"/>
                  <a:gd name="connsiteX2" fmla="*/ 199379 w 199379"/>
                  <a:gd name="connsiteY2" fmla="*/ 149353 h 149353"/>
                  <a:gd name="connsiteX3" fmla="*/ 0 w 199379"/>
                  <a:gd name="connsiteY3" fmla="*/ 142210 h 149353"/>
                  <a:gd name="connsiteX4" fmla="*/ 7144 w 199379"/>
                  <a:gd name="connsiteY4" fmla="*/ 0 h 149353"/>
                  <a:gd name="connsiteX0" fmla="*/ 100013 w 292248"/>
                  <a:gd name="connsiteY0" fmla="*/ 0 h 149353"/>
                  <a:gd name="connsiteX1" fmla="*/ 292248 w 292248"/>
                  <a:gd name="connsiteY1" fmla="*/ 0 h 149353"/>
                  <a:gd name="connsiteX2" fmla="*/ 292248 w 292248"/>
                  <a:gd name="connsiteY2" fmla="*/ 149353 h 149353"/>
                  <a:gd name="connsiteX3" fmla="*/ 0 w 292248"/>
                  <a:gd name="connsiteY3" fmla="*/ 44579 h 149353"/>
                  <a:gd name="connsiteX4" fmla="*/ 100013 w 292248"/>
                  <a:gd name="connsiteY4" fmla="*/ 0 h 149353"/>
                  <a:gd name="connsiteX0" fmla="*/ 114947 w 307182"/>
                  <a:gd name="connsiteY0" fmla="*/ 148303 h 192882"/>
                  <a:gd name="connsiteX1" fmla="*/ 307182 w 307182"/>
                  <a:gd name="connsiteY1" fmla="*/ 148303 h 192882"/>
                  <a:gd name="connsiteX2" fmla="*/ 0 w 307182"/>
                  <a:gd name="connsiteY2" fmla="*/ 0 h 192882"/>
                  <a:gd name="connsiteX3" fmla="*/ 14934 w 307182"/>
                  <a:gd name="connsiteY3" fmla="*/ 192882 h 192882"/>
                  <a:gd name="connsiteX4" fmla="*/ 114947 w 307182"/>
                  <a:gd name="connsiteY4" fmla="*/ 148303 h 192882"/>
                  <a:gd name="connsiteX0" fmla="*/ 100013 w 292248"/>
                  <a:gd name="connsiteY0" fmla="*/ 0 h 46959"/>
                  <a:gd name="connsiteX1" fmla="*/ 292248 w 292248"/>
                  <a:gd name="connsiteY1" fmla="*/ 0 h 46959"/>
                  <a:gd name="connsiteX2" fmla="*/ 94603 w 292248"/>
                  <a:gd name="connsiteY2" fmla="*/ 46959 h 46959"/>
                  <a:gd name="connsiteX3" fmla="*/ 0 w 292248"/>
                  <a:gd name="connsiteY3" fmla="*/ 44579 h 46959"/>
                  <a:gd name="connsiteX4" fmla="*/ 100013 w 292248"/>
                  <a:gd name="connsiteY4" fmla="*/ 0 h 46959"/>
                  <a:gd name="connsiteX0" fmla="*/ 100013 w 230336"/>
                  <a:gd name="connsiteY0" fmla="*/ 219075 h 266034"/>
                  <a:gd name="connsiteX1" fmla="*/ 230336 w 230336"/>
                  <a:gd name="connsiteY1" fmla="*/ 0 h 266034"/>
                  <a:gd name="connsiteX2" fmla="*/ 94603 w 230336"/>
                  <a:gd name="connsiteY2" fmla="*/ 266034 h 266034"/>
                  <a:gd name="connsiteX3" fmla="*/ 0 w 230336"/>
                  <a:gd name="connsiteY3" fmla="*/ 263654 h 266034"/>
                  <a:gd name="connsiteX4" fmla="*/ 100013 w 230336"/>
                  <a:gd name="connsiteY4" fmla="*/ 219075 h 266034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9460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11983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167134"/>
                  <a:gd name="connsiteY0" fmla="*/ 203055 h 250014"/>
                  <a:gd name="connsiteX1" fmla="*/ 167134 w 167134"/>
                  <a:gd name="connsiteY1" fmla="*/ 0 h 250014"/>
                  <a:gd name="connsiteX2" fmla="*/ 119833 w 167134"/>
                  <a:gd name="connsiteY2" fmla="*/ 250014 h 250014"/>
                  <a:gd name="connsiteX3" fmla="*/ 0 w 167134"/>
                  <a:gd name="connsiteY3" fmla="*/ 247634 h 250014"/>
                  <a:gd name="connsiteX4" fmla="*/ 100013 w 167134"/>
                  <a:gd name="connsiteY4" fmla="*/ 203055 h 250014"/>
                  <a:gd name="connsiteX0" fmla="*/ 100013 w 209184"/>
                  <a:gd name="connsiteY0" fmla="*/ 4620 h 51579"/>
                  <a:gd name="connsiteX1" fmla="*/ 209184 w 209184"/>
                  <a:gd name="connsiteY1" fmla="*/ 0 h 51579"/>
                  <a:gd name="connsiteX2" fmla="*/ 119833 w 209184"/>
                  <a:gd name="connsiteY2" fmla="*/ 51579 h 51579"/>
                  <a:gd name="connsiteX3" fmla="*/ 0 w 209184"/>
                  <a:gd name="connsiteY3" fmla="*/ 49199 h 51579"/>
                  <a:gd name="connsiteX4" fmla="*/ 100013 w 209184"/>
                  <a:gd name="connsiteY4" fmla="*/ 4620 h 51579"/>
                  <a:gd name="connsiteX0" fmla="*/ 82071 w 209184"/>
                  <a:gd name="connsiteY0" fmla="*/ 0 h 54429"/>
                  <a:gd name="connsiteX1" fmla="*/ 209184 w 209184"/>
                  <a:gd name="connsiteY1" fmla="*/ 2850 h 54429"/>
                  <a:gd name="connsiteX2" fmla="*/ 119833 w 209184"/>
                  <a:gd name="connsiteY2" fmla="*/ 54429 h 54429"/>
                  <a:gd name="connsiteX3" fmla="*/ 0 w 209184"/>
                  <a:gd name="connsiteY3" fmla="*/ 52049 h 54429"/>
                  <a:gd name="connsiteX4" fmla="*/ 82071 w 209184"/>
                  <a:gd name="connsiteY4" fmla="*/ 0 h 54429"/>
                  <a:gd name="connsiteX0" fmla="*/ 82071 w 189000"/>
                  <a:gd name="connsiteY0" fmla="*/ 7111 h 61540"/>
                  <a:gd name="connsiteX1" fmla="*/ 189000 w 189000"/>
                  <a:gd name="connsiteY1" fmla="*/ 0 h 61540"/>
                  <a:gd name="connsiteX2" fmla="*/ 119833 w 189000"/>
                  <a:gd name="connsiteY2" fmla="*/ 61540 h 61540"/>
                  <a:gd name="connsiteX3" fmla="*/ 0 w 189000"/>
                  <a:gd name="connsiteY3" fmla="*/ 59160 h 61540"/>
                  <a:gd name="connsiteX4" fmla="*/ 82071 w 189000"/>
                  <a:gd name="connsiteY4" fmla="*/ 7111 h 61540"/>
                  <a:gd name="connsiteX0" fmla="*/ 82071 w 202456"/>
                  <a:gd name="connsiteY0" fmla="*/ 0 h 54429"/>
                  <a:gd name="connsiteX1" fmla="*/ 202456 w 202456"/>
                  <a:gd name="connsiteY1" fmla="*/ 5340 h 54429"/>
                  <a:gd name="connsiteX2" fmla="*/ 119833 w 202456"/>
                  <a:gd name="connsiteY2" fmla="*/ 54429 h 54429"/>
                  <a:gd name="connsiteX3" fmla="*/ 0 w 202456"/>
                  <a:gd name="connsiteY3" fmla="*/ 52049 h 54429"/>
                  <a:gd name="connsiteX4" fmla="*/ 82071 w 202456"/>
                  <a:gd name="connsiteY4" fmla="*/ 0 h 54429"/>
                  <a:gd name="connsiteX0" fmla="*/ 82071 w 197971"/>
                  <a:gd name="connsiteY0" fmla="*/ 7111 h 61540"/>
                  <a:gd name="connsiteX1" fmla="*/ 197971 w 197971"/>
                  <a:gd name="connsiteY1" fmla="*/ 0 h 61540"/>
                  <a:gd name="connsiteX2" fmla="*/ 119833 w 197971"/>
                  <a:gd name="connsiteY2" fmla="*/ 61540 h 61540"/>
                  <a:gd name="connsiteX3" fmla="*/ 0 w 197971"/>
                  <a:gd name="connsiteY3" fmla="*/ 59160 h 61540"/>
                  <a:gd name="connsiteX4" fmla="*/ 82071 w 197971"/>
                  <a:gd name="connsiteY4" fmla="*/ 7111 h 61540"/>
                  <a:gd name="connsiteX0" fmla="*/ 66372 w 197971"/>
                  <a:gd name="connsiteY0" fmla="*/ 4620 h 61540"/>
                  <a:gd name="connsiteX1" fmla="*/ 197971 w 197971"/>
                  <a:gd name="connsiteY1" fmla="*/ 0 h 61540"/>
                  <a:gd name="connsiteX2" fmla="*/ 119833 w 197971"/>
                  <a:gd name="connsiteY2" fmla="*/ 61540 h 61540"/>
                  <a:gd name="connsiteX3" fmla="*/ 0 w 197971"/>
                  <a:gd name="connsiteY3" fmla="*/ 59160 h 61540"/>
                  <a:gd name="connsiteX4" fmla="*/ 66372 w 197971"/>
                  <a:gd name="connsiteY4" fmla="*/ 4620 h 61540"/>
                  <a:gd name="connsiteX0" fmla="*/ 66372 w 197971"/>
                  <a:gd name="connsiteY0" fmla="*/ 4620 h 61540"/>
                  <a:gd name="connsiteX1" fmla="*/ 197971 w 197971"/>
                  <a:gd name="connsiteY1" fmla="*/ 0 h 61540"/>
                  <a:gd name="connsiteX2" fmla="*/ 137774 w 197971"/>
                  <a:gd name="connsiteY2" fmla="*/ 61540 h 61540"/>
                  <a:gd name="connsiteX3" fmla="*/ 0 w 197971"/>
                  <a:gd name="connsiteY3" fmla="*/ 59160 h 61540"/>
                  <a:gd name="connsiteX4" fmla="*/ 66372 w 197971"/>
                  <a:gd name="connsiteY4" fmla="*/ 4620 h 61540"/>
                  <a:gd name="connsiteX0" fmla="*/ 66372 w 183011"/>
                  <a:gd name="connsiteY0" fmla="*/ 12090 h 69010"/>
                  <a:gd name="connsiteX1" fmla="*/ 183011 w 183011"/>
                  <a:gd name="connsiteY1" fmla="*/ 0 h 69010"/>
                  <a:gd name="connsiteX2" fmla="*/ 137774 w 183011"/>
                  <a:gd name="connsiteY2" fmla="*/ 69010 h 69010"/>
                  <a:gd name="connsiteX3" fmla="*/ 0 w 183011"/>
                  <a:gd name="connsiteY3" fmla="*/ 66630 h 69010"/>
                  <a:gd name="connsiteX4" fmla="*/ 66372 w 183011"/>
                  <a:gd name="connsiteY4" fmla="*/ 12090 h 69010"/>
                  <a:gd name="connsiteX0" fmla="*/ 66372 w 183011"/>
                  <a:gd name="connsiteY0" fmla="*/ 12090 h 66630"/>
                  <a:gd name="connsiteX1" fmla="*/ 183011 w 183011"/>
                  <a:gd name="connsiteY1" fmla="*/ 0 h 66630"/>
                  <a:gd name="connsiteX2" fmla="*/ 65113 w 183011"/>
                  <a:gd name="connsiteY2" fmla="*/ 46599 h 66630"/>
                  <a:gd name="connsiteX3" fmla="*/ 0 w 183011"/>
                  <a:gd name="connsiteY3" fmla="*/ 66630 h 66630"/>
                  <a:gd name="connsiteX4" fmla="*/ 66372 w 183011"/>
                  <a:gd name="connsiteY4" fmla="*/ 12090 h 66630"/>
                  <a:gd name="connsiteX0" fmla="*/ 66372 w 183011"/>
                  <a:gd name="connsiteY0" fmla="*/ 12090 h 66630"/>
                  <a:gd name="connsiteX1" fmla="*/ 183011 w 183011"/>
                  <a:gd name="connsiteY1" fmla="*/ 0 h 66630"/>
                  <a:gd name="connsiteX2" fmla="*/ 142048 w 183011"/>
                  <a:gd name="connsiteY2" fmla="*/ 56560 h 66630"/>
                  <a:gd name="connsiteX3" fmla="*/ 0 w 183011"/>
                  <a:gd name="connsiteY3" fmla="*/ 66630 h 66630"/>
                  <a:gd name="connsiteX4" fmla="*/ 66372 w 183011"/>
                  <a:gd name="connsiteY4" fmla="*/ 12090 h 66630"/>
                  <a:gd name="connsiteX0" fmla="*/ 66372 w 176600"/>
                  <a:gd name="connsiteY0" fmla="*/ 2129 h 56669"/>
                  <a:gd name="connsiteX1" fmla="*/ 176600 w 176600"/>
                  <a:gd name="connsiteY1" fmla="*/ 0 h 56669"/>
                  <a:gd name="connsiteX2" fmla="*/ 142048 w 176600"/>
                  <a:gd name="connsiteY2" fmla="*/ 46599 h 56669"/>
                  <a:gd name="connsiteX3" fmla="*/ 0 w 176600"/>
                  <a:gd name="connsiteY3" fmla="*/ 56669 h 56669"/>
                  <a:gd name="connsiteX4" fmla="*/ 66372 w 176600"/>
                  <a:gd name="connsiteY4" fmla="*/ 2129 h 56669"/>
                  <a:gd name="connsiteX0" fmla="*/ 66372 w 178737"/>
                  <a:gd name="connsiteY0" fmla="*/ 4619 h 59159"/>
                  <a:gd name="connsiteX1" fmla="*/ 178737 w 178737"/>
                  <a:gd name="connsiteY1" fmla="*/ 0 h 59159"/>
                  <a:gd name="connsiteX2" fmla="*/ 142048 w 178737"/>
                  <a:gd name="connsiteY2" fmla="*/ 49089 h 59159"/>
                  <a:gd name="connsiteX3" fmla="*/ 0 w 178737"/>
                  <a:gd name="connsiteY3" fmla="*/ 59159 h 59159"/>
                  <a:gd name="connsiteX4" fmla="*/ 66372 w 178737"/>
                  <a:gd name="connsiteY4" fmla="*/ 4619 h 59159"/>
                  <a:gd name="connsiteX0" fmla="*/ 66372 w 178737"/>
                  <a:gd name="connsiteY0" fmla="*/ 4619 h 59159"/>
                  <a:gd name="connsiteX1" fmla="*/ 178737 w 178737"/>
                  <a:gd name="connsiteY1" fmla="*/ 0 h 59159"/>
                  <a:gd name="connsiteX2" fmla="*/ 146322 w 178737"/>
                  <a:gd name="connsiteY2" fmla="*/ 56559 h 59159"/>
                  <a:gd name="connsiteX3" fmla="*/ 0 w 178737"/>
                  <a:gd name="connsiteY3" fmla="*/ 59159 h 59159"/>
                  <a:gd name="connsiteX4" fmla="*/ 66372 w 178737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46322 w 185148"/>
                  <a:gd name="connsiteY2" fmla="*/ 56559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37774 w 185148"/>
                  <a:gd name="connsiteY2" fmla="*/ 54069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61816 w 185148"/>
                  <a:gd name="connsiteY2" fmla="*/ 42397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0 w 118776"/>
                  <a:gd name="connsiteY0" fmla="*/ 127551 h 165328"/>
                  <a:gd name="connsiteX1" fmla="*/ 118776 w 118776"/>
                  <a:gd name="connsiteY1" fmla="*/ 122932 h 165328"/>
                  <a:gd name="connsiteX2" fmla="*/ 95444 w 118776"/>
                  <a:gd name="connsiteY2" fmla="*/ 165329 h 165328"/>
                  <a:gd name="connsiteX3" fmla="*/ 71870 w 118776"/>
                  <a:gd name="connsiteY3" fmla="*/ 0 h 165328"/>
                  <a:gd name="connsiteX4" fmla="*/ 0 w 118776"/>
                  <a:gd name="connsiteY4" fmla="*/ 127551 h 165328"/>
                  <a:gd name="connsiteX0" fmla="*/ 40327 w 159103"/>
                  <a:gd name="connsiteY0" fmla="*/ 4619 h 49820"/>
                  <a:gd name="connsiteX1" fmla="*/ 159103 w 159103"/>
                  <a:gd name="connsiteY1" fmla="*/ 0 h 49820"/>
                  <a:gd name="connsiteX2" fmla="*/ 135771 w 159103"/>
                  <a:gd name="connsiteY2" fmla="*/ 42397 h 49820"/>
                  <a:gd name="connsiteX3" fmla="*/ 0 w 159103"/>
                  <a:gd name="connsiteY3" fmla="*/ 49820 h 49820"/>
                  <a:gd name="connsiteX4" fmla="*/ 40327 w 159103"/>
                  <a:gd name="connsiteY4" fmla="*/ 4619 h 49820"/>
                  <a:gd name="connsiteX0" fmla="*/ 40327 w 159103"/>
                  <a:gd name="connsiteY0" fmla="*/ 4619 h 51735"/>
                  <a:gd name="connsiteX1" fmla="*/ 159103 w 159103"/>
                  <a:gd name="connsiteY1" fmla="*/ 0 h 51735"/>
                  <a:gd name="connsiteX2" fmla="*/ 135771 w 159103"/>
                  <a:gd name="connsiteY2" fmla="*/ 51735 h 51735"/>
                  <a:gd name="connsiteX3" fmla="*/ 0 w 159103"/>
                  <a:gd name="connsiteY3" fmla="*/ 49820 h 51735"/>
                  <a:gd name="connsiteX4" fmla="*/ 40327 w 159103"/>
                  <a:gd name="connsiteY4" fmla="*/ 4619 h 51735"/>
                  <a:gd name="connsiteX0" fmla="*/ 40327 w 161107"/>
                  <a:gd name="connsiteY0" fmla="*/ 9288 h 56404"/>
                  <a:gd name="connsiteX1" fmla="*/ 161107 w 161107"/>
                  <a:gd name="connsiteY1" fmla="*/ 0 h 56404"/>
                  <a:gd name="connsiteX2" fmla="*/ 135771 w 161107"/>
                  <a:gd name="connsiteY2" fmla="*/ 56404 h 56404"/>
                  <a:gd name="connsiteX3" fmla="*/ 0 w 161107"/>
                  <a:gd name="connsiteY3" fmla="*/ 54489 h 56404"/>
                  <a:gd name="connsiteX4" fmla="*/ 40327 w 161107"/>
                  <a:gd name="connsiteY4" fmla="*/ 9288 h 56404"/>
                  <a:gd name="connsiteX0" fmla="*/ 20352 w 161107"/>
                  <a:gd name="connsiteY0" fmla="*/ 4873 h 56404"/>
                  <a:gd name="connsiteX1" fmla="*/ 161107 w 161107"/>
                  <a:gd name="connsiteY1" fmla="*/ 0 h 56404"/>
                  <a:gd name="connsiteX2" fmla="*/ 135771 w 161107"/>
                  <a:gd name="connsiteY2" fmla="*/ 56404 h 56404"/>
                  <a:gd name="connsiteX3" fmla="*/ 0 w 161107"/>
                  <a:gd name="connsiteY3" fmla="*/ 54489 h 56404"/>
                  <a:gd name="connsiteX4" fmla="*/ 20352 w 161107"/>
                  <a:gd name="connsiteY4" fmla="*/ 4873 h 56404"/>
                  <a:gd name="connsiteX0" fmla="*/ 20352 w 166842"/>
                  <a:gd name="connsiteY0" fmla="*/ 4873 h 54489"/>
                  <a:gd name="connsiteX1" fmla="*/ 161107 w 166842"/>
                  <a:gd name="connsiteY1" fmla="*/ 0 h 54489"/>
                  <a:gd name="connsiteX2" fmla="*/ 166842 w 166842"/>
                  <a:gd name="connsiteY2" fmla="*/ 24033 h 54489"/>
                  <a:gd name="connsiteX3" fmla="*/ 0 w 166842"/>
                  <a:gd name="connsiteY3" fmla="*/ 54489 h 54489"/>
                  <a:gd name="connsiteX4" fmla="*/ 20352 w 166842"/>
                  <a:gd name="connsiteY4" fmla="*/ 4873 h 54489"/>
                  <a:gd name="connsiteX0" fmla="*/ 20352 w 171281"/>
                  <a:gd name="connsiteY0" fmla="*/ 4873 h 54489"/>
                  <a:gd name="connsiteX1" fmla="*/ 161107 w 171281"/>
                  <a:gd name="connsiteY1" fmla="*/ 0 h 54489"/>
                  <a:gd name="connsiteX2" fmla="*/ 171281 w 171281"/>
                  <a:gd name="connsiteY2" fmla="*/ 31390 h 54489"/>
                  <a:gd name="connsiteX3" fmla="*/ 0 w 171281"/>
                  <a:gd name="connsiteY3" fmla="*/ 54489 h 54489"/>
                  <a:gd name="connsiteX4" fmla="*/ 20352 w 171281"/>
                  <a:gd name="connsiteY4" fmla="*/ 4873 h 54489"/>
                  <a:gd name="connsiteX0" fmla="*/ 20352 w 171281"/>
                  <a:gd name="connsiteY0" fmla="*/ 4873 h 54489"/>
                  <a:gd name="connsiteX1" fmla="*/ 161107 w 171281"/>
                  <a:gd name="connsiteY1" fmla="*/ 0 h 54489"/>
                  <a:gd name="connsiteX2" fmla="*/ 171281 w 171281"/>
                  <a:gd name="connsiteY2" fmla="*/ 31390 h 54489"/>
                  <a:gd name="connsiteX3" fmla="*/ 0 w 171281"/>
                  <a:gd name="connsiteY3" fmla="*/ 54489 h 54489"/>
                  <a:gd name="connsiteX4" fmla="*/ 20352 w 171281"/>
                  <a:gd name="connsiteY4" fmla="*/ 4873 h 54489"/>
                  <a:gd name="connsiteX0" fmla="*/ 20352 w 175719"/>
                  <a:gd name="connsiteY0" fmla="*/ 4873 h 54489"/>
                  <a:gd name="connsiteX1" fmla="*/ 161107 w 175719"/>
                  <a:gd name="connsiteY1" fmla="*/ 0 h 54489"/>
                  <a:gd name="connsiteX2" fmla="*/ 175719 w 175719"/>
                  <a:gd name="connsiteY2" fmla="*/ 53461 h 54489"/>
                  <a:gd name="connsiteX3" fmla="*/ 0 w 175719"/>
                  <a:gd name="connsiteY3" fmla="*/ 54489 h 54489"/>
                  <a:gd name="connsiteX4" fmla="*/ 20352 w 175719"/>
                  <a:gd name="connsiteY4" fmla="*/ 4873 h 54489"/>
                  <a:gd name="connsiteX0" fmla="*/ 0 w 155367"/>
                  <a:gd name="connsiteY0" fmla="*/ 4873 h 53461"/>
                  <a:gd name="connsiteX1" fmla="*/ 140755 w 155367"/>
                  <a:gd name="connsiteY1" fmla="*/ 0 h 53461"/>
                  <a:gd name="connsiteX2" fmla="*/ 155367 w 155367"/>
                  <a:gd name="connsiteY2" fmla="*/ 53461 h 53461"/>
                  <a:gd name="connsiteX3" fmla="*/ 11936 w 155367"/>
                  <a:gd name="connsiteY3" fmla="*/ 47132 h 53461"/>
                  <a:gd name="connsiteX4" fmla="*/ 0 w 155367"/>
                  <a:gd name="connsiteY4" fmla="*/ 4873 h 53461"/>
                  <a:gd name="connsiteX0" fmla="*/ 0 w 140755"/>
                  <a:gd name="connsiteY0" fmla="*/ 119150 h 161409"/>
                  <a:gd name="connsiteX1" fmla="*/ 140755 w 140755"/>
                  <a:gd name="connsiteY1" fmla="*/ 114277 h 161409"/>
                  <a:gd name="connsiteX2" fmla="*/ 46972 w 140755"/>
                  <a:gd name="connsiteY2" fmla="*/ 0 h 161409"/>
                  <a:gd name="connsiteX3" fmla="*/ 11936 w 140755"/>
                  <a:gd name="connsiteY3" fmla="*/ 161409 h 161409"/>
                  <a:gd name="connsiteX4" fmla="*/ 0 w 140755"/>
                  <a:gd name="connsiteY4" fmla="*/ 119150 h 161409"/>
                  <a:gd name="connsiteX0" fmla="*/ 0 w 169205"/>
                  <a:gd name="connsiteY0" fmla="*/ 4873 h 47132"/>
                  <a:gd name="connsiteX1" fmla="*/ 140755 w 169205"/>
                  <a:gd name="connsiteY1" fmla="*/ 0 h 47132"/>
                  <a:gd name="connsiteX2" fmla="*/ 169205 w 169205"/>
                  <a:gd name="connsiteY2" fmla="*/ 44633 h 47132"/>
                  <a:gd name="connsiteX3" fmla="*/ 11936 w 169205"/>
                  <a:gd name="connsiteY3" fmla="*/ 47132 h 47132"/>
                  <a:gd name="connsiteX4" fmla="*/ 0 w 169205"/>
                  <a:gd name="connsiteY4" fmla="*/ 4873 h 47132"/>
                  <a:gd name="connsiteX0" fmla="*/ 0 w 169205"/>
                  <a:gd name="connsiteY0" fmla="*/ 0 h 42259"/>
                  <a:gd name="connsiteX1" fmla="*/ 110772 w 169205"/>
                  <a:gd name="connsiteY1" fmla="*/ 27498 h 42259"/>
                  <a:gd name="connsiteX2" fmla="*/ 169205 w 169205"/>
                  <a:gd name="connsiteY2" fmla="*/ 39760 h 42259"/>
                  <a:gd name="connsiteX3" fmla="*/ 11936 w 169205"/>
                  <a:gd name="connsiteY3" fmla="*/ 42259 h 42259"/>
                  <a:gd name="connsiteX4" fmla="*/ 0 w 169205"/>
                  <a:gd name="connsiteY4" fmla="*/ 0 h 42259"/>
                  <a:gd name="connsiteX0" fmla="*/ 0 w 169205"/>
                  <a:gd name="connsiteY0" fmla="*/ 3401 h 45660"/>
                  <a:gd name="connsiteX1" fmla="*/ 143060 w 169205"/>
                  <a:gd name="connsiteY1" fmla="*/ 0 h 45660"/>
                  <a:gd name="connsiteX2" fmla="*/ 169205 w 169205"/>
                  <a:gd name="connsiteY2" fmla="*/ 43161 h 45660"/>
                  <a:gd name="connsiteX3" fmla="*/ 11936 w 169205"/>
                  <a:gd name="connsiteY3" fmla="*/ 45660 h 45660"/>
                  <a:gd name="connsiteX4" fmla="*/ 0 w 169205"/>
                  <a:gd name="connsiteY4" fmla="*/ 3401 h 45660"/>
                  <a:gd name="connsiteX0" fmla="*/ 0 w 169205"/>
                  <a:gd name="connsiteY0" fmla="*/ 3401 h 45660"/>
                  <a:gd name="connsiteX1" fmla="*/ 143060 w 169205"/>
                  <a:gd name="connsiteY1" fmla="*/ 0 h 45660"/>
                  <a:gd name="connsiteX2" fmla="*/ 169205 w 169205"/>
                  <a:gd name="connsiteY2" fmla="*/ 44632 h 45660"/>
                  <a:gd name="connsiteX3" fmla="*/ 11936 w 169205"/>
                  <a:gd name="connsiteY3" fmla="*/ 45660 h 45660"/>
                  <a:gd name="connsiteX4" fmla="*/ 0 w 169205"/>
                  <a:gd name="connsiteY4" fmla="*/ 3401 h 45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205" h="45660">
                    <a:moveTo>
                      <a:pt x="0" y="3401"/>
                    </a:moveTo>
                    <a:lnTo>
                      <a:pt x="143060" y="0"/>
                    </a:lnTo>
                    <a:lnTo>
                      <a:pt x="169205" y="44632"/>
                    </a:lnTo>
                    <a:lnTo>
                      <a:pt x="11936" y="45660"/>
                    </a:lnTo>
                    <a:lnTo>
                      <a:pt x="0" y="3401"/>
                    </a:lnTo>
                    <a:close/>
                  </a:path>
                </a:pathLst>
              </a:custGeom>
              <a:solidFill>
                <a:srgbClr val="E4C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75" name="Rectangle 12"/>
              <p:cNvSpPr/>
              <p:nvPr/>
            </p:nvSpPr>
            <p:spPr>
              <a:xfrm>
                <a:off x="6379147" y="2869101"/>
                <a:ext cx="159638" cy="21113"/>
              </a:xfrm>
              <a:custGeom>
                <a:avLst/>
                <a:gdLst>
                  <a:gd name="connsiteX0" fmla="*/ 0 w 90488"/>
                  <a:gd name="connsiteY0" fmla="*/ 0 h 45719"/>
                  <a:gd name="connsiteX1" fmla="*/ 90488 w 90488"/>
                  <a:gd name="connsiteY1" fmla="*/ 0 h 45719"/>
                  <a:gd name="connsiteX2" fmla="*/ 90488 w 90488"/>
                  <a:gd name="connsiteY2" fmla="*/ 45719 h 45719"/>
                  <a:gd name="connsiteX3" fmla="*/ 0 w 90488"/>
                  <a:gd name="connsiteY3" fmla="*/ 45719 h 45719"/>
                  <a:gd name="connsiteX4" fmla="*/ 0 w 90488"/>
                  <a:gd name="connsiteY4" fmla="*/ 0 h 45719"/>
                  <a:gd name="connsiteX0" fmla="*/ 0 w 111919"/>
                  <a:gd name="connsiteY0" fmla="*/ 0 h 45719"/>
                  <a:gd name="connsiteX1" fmla="*/ 111919 w 111919"/>
                  <a:gd name="connsiteY1" fmla="*/ 0 h 45719"/>
                  <a:gd name="connsiteX2" fmla="*/ 90488 w 111919"/>
                  <a:gd name="connsiteY2" fmla="*/ 45719 h 45719"/>
                  <a:gd name="connsiteX3" fmla="*/ 0 w 111919"/>
                  <a:gd name="connsiteY3" fmla="*/ 45719 h 45719"/>
                  <a:gd name="connsiteX4" fmla="*/ 0 w 111919"/>
                  <a:gd name="connsiteY4" fmla="*/ 0 h 45719"/>
                  <a:gd name="connsiteX0" fmla="*/ 0 w 111919"/>
                  <a:gd name="connsiteY0" fmla="*/ 113825 h 159544"/>
                  <a:gd name="connsiteX1" fmla="*/ 111919 w 111919"/>
                  <a:gd name="connsiteY1" fmla="*/ 113825 h 159544"/>
                  <a:gd name="connsiteX2" fmla="*/ 59532 w 111919"/>
                  <a:gd name="connsiteY2" fmla="*/ 0 h 159544"/>
                  <a:gd name="connsiteX3" fmla="*/ 0 w 111919"/>
                  <a:gd name="connsiteY3" fmla="*/ 159544 h 159544"/>
                  <a:gd name="connsiteX4" fmla="*/ 0 w 111919"/>
                  <a:gd name="connsiteY4" fmla="*/ 113825 h 159544"/>
                  <a:gd name="connsiteX0" fmla="*/ 0 w 111919"/>
                  <a:gd name="connsiteY0" fmla="*/ 113825 h 130969"/>
                  <a:gd name="connsiteX1" fmla="*/ 111919 w 111919"/>
                  <a:gd name="connsiteY1" fmla="*/ 113825 h 130969"/>
                  <a:gd name="connsiteX2" fmla="*/ 59532 w 111919"/>
                  <a:gd name="connsiteY2" fmla="*/ 0 h 130969"/>
                  <a:gd name="connsiteX3" fmla="*/ 0 w 111919"/>
                  <a:gd name="connsiteY3" fmla="*/ 130969 h 130969"/>
                  <a:gd name="connsiteX4" fmla="*/ 0 w 111919"/>
                  <a:gd name="connsiteY4" fmla="*/ 113825 h 130969"/>
                  <a:gd name="connsiteX0" fmla="*/ 16669 w 128588"/>
                  <a:gd name="connsiteY0" fmla="*/ 113825 h 113825"/>
                  <a:gd name="connsiteX1" fmla="*/ 128588 w 128588"/>
                  <a:gd name="connsiteY1" fmla="*/ 113825 h 113825"/>
                  <a:gd name="connsiteX2" fmla="*/ 76201 w 128588"/>
                  <a:gd name="connsiteY2" fmla="*/ 0 h 113825"/>
                  <a:gd name="connsiteX3" fmla="*/ 0 w 128588"/>
                  <a:gd name="connsiteY3" fmla="*/ 9525 h 113825"/>
                  <a:gd name="connsiteX4" fmla="*/ 16669 w 128588"/>
                  <a:gd name="connsiteY4" fmla="*/ 113825 h 113825"/>
                  <a:gd name="connsiteX0" fmla="*/ 16669 w 128588"/>
                  <a:gd name="connsiteY0" fmla="*/ 104300 h 114300"/>
                  <a:gd name="connsiteX1" fmla="*/ 128588 w 128588"/>
                  <a:gd name="connsiteY1" fmla="*/ 104300 h 114300"/>
                  <a:gd name="connsiteX2" fmla="*/ 90488 w 128588"/>
                  <a:gd name="connsiteY2" fmla="*/ 114300 h 114300"/>
                  <a:gd name="connsiteX3" fmla="*/ 0 w 128588"/>
                  <a:gd name="connsiteY3" fmla="*/ 0 h 114300"/>
                  <a:gd name="connsiteX4" fmla="*/ 16669 w 128588"/>
                  <a:gd name="connsiteY4" fmla="*/ 104300 h 114300"/>
                  <a:gd name="connsiteX0" fmla="*/ 2381 w 114300"/>
                  <a:gd name="connsiteY0" fmla="*/ 0 h 12382"/>
                  <a:gd name="connsiteX1" fmla="*/ 114300 w 114300"/>
                  <a:gd name="connsiteY1" fmla="*/ 0 h 12382"/>
                  <a:gd name="connsiteX2" fmla="*/ 76200 w 114300"/>
                  <a:gd name="connsiteY2" fmla="*/ 10000 h 12382"/>
                  <a:gd name="connsiteX3" fmla="*/ 0 w 114300"/>
                  <a:gd name="connsiteY3" fmla="*/ 12382 h 12382"/>
                  <a:gd name="connsiteX4" fmla="*/ 2381 w 114300"/>
                  <a:gd name="connsiteY4" fmla="*/ 0 h 12382"/>
                  <a:gd name="connsiteX0" fmla="*/ 0 w 138113"/>
                  <a:gd name="connsiteY0" fmla="*/ 0 h 12382"/>
                  <a:gd name="connsiteX1" fmla="*/ 138113 w 138113"/>
                  <a:gd name="connsiteY1" fmla="*/ 0 h 12382"/>
                  <a:gd name="connsiteX2" fmla="*/ 100013 w 138113"/>
                  <a:gd name="connsiteY2" fmla="*/ 10000 h 12382"/>
                  <a:gd name="connsiteX3" fmla="*/ 23813 w 138113"/>
                  <a:gd name="connsiteY3" fmla="*/ 12382 h 12382"/>
                  <a:gd name="connsiteX4" fmla="*/ 0 w 138113"/>
                  <a:gd name="connsiteY4" fmla="*/ 0 h 12382"/>
                  <a:gd name="connsiteX0" fmla="*/ 0 w 138113"/>
                  <a:gd name="connsiteY0" fmla="*/ 0 h 17144"/>
                  <a:gd name="connsiteX1" fmla="*/ 138113 w 138113"/>
                  <a:gd name="connsiteY1" fmla="*/ 0 h 17144"/>
                  <a:gd name="connsiteX2" fmla="*/ 123826 w 138113"/>
                  <a:gd name="connsiteY2" fmla="*/ 17144 h 17144"/>
                  <a:gd name="connsiteX3" fmla="*/ 23813 w 138113"/>
                  <a:gd name="connsiteY3" fmla="*/ 12382 h 17144"/>
                  <a:gd name="connsiteX4" fmla="*/ 0 w 138113"/>
                  <a:gd name="connsiteY4" fmla="*/ 0 h 17144"/>
                  <a:gd name="connsiteX0" fmla="*/ 0 w 138113"/>
                  <a:gd name="connsiteY0" fmla="*/ 0 h 12382"/>
                  <a:gd name="connsiteX1" fmla="*/ 138113 w 138113"/>
                  <a:gd name="connsiteY1" fmla="*/ 0 h 12382"/>
                  <a:gd name="connsiteX2" fmla="*/ 123826 w 138113"/>
                  <a:gd name="connsiteY2" fmla="*/ 7322 h 12382"/>
                  <a:gd name="connsiteX3" fmla="*/ 23813 w 138113"/>
                  <a:gd name="connsiteY3" fmla="*/ 12382 h 12382"/>
                  <a:gd name="connsiteX4" fmla="*/ 0 w 138113"/>
                  <a:gd name="connsiteY4" fmla="*/ 0 h 12382"/>
                  <a:gd name="connsiteX0" fmla="*/ 0 w 138113"/>
                  <a:gd name="connsiteY0" fmla="*/ 0 h 7917"/>
                  <a:gd name="connsiteX1" fmla="*/ 138113 w 138113"/>
                  <a:gd name="connsiteY1" fmla="*/ 0 h 7917"/>
                  <a:gd name="connsiteX2" fmla="*/ 123826 w 138113"/>
                  <a:gd name="connsiteY2" fmla="*/ 7322 h 7917"/>
                  <a:gd name="connsiteX3" fmla="*/ 23813 w 138113"/>
                  <a:gd name="connsiteY3" fmla="*/ 7917 h 7917"/>
                  <a:gd name="connsiteX4" fmla="*/ 0 w 138113"/>
                  <a:gd name="connsiteY4" fmla="*/ 0 h 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13" h="7917">
                    <a:moveTo>
                      <a:pt x="0" y="0"/>
                    </a:moveTo>
                    <a:lnTo>
                      <a:pt x="138113" y="0"/>
                    </a:lnTo>
                    <a:lnTo>
                      <a:pt x="123826" y="7322"/>
                    </a:lnTo>
                    <a:lnTo>
                      <a:pt x="23813" y="79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43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76" name="Rectangle 12"/>
              <p:cNvSpPr/>
              <p:nvPr/>
            </p:nvSpPr>
            <p:spPr>
              <a:xfrm>
                <a:off x="6554551" y="2869101"/>
                <a:ext cx="159638" cy="21113"/>
              </a:xfrm>
              <a:custGeom>
                <a:avLst/>
                <a:gdLst>
                  <a:gd name="connsiteX0" fmla="*/ 0 w 90488"/>
                  <a:gd name="connsiteY0" fmla="*/ 0 h 45719"/>
                  <a:gd name="connsiteX1" fmla="*/ 90488 w 90488"/>
                  <a:gd name="connsiteY1" fmla="*/ 0 h 45719"/>
                  <a:gd name="connsiteX2" fmla="*/ 90488 w 90488"/>
                  <a:gd name="connsiteY2" fmla="*/ 45719 h 45719"/>
                  <a:gd name="connsiteX3" fmla="*/ 0 w 90488"/>
                  <a:gd name="connsiteY3" fmla="*/ 45719 h 45719"/>
                  <a:gd name="connsiteX4" fmla="*/ 0 w 90488"/>
                  <a:gd name="connsiteY4" fmla="*/ 0 h 45719"/>
                  <a:gd name="connsiteX0" fmla="*/ 0 w 111919"/>
                  <a:gd name="connsiteY0" fmla="*/ 0 h 45719"/>
                  <a:gd name="connsiteX1" fmla="*/ 111919 w 111919"/>
                  <a:gd name="connsiteY1" fmla="*/ 0 h 45719"/>
                  <a:gd name="connsiteX2" fmla="*/ 90488 w 111919"/>
                  <a:gd name="connsiteY2" fmla="*/ 45719 h 45719"/>
                  <a:gd name="connsiteX3" fmla="*/ 0 w 111919"/>
                  <a:gd name="connsiteY3" fmla="*/ 45719 h 45719"/>
                  <a:gd name="connsiteX4" fmla="*/ 0 w 111919"/>
                  <a:gd name="connsiteY4" fmla="*/ 0 h 45719"/>
                  <a:gd name="connsiteX0" fmla="*/ 0 w 111919"/>
                  <a:gd name="connsiteY0" fmla="*/ 113825 h 159544"/>
                  <a:gd name="connsiteX1" fmla="*/ 111919 w 111919"/>
                  <a:gd name="connsiteY1" fmla="*/ 113825 h 159544"/>
                  <a:gd name="connsiteX2" fmla="*/ 59532 w 111919"/>
                  <a:gd name="connsiteY2" fmla="*/ 0 h 159544"/>
                  <a:gd name="connsiteX3" fmla="*/ 0 w 111919"/>
                  <a:gd name="connsiteY3" fmla="*/ 159544 h 159544"/>
                  <a:gd name="connsiteX4" fmla="*/ 0 w 111919"/>
                  <a:gd name="connsiteY4" fmla="*/ 113825 h 159544"/>
                  <a:gd name="connsiteX0" fmla="*/ 0 w 111919"/>
                  <a:gd name="connsiteY0" fmla="*/ 113825 h 130969"/>
                  <a:gd name="connsiteX1" fmla="*/ 111919 w 111919"/>
                  <a:gd name="connsiteY1" fmla="*/ 113825 h 130969"/>
                  <a:gd name="connsiteX2" fmla="*/ 59532 w 111919"/>
                  <a:gd name="connsiteY2" fmla="*/ 0 h 130969"/>
                  <a:gd name="connsiteX3" fmla="*/ 0 w 111919"/>
                  <a:gd name="connsiteY3" fmla="*/ 130969 h 130969"/>
                  <a:gd name="connsiteX4" fmla="*/ 0 w 111919"/>
                  <a:gd name="connsiteY4" fmla="*/ 113825 h 130969"/>
                  <a:gd name="connsiteX0" fmla="*/ 16669 w 128588"/>
                  <a:gd name="connsiteY0" fmla="*/ 113825 h 113825"/>
                  <a:gd name="connsiteX1" fmla="*/ 128588 w 128588"/>
                  <a:gd name="connsiteY1" fmla="*/ 113825 h 113825"/>
                  <a:gd name="connsiteX2" fmla="*/ 76201 w 128588"/>
                  <a:gd name="connsiteY2" fmla="*/ 0 h 113825"/>
                  <a:gd name="connsiteX3" fmla="*/ 0 w 128588"/>
                  <a:gd name="connsiteY3" fmla="*/ 9525 h 113825"/>
                  <a:gd name="connsiteX4" fmla="*/ 16669 w 128588"/>
                  <a:gd name="connsiteY4" fmla="*/ 113825 h 113825"/>
                  <a:gd name="connsiteX0" fmla="*/ 16669 w 128588"/>
                  <a:gd name="connsiteY0" fmla="*/ 104300 h 114300"/>
                  <a:gd name="connsiteX1" fmla="*/ 128588 w 128588"/>
                  <a:gd name="connsiteY1" fmla="*/ 104300 h 114300"/>
                  <a:gd name="connsiteX2" fmla="*/ 90488 w 128588"/>
                  <a:gd name="connsiteY2" fmla="*/ 114300 h 114300"/>
                  <a:gd name="connsiteX3" fmla="*/ 0 w 128588"/>
                  <a:gd name="connsiteY3" fmla="*/ 0 h 114300"/>
                  <a:gd name="connsiteX4" fmla="*/ 16669 w 128588"/>
                  <a:gd name="connsiteY4" fmla="*/ 104300 h 114300"/>
                  <a:gd name="connsiteX0" fmla="*/ 2381 w 114300"/>
                  <a:gd name="connsiteY0" fmla="*/ 0 h 12382"/>
                  <a:gd name="connsiteX1" fmla="*/ 114300 w 114300"/>
                  <a:gd name="connsiteY1" fmla="*/ 0 h 12382"/>
                  <a:gd name="connsiteX2" fmla="*/ 76200 w 114300"/>
                  <a:gd name="connsiteY2" fmla="*/ 10000 h 12382"/>
                  <a:gd name="connsiteX3" fmla="*/ 0 w 114300"/>
                  <a:gd name="connsiteY3" fmla="*/ 12382 h 12382"/>
                  <a:gd name="connsiteX4" fmla="*/ 2381 w 114300"/>
                  <a:gd name="connsiteY4" fmla="*/ 0 h 12382"/>
                  <a:gd name="connsiteX0" fmla="*/ 0 w 138113"/>
                  <a:gd name="connsiteY0" fmla="*/ 0 h 12382"/>
                  <a:gd name="connsiteX1" fmla="*/ 138113 w 138113"/>
                  <a:gd name="connsiteY1" fmla="*/ 0 h 12382"/>
                  <a:gd name="connsiteX2" fmla="*/ 100013 w 138113"/>
                  <a:gd name="connsiteY2" fmla="*/ 10000 h 12382"/>
                  <a:gd name="connsiteX3" fmla="*/ 23813 w 138113"/>
                  <a:gd name="connsiteY3" fmla="*/ 12382 h 12382"/>
                  <a:gd name="connsiteX4" fmla="*/ 0 w 138113"/>
                  <a:gd name="connsiteY4" fmla="*/ 0 h 12382"/>
                  <a:gd name="connsiteX0" fmla="*/ 0 w 138113"/>
                  <a:gd name="connsiteY0" fmla="*/ 0 h 17144"/>
                  <a:gd name="connsiteX1" fmla="*/ 138113 w 138113"/>
                  <a:gd name="connsiteY1" fmla="*/ 0 h 17144"/>
                  <a:gd name="connsiteX2" fmla="*/ 123826 w 138113"/>
                  <a:gd name="connsiteY2" fmla="*/ 17144 h 17144"/>
                  <a:gd name="connsiteX3" fmla="*/ 23813 w 138113"/>
                  <a:gd name="connsiteY3" fmla="*/ 12382 h 17144"/>
                  <a:gd name="connsiteX4" fmla="*/ 0 w 138113"/>
                  <a:gd name="connsiteY4" fmla="*/ 0 h 17144"/>
                  <a:gd name="connsiteX0" fmla="*/ 0 w 138113"/>
                  <a:gd name="connsiteY0" fmla="*/ 0 h 12382"/>
                  <a:gd name="connsiteX1" fmla="*/ 138113 w 138113"/>
                  <a:gd name="connsiteY1" fmla="*/ 0 h 12382"/>
                  <a:gd name="connsiteX2" fmla="*/ 123826 w 138113"/>
                  <a:gd name="connsiteY2" fmla="*/ 7322 h 12382"/>
                  <a:gd name="connsiteX3" fmla="*/ 23813 w 138113"/>
                  <a:gd name="connsiteY3" fmla="*/ 12382 h 12382"/>
                  <a:gd name="connsiteX4" fmla="*/ 0 w 138113"/>
                  <a:gd name="connsiteY4" fmla="*/ 0 h 12382"/>
                  <a:gd name="connsiteX0" fmla="*/ 0 w 138113"/>
                  <a:gd name="connsiteY0" fmla="*/ 0 h 7917"/>
                  <a:gd name="connsiteX1" fmla="*/ 138113 w 138113"/>
                  <a:gd name="connsiteY1" fmla="*/ 0 h 7917"/>
                  <a:gd name="connsiteX2" fmla="*/ 123826 w 138113"/>
                  <a:gd name="connsiteY2" fmla="*/ 7322 h 7917"/>
                  <a:gd name="connsiteX3" fmla="*/ 23813 w 138113"/>
                  <a:gd name="connsiteY3" fmla="*/ 7917 h 7917"/>
                  <a:gd name="connsiteX4" fmla="*/ 0 w 138113"/>
                  <a:gd name="connsiteY4" fmla="*/ 0 h 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13" h="7917">
                    <a:moveTo>
                      <a:pt x="0" y="0"/>
                    </a:moveTo>
                    <a:lnTo>
                      <a:pt x="138113" y="0"/>
                    </a:lnTo>
                    <a:lnTo>
                      <a:pt x="123826" y="7322"/>
                    </a:lnTo>
                    <a:lnTo>
                      <a:pt x="23813" y="79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43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77" name="Rectangle 12"/>
              <p:cNvSpPr/>
              <p:nvPr/>
            </p:nvSpPr>
            <p:spPr>
              <a:xfrm>
                <a:off x="6735622" y="2869101"/>
                <a:ext cx="159638" cy="21113"/>
              </a:xfrm>
              <a:custGeom>
                <a:avLst/>
                <a:gdLst>
                  <a:gd name="connsiteX0" fmla="*/ 0 w 90488"/>
                  <a:gd name="connsiteY0" fmla="*/ 0 h 45719"/>
                  <a:gd name="connsiteX1" fmla="*/ 90488 w 90488"/>
                  <a:gd name="connsiteY1" fmla="*/ 0 h 45719"/>
                  <a:gd name="connsiteX2" fmla="*/ 90488 w 90488"/>
                  <a:gd name="connsiteY2" fmla="*/ 45719 h 45719"/>
                  <a:gd name="connsiteX3" fmla="*/ 0 w 90488"/>
                  <a:gd name="connsiteY3" fmla="*/ 45719 h 45719"/>
                  <a:gd name="connsiteX4" fmla="*/ 0 w 90488"/>
                  <a:gd name="connsiteY4" fmla="*/ 0 h 45719"/>
                  <a:gd name="connsiteX0" fmla="*/ 0 w 111919"/>
                  <a:gd name="connsiteY0" fmla="*/ 0 h 45719"/>
                  <a:gd name="connsiteX1" fmla="*/ 111919 w 111919"/>
                  <a:gd name="connsiteY1" fmla="*/ 0 h 45719"/>
                  <a:gd name="connsiteX2" fmla="*/ 90488 w 111919"/>
                  <a:gd name="connsiteY2" fmla="*/ 45719 h 45719"/>
                  <a:gd name="connsiteX3" fmla="*/ 0 w 111919"/>
                  <a:gd name="connsiteY3" fmla="*/ 45719 h 45719"/>
                  <a:gd name="connsiteX4" fmla="*/ 0 w 111919"/>
                  <a:gd name="connsiteY4" fmla="*/ 0 h 45719"/>
                  <a:gd name="connsiteX0" fmla="*/ 0 w 111919"/>
                  <a:gd name="connsiteY0" fmla="*/ 113825 h 159544"/>
                  <a:gd name="connsiteX1" fmla="*/ 111919 w 111919"/>
                  <a:gd name="connsiteY1" fmla="*/ 113825 h 159544"/>
                  <a:gd name="connsiteX2" fmla="*/ 59532 w 111919"/>
                  <a:gd name="connsiteY2" fmla="*/ 0 h 159544"/>
                  <a:gd name="connsiteX3" fmla="*/ 0 w 111919"/>
                  <a:gd name="connsiteY3" fmla="*/ 159544 h 159544"/>
                  <a:gd name="connsiteX4" fmla="*/ 0 w 111919"/>
                  <a:gd name="connsiteY4" fmla="*/ 113825 h 159544"/>
                  <a:gd name="connsiteX0" fmla="*/ 0 w 111919"/>
                  <a:gd name="connsiteY0" fmla="*/ 113825 h 130969"/>
                  <a:gd name="connsiteX1" fmla="*/ 111919 w 111919"/>
                  <a:gd name="connsiteY1" fmla="*/ 113825 h 130969"/>
                  <a:gd name="connsiteX2" fmla="*/ 59532 w 111919"/>
                  <a:gd name="connsiteY2" fmla="*/ 0 h 130969"/>
                  <a:gd name="connsiteX3" fmla="*/ 0 w 111919"/>
                  <a:gd name="connsiteY3" fmla="*/ 130969 h 130969"/>
                  <a:gd name="connsiteX4" fmla="*/ 0 w 111919"/>
                  <a:gd name="connsiteY4" fmla="*/ 113825 h 130969"/>
                  <a:gd name="connsiteX0" fmla="*/ 16669 w 128588"/>
                  <a:gd name="connsiteY0" fmla="*/ 113825 h 113825"/>
                  <a:gd name="connsiteX1" fmla="*/ 128588 w 128588"/>
                  <a:gd name="connsiteY1" fmla="*/ 113825 h 113825"/>
                  <a:gd name="connsiteX2" fmla="*/ 76201 w 128588"/>
                  <a:gd name="connsiteY2" fmla="*/ 0 h 113825"/>
                  <a:gd name="connsiteX3" fmla="*/ 0 w 128588"/>
                  <a:gd name="connsiteY3" fmla="*/ 9525 h 113825"/>
                  <a:gd name="connsiteX4" fmla="*/ 16669 w 128588"/>
                  <a:gd name="connsiteY4" fmla="*/ 113825 h 113825"/>
                  <a:gd name="connsiteX0" fmla="*/ 16669 w 128588"/>
                  <a:gd name="connsiteY0" fmla="*/ 104300 h 114300"/>
                  <a:gd name="connsiteX1" fmla="*/ 128588 w 128588"/>
                  <a:gd name="connsiteY1" fmla="*/ 104300 h 114300"/>
                  <a:gd name="connsiteX2" fmla="*/ 90488 w 128588"/>
                  <a:gd name="connsiteY2" fmla="*/ 114300 h 114300"/>
                  <a:gd name="connsiteX3" fmla="*/ 0 w 128588"/>
                  <a:gd name="connsiteY3" fmla="*/ 0 h 114300"/>
                  <a:gd name="connsiteX4" fmla="*/ 16669 w 128588"/>
                  <a:gd name="connsiteY4" fmla="*/ 104300 h 114300"/>
                  <a:gd name="connsiteX0" fmla="*/ 2381 w 114300"/>
                  <a:gd name="connsiteY0" fmla="*/ 0 h 12382"/>
                  <a:gd name="connsiteX1" fmla="*/ 114300 w 114300"/>
                  <a:gd name="connsiteY1" fmla="*/ 0 h 12382"/>
                  <a:gd name="connsiteX2" fmla="*/ 76200 w 114300"/>
                  <a:gd name="connsiteY2" fmla="*/ 10000 h 12382"/>
                  <a:gd name="connsiteX3" fmla="*/ 0 w 114300"/>
                  <a:gd name="connsiteY3" fmla="*/ 12382 h 12382"/>
                  <a:gd name="connsiteX4" fmla="*/ 2381 w 114300"/>
                  <a:gd name="connsiteY4" fmla="*/ 0 h 12382"/>
                  <a:gd name="connsiteX0" fmla="*/ 0 w 138113"/>
                  <a:gd name="connsiteY0" fmla="*/ 0 h 12382"/>
                  <a:gd name="connsiteX1" fmla="*/ 138113 w 138113"/>
                  <a:gd name="connsiteY1" fmla="*/ 0 h 12382"/>
                  <a:gd name="connsiteX2" fmla="*/ 100013 w 138113"/>
                  <a:gd name="connsiteY2" fmla="*/ 10000 h 12382"/>
                  <a:gd name="connsiteX3" fmla="*/ 23813 w 138113"/>
                  <a:gd name="connsiteY3" fmla="*/ 12382 h 12382"/>
                  <a:gd name="connsiteX4" fmla="*/ 0 w 138113"/>
                  <a:gd name="connsiteY4" fmla="*/ 0 h 12382"/>
                  <a:gd name="connsiteX0" fmla="*/ 0 w 138113"/>
                  <a:gd name="connsiteY0" fmla="*/ 0 h 17144"/>
                  <a:gd name="connsiteX1" fmla="*/ 138113 w 138113"/>
                  <a:gd name="connsiteY1" fmla="*/ 0 h 17144"/>
                  <a:gd name="connsiteX2" fmla="*/ 123826 w 138113"/>
                  <a:gd name="connsiteY2" fmla="*/ 17144 h 17144"/>
                  <a:gd name="connsiteX3" fmla="*/ 23813 w 138113"/>
                  <a:gd name="connsiteY3" fmla="*/ 12382 h 17144"/>
                  <a:gd name="connsiteX4" fmla="*/ 0 w 138113"/>
                  <a:gd name="connsiteY4" fmla="*/ 0 h 17144"/>
                  <a:gd name="connsiteX0" fmla="*/ 0 w 138113"/>
                  <a:gd name="connsiteY0" fmla="*/ 0 h 12382"/>
                  <a:gd name="connsiteX1" fmla="*/ 138113 w 138113"/>
                  <a:gd name="connsiteY1" fmla="*/ 0 h 12382"/>
                  <a:gd name="connsiteX2" fmla="*/ 123826 w 138113"/>
                  <a:gd name="connsiteY2" fmla="*/ 7322 h 12382"/>
                  <a:gd name="connsiteX3" fmla="*/ 23813 w 138113"/>
                  <a:gd name="connsiteY3" fmla="*/ 12382 h 12382"/>
                  <a:gd name="connsiteX4" fmla="*/ 0 w 138113"/>
                  <a:gd name="connsiteY4" fmla="*/ 0 h 12382"/>
                  <a:gd name="connsiteX0" fmla="*/ 0 w 138113"/>
                  <a:gd name="connsiteY0" fmla="*/ 0 h 7917"/>
                  <a:gd name="connsiteX1" fmla="*/ 138113 w 138113"/>
                  <a:gd name="connsiteY1" fmla="*/ 0 h 7917"/>
                  <a:gd name="connsiteX2" fmla="*/ 123826 w 138113"/>
                  <a:gd name="connsiteY2" fmla="*/ 7322 h 7917"/>
                  <a:gd name="connsiteX3" fmla="*/ 23813 w 138113"/>
                  <a:gd name="connsiteY3" fmla="*/ 7917 h 7917"/>
                  <a:gd name="connsiteX4" fmla="*/ 0 w 138113"/>
                  <a:gd name="connsiteY4" fmla="*/ 0 h 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13" h="7917">
                    <a:moveTo>
                      <a:pt x="0" y="0"/>
                    </a:moveTo>
                    <a:lnTo>
                      <a:pt x="138113" y="0"/>
                    </a:lnTo>
                    <a:lnTo>
                      <a:pt x="123826" y="7322"/>
                    </a:lnTo>
                    <a:lnTo>
                      <a:pt x="23813" y="79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43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78" name="Rectangle 12"/>
              <p:cNvSpPr/>
              <p:nvPr/>
            </p:nvSpPr>
            <p:spPr>
              <a:xfrm>
                <a:off x="6917835" y="2869101"/>
                <a:ext cx="159638" cy="21113"/>
              </a:xfrm>
              <a:custGeom>
                <a:avLst/>
                <a:gdLst>
                  <a:gd name="connsiteX0" fmla="*/ 0 w 90488"/>
                  <a:gd name="connsiteY0" fmla="*/ 0 h 45719"/>
                  <a:gd name="connsiteX1" fmla="*/ 90488 w 90488"/>
                  <a:gd name="connsiteY1" fmla="*/ 0 h 45719"/>
                  <a:gd name="connsiteX2" fmla="*/ 90488 w 90488"/>
                  <a:gd name="connsiteY2" fmla="*/ 45719 h 45719"/>
                  <a:gd name="connsiteX3" fmla="*/ 0 w 90488"/>
                  <a:gd name="connsiteY3" fmla="*/ 45719 h 45719"/>
                  <a:gd name="connsiteX4" fmla="*/ 0 w 90488"/>
                  <a:gd name="connsiteY4" fmla="*/ 0 h 45719"/>
                  <a:gd name="connsiteX0" fmla="*/ 0 w 111919"/>
                  <a:gd name="connsiteY0" fmla="*/ 0 h 45719"/>
                  <a:gd name="connsiteX1" fmla="*/ 111919 w 111919"/>
                  <a:gd name="connsiteY1" fmla="*/ 0 h 45719"/>
                  <a:gd name="connsiteX2" fmla="*/ 90488 w 111919"/>
                  <a:gd name="connsiteY2" fmla="*/ 45719 h 45719"/>
                  <a:gd name="connsiteX3" fmla="*/ 0 w 111919"/>
                  <a:gd name="connsiteY3" fmla="*/ 45719 h 45719"/>
                  <a:gd name="connsiteX4" fmla="*/ 0 w 111919"/>
                  <a:gd name="connsiteY4" fmla="*/ 0 h 45719"/>
                  <a:gd name="connsiteX0" fmla="*/ 0 w 111919"/>
                  <a:gd name="connsiteY0" fmla="*/ 113825 h 159544"/>
                  <a:gd name="connsiteX1" fmla="*/ 111919 w 111919"/>
                  <a:gd name="connsiteY1" fmla="*/ 113825 h 159544"/>
                  <a:gd name="connsiteX2" fmla="*/ 59532 w 111919"/>
                  <a:gd name="connsiteY2" fmla="*/ 0 h 159544"/>
                  <a:gd name="connsiteX3" fmla="*/ 0 w 111919"/>
                  <a:gd name="connsiteY3" fmla="*/ 159544 h 159544"/>
                  <a:gd name="connsiteX4" fmla="*/ 0 w 111919"/>
                  <a:gd name="connsiteY4" fmla="*/ 113825 h 159544"/>
                  <a:gd name="connsiteX0" fmla="*/ 0 w 111919"/>
                  <a:gd name="connsiteY0" fmla="*/ 113825 h 130969"/>
                  <a:gd name="connsiteX1" fmla="*/ 111919 w 111919"/>
                  <a:gd name="connsiteY1" fmla="*/ 113825 h 130969"/>
                  <a:gd name="connsiteX2" fmla="*/ 59532 w 111919"/>
                  <a:gd name="connsiteY2" fmla="*/ 0 h 130969"/>
                  <a:gd name="connsiteX3" fmla="*/ 0 w 111919"/>
                  <a:gd name="connsiteY3" fmla="*/ 130969 h 130969"/>
                  <a:gd name="connsiteX4" fmla="*/ 0 w 111919"/>
                  <a:gd name="connsiteY4" fmla="*/ 113825 h 130969"/>
                  <a:gd name="connsiteX0" fmla="*/ 16669 w 128588"/>
                  <a:gd name="connsiteY0" fmla="*/ 113825 h 113825"/>
                  <a:gd name="connsiteX1" fmla="*/ 128588 w 128588"/>
                  <a:gd name="connsiteY1" fmla="*/ 113825 h 113825"/>
                  <a:gd name="connsiteX2" fmla="*/ 76201 w 128588"/>
                  <a:gd name="connsiteY2" fmla="*/ 0 h 113825"/>
                  <a:gd name="connsiteX3" fmla="*/ 0 w 128588"/>
                  <a:gd name="connsiteY3" fmla="*/ 9525 h 113825"/>
                  <a:gd name="connsiteX4" fmla="*/ 16669 w 128588"/>
                  <a:gd name="connsiteY4" fmla="*/ 113825 h 113825"/>
                  <a:gd name="connsiteX0" fmla="*/ 16669 w 128588"/>
                  <a:gd name="connsiteY0" fmla="*/ 104300 h 114300"/>
                  <a:gd name="connsiteX1" fmla="*/ 128588 w 128588"/>
                  <a:gd name="connsiteY1" fmla="*/ 104300 h 114300"/>
                  <a:gd name="connsiteX2" fmla="*/ 90488 w 128588"/>
                  <a:gd name="connsiteY2" fmla="*/ 114300 h 114300"/>
                  <a:gd name="connsiteX3" fmla="*/ 0 w 128588"/>
                  <a:gd name="connsiteY3" fmla="*/ 0 h 114300"/>
                  <a:gd name="connsiteX4" fmla="*/ 16669 w 128588"/>
                  <a:gd name="connsiteY4" fmla="*/ 104300 h 114300"/>
                  <a:gd name="connsiteX0" fmla="*/ 2381 w 114300"/>
                  <a:gd name="connsiteY0" fmla="*/ 0 h 12382"/>
                  <a:gd name="connsiteX1" fmla="*/ 114300 w 114300"/>
                  <a:gd name="connsiteY1" fmla="*/ 0 h 12382"/>
                  <a:gd name="connsiteX2" fmla="*/ 76200 w 114300"/>
                  <a:gd name="connsiteY2" fmla="*/ 10000 h 12382"/>
                  <a:gd name="connsiteX3" fmla="*/ 0 w 114300"/>
                  <a:gd name="connsiteY3" fmla="*/ 12382 h 12382"/>
                  <a:gd name="connsiteX4" fmla="*/ 2381 w 114300"/>
                  <a:gd name="connsiteY4" fmla="*/ 0 h 12382"/>
                  <a:gd name="connsiteX0" fmla="*/ 0 w 138113"/>
                  <a:gd name="connsiteY0" fmla="*/ 0 h 12382"/>
                  <a:gd name="connsiteX1" fmla="*/ 138113 w 138113"/>
                  <a:gd name="connsiteY1" fmla="*/ 0 h 12382"/>
                  <a:gd name="connsiteX2" fmla="*/ 100013 w 138113"/>
                  <a:gd name="connsiteY2" fmla="*/ 10000 h 12382"/>
                  <a:gd name="connsiteX3" fmla="*/ 23813 w 138113"/>
                  <a:gd name="connsiteY3" fmla="*/ 12382 h 12382"/>
                  <a:gd name="connsiteX4" fmla="*/ 0 w 138113"/>
                  <a:gd name="connsiteY4" fmla="*/ 0 h 12382"/>
                  <a:gd name="connsiteX0" fmla="*/ 0 w 138113"/>
                  <a:gd name="connsiteY0" fmla="*/ 0 h 17144"/>
                  <a:gd name="connsiteX1" fmla="*/ 138113 w 138113"/>
                  <a:gd name="connsiteY1" fmla="*/ 0 h 17144"/>
                  <a:gd name="connsiteX2" fmla="*/ 123826 w 138113"/>
                  <a:gd name="connsiteY2" fmla="*/ 17144 h 17144"/>
                  <a:gd name="connsiteX3" fmla="*/ 23813 w 138113"/>
                  <a:gd name="connsiteY3" fmla="*/ 12382 h 17144"/>
                  <a:gd name="connsiteX4" fmla="*/ 0 w 138113"/>
                  <a:gd name="connsiteY4" fmla="*/ 0 h 17144"/>
                  <a:gd name="connsiteX0" fmla="*/ 0 w 138113"/>
                  <a:gd name="connsiteY0" fmla="*/ 0 h 12382"/>
                  <a:gd name="connsiteX1" fmla="*/ 138113 w 138113"/>
                  <a:gd name="connsiteY1" fmla="*/ 0 h 12382"/>
                  <a:gd name="connsiteX2" fmla="*/ 123826 w 138113"/>
                  <a:gd name="connsiteY2" fmla="*/ 7322 h 12382"/>
                  <a:gd name="connsiteX3" fmla="*/ 23813 w 138113"/>
                  <a:gd name="connsiteY3" fmla="*/ 12382 h 12382"/>
                  <a:gd name="connsiteX4" fmla="*/ 0 w 138113"/>
                  <a:gd name="connsiteY4" fmla="*/ 0 h 12382"/>
                  <a:gd name="connsiteX0" fmla="*/ 0 w 138113"/>
                  <a:gd name="connsiteY0" fmla="*/ 0 h 7917"/>
                  <a:gd name="connsiteX1" fmla="*/ 138113 w 138113"/>
                  <a:gd name="connsiteY1" fmla="*/ 0 h 7917"/>
                  <a:gd name="connsiteX2" fmla="*/ 123826 w 138113"/>
                  <a:gd name="connsiteY2" fmla="*/ 7322 h 7917"/>
                  <a:gd name="connsiteX3" fmla="*/ 23813 w 138113"/>
                  <a:gd name="connsiteY3" fmla="*/ 7917 h 7917"/>
                  <a:gd name="connsiteX4" fmla="*/ 0 w 138113"/>
                  <a:gd name="connsiteY4" fmla="*/ 0 h 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13" h="7917">
                    <a:moveTo>
                      <a:pt x="0" y="0"/>
                    </a:moveTo>
                    <a:lnTo>
                      <a:pt x="138113" y="0"/>
                    </a:lnTo>
                    <a:lnTo>
                      <a:pt x="123826" y="7322"/>
                    </a:lnTo>
                    <a:lnTo>
                      <a:pt x="23813" y="79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43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79" name="Rectangle 12"/>
              <p:cNvSpPr/>
              <p:nvPr/>
            </p:nvSpPr>
            <p:spPr>
              <a:xfrm>
                <a:off x="7103716" y="2869101"/>
                <a:ext cx="159638" cy="21113"/>
              </a:xfrm>
              <a:custGeom>
                <a:avLst/>
                <a:gdLst>
                  <a:gd name="connsiteX0" fmla="*/ 0 w 90488"/>
                  <a:gd name="connsiteY0" fmla="*/ 0 h 45719"/>
                  <a:gd name="connsiteX1" fmla="*/ 90488 w 90488"/>
                  <a:gd name="connsiteY1" fmla="*/ 0 h 45719"/>
                  <a:gd name="connsiteX2" fmla="*/ 90488 w 90488"/>
                  <a:gd name="connsiteY2" fmla="*/ 45719 h 45719"/>
                  <a:gd name="connsiteX3" fmla="*/ 0 w 90488"/>
                  <a:gd name="connsiteY3" fmla="*/ 45719 h 45719"/>
                  <a:gd name="connsiteX4" fmla="*/ 0 w 90488"/>
                  <a:gd name="connsiteY4" fmla="*/ 0 h 45719"/>
                  <a:gd name="connsiteX0" fmla="*/ 0 w 111919"/>
                  <a:gd name="connsiteY0" fmla="*/ 0 h 45719"/>
                  <a:gd name="connsiteX1" fmla="*/ 111919 w 111919"/>
                  <a:gd name="connsiteY1" fmla="*/ 0 h 45719"/>
                  <a:gd name="connsiteX2" fmla="*/ 90488 w 111919"/>
                  <a:gd name="connsiteY2" fmla="*/ 45719 h 45719"/>
                  <a:gd name="connsiteX3" fmla="*/ 0 w 111919"/>
                  <a:gd name="connsiteY3" fmla="*/ 45719 h 45719"/>
                  <a:gd name="connsiteX4" fmla="*/ 0 w 111919"/>
                  <a:gd name="connsiteY4" fmla="*/ 0 h 45719"/>
                  <a:gd name="connsiteX0" fmla="*/ 0 w 111919"/>
                  <a:gd name="connsiteY0" fmla="*/ 113825 h 159544"/>
                  <a:gd name="connsiteX1" fmla="*/ 111919 w 111919"/>
                  <a:gd name="connsiteY1" fmla="*/ 113825 h 159544"/>
                  <a:gd name="connsiteX2" fmla="*/ 59532 w 111919"/>
                  <a:gd name="connsiteY2" fmla="*/ 0 h 159544"/>
                  <a:gd name="connsiteX3" fmla="*/ 0 w 111919"/>
                  <a:gd name="connsiteY3" fmla="*/ 159544 h 159544"/>
                  <a:gd name="connsiteX4" fmla="*/ 0 w 111919"/>
                  <a:gd name="connsiteY4" fmla="*/ 113825 h 159544"/>
                  <a:gd name="connsiteX0" fmla="*/ 0 w 111919"/>
                  <a:gd name="connsiteY0" fmla="*/ 113825 h 130969"/>
                  <a:gd name="connsiteX1" fmla="*/ 111919 w 111919"/>
                  <a:gd name="connsiteY1" fmla="*/ 113825 h 130969"/>
                  <a:gd name="connsiteX2" fmla="*/ 59532 w 111919"/>
                  <a:gd name="connsiteY2" fmla="*/ 0 h 130969"/>
                  <a:gd name="connsiteX3" fmla="*/ 0 w 111919"/>
                  <a:gd name="connsiteY3" fmla="*/ 130969 h 130969"/>
                  <a:gd name="connsiteX4" fmla="*/ 0 w 111919"/>
                  <a:gd name="connsiteY4" fmla="*/ 113825 h 130969"/>
                  <a:gd name="connsiteX0" fmla="*/ 16669 w 128588"/>
                  <a:gd name="connsiteY0" fmla="*/ 113825 h 113825"/>
                  <a:gd name="connsiteX1" fmla="*/ 128588 w 128588"/>
                  <a:gd name="connsiteY1" fmla="*/ 113825 h 113825"/>
                  <a:gd name="connsiteX2" fmla="*/ 76201 w 128588"/>
                  <a:gd name="connsiteY2" fmla="*/ 0 h 113825"/>
                  <a:gd name="connsiteX3" fmla="*/ 0 w 128588"/>
                  <a:gd name="connsiteY3" fmla="*/ 9525 h 113825"/>
                  <a:gd name="connsiteX4" fmla="*/ 16669 w 128588"/>
                  <a:gd name="connsiteY4" fmla="*/ 113825 h 113825"/>
                  <a:gd name="connsiteX0" fmla="*/ 16669 w 128588"/>
                  <a:gd name="connsiteY0" fmla="*/ 104300 h 114300"/>
                  <a:gd name="connsiteX1" fmla="*/ 128588 w 128588"/>
                  <a:gd name="connsiteY1" fmla="*/ 104300 h 114300"/>
                  <a:gd name="connsiteX2" fmla="*/ 90488 w 128588"/>
                  <a:gd name="connsiteY2" fmla="*/ 114300 h 114300"/>
                  <a:gd name="connsiteX3" fmla="*/ 0 w 128588"/>
                  <a:gd name="connsiteY3" fmla="*/ 0 h 114300"/>
                  <a:gd name="connsiteX4" fmla="*/ 16669 w 128588"/>
                  <a:gd name="connsiteY4" fmla="*/ 104300 h 114300"/>
                  <a:gd name="connsiteX0" fmla="*/ 2381 w 114300"/>
                  <a:gd name="connsiteY0" fmla="*/ 0 h 12382"/>
                  <a:gd name="connsiteX1" fmla="*/ 114300 w 114300"/>
                  <a:gd name="connsiteY1" fmla="*/ 0 h 12382"/>
                  <a:gd name="connsiteX2" fmla="*/ 76200 w 114300"/>
                  <a:gd name="connsiteY2" fmla="*/ 10000 h 12382"/>
                  <a:gd name="connsiteX3" fmla="*/ 0 w 114300"/>
                  <a:gd name="connsiteY3" fmla="*/ 12382 h 12382"/>
                  <a:gd name="connsiteX4" fmla="*/ 2381 w 114300"/>
                  <a:gd name="connsiteY4" fmla="*/ 0 h 12382"/>
                  <a:gd name="connsiteX0" fmla="*/ 0 w 138113"/>
                  <a:gd name="connsiteY0" fmla="*/ 0 h 12382"/>
                  <a:gd name="connsiteX1" fmla="*/ 138113 w 138113"/>
                  <a:gd name="connsiteY1" fmla="*/ 0 h 12382"/>
                  <a:gd name="connsiteX2" fmla="*/ 100013 w 138113"/>
                  <a:gd name="connsiteY2" fmla="*/ 10000 h 12382"/>
                  <a:gd name="connsiteX3" fmla="*/ 23813 w 138113"/>
                  <a:gd name="connsiteY3" fmla="*/ 12382 h 12382"/>
                  <a:gd name="connsiteX4" fmla="*/ 0 w 138113"/>
                  <a:gd name="connsiteY4" fmla="*/ 0 h 12382"/>
                  <a:gd name="connsiteX0" fmla="*/ 0 w 138113"/>
                  <a:gd name="connsiteY0" fmla="*/ 0 h 17144"/>
                  <a:gd name="connsiteX1" fmla="*/ 138113 w 138113"/>
                  <a:gd name="connsiteY1" fmla="*/ 0 h 17144"/>
                  <a:gd name="connsiteX2" fmla="*/ 123826 w 138113"/>
                  <a:gd name="connsiteY2" fmla="*/ 17144 h 17144"/>
                  <a:gd name="connsiteX3" fmla="*/ 23813 w 138113"/>
                  <a:gd name="connsiteY3" fmla="*/ 12382 h 17144"/>
                  <a:gd name="connsiteX4" fmla="*/ 0 w 138113"/>
                  <a:gd name="connsiteY4" fmla="*/ 0 h 17144"/>
                  <a:gd name="connsiteX0" fmla="*/ 0 w 138113"/>
                  <a:gd name="connsiteY0" fmla="*/ 0 h 12382"/>
                  <a:gd name="connsiteX1" fmla="*/ 138113 w 138113"/>
                  <a:gd name="connsiteY1" fmla="*/ 0 h 12382"/>
                  <a:gd name="connsiteX2" fmla="*/ 123826 w 138113"/>
                  <a:gd name="connsiteY2" fmla="*/ 7322 h 12382"/>
                  <a:gd name="connsiteX3" fmla="*/ 23813 w 138113"/>
                  <a:gd name="connsiteY3" fmla="*/ 12382 h 12382"/>
                  <a:gd name="connsiteX4" fmla="*/ 0 w 138113"/>
                  <a:gd name="connsiteY4" fmla="*/ 0 h 12382"/>
                  <a:gd name="connsiteX0" fmla="*/ 0 w 138113"/>
                  <a:gd name="connsiteY0" fmla="*/ 0 h 7917"/>
                  <a:gd name="connsiteX1" fmla="*/ 138113 w 138113"/>
                  <a:gd name="connsiteY1" fmla="*/ 0 h 7917"/>
                  <a:gd name="connsiteX2" fmla="*/ 123826 w 138113"/>
                  <a:gd name="connsiteY2" fmla="*/ 7322 h 7917"/>
                  <a:gd name="connsiteX3" fmla="*/ 23813 w 138113"/>
                  <a:gd name="connsiteY3" fmla="*/ 7917 h 7917"/>
                  <a:gd name="connsiteX4" fmla="*/ 0 w 138113"/>
                  <a:gd name="connsiteY4" fmla="*/ 0 h 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13" h="7917">
                    <a:moveTo>
                      <a:pt x="0" y="0"/>
                    </a:moveTo>
                    <a:lnTo>
                      <a:pt x="138113" y="0"/>
                    </a:lnTo>
                    <a:lnTo>
                      <a:pt x="123826" y="7322"/>
                    </a:lnTo>
                    <a:lnTo>
                      <a:pt x="23813" y="79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43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80" name="Rectangle 33"/>
              <p:cNvSpPr/>
              <p:nvPr/>
            </p:nvSpPr>
            <p:spPr>
              <a:xfrm>
                <a:off x="5153330" y="2877863"/>
                <a:ext cx="250501" cy="68060"/>
              </a:xfrm>
              <a:custGeom>
                <a:avLst/>
                <a:gdLst>
                  <a:gd name="connsiteX0" fmla="*/ 0 w 192235"/>
                  <a:gd name="connsiteY0" fmla="*/ 0 h 149353"/>
                  <a:gd name="connsiteX1" fmla="*/ 192235 w 192235"/>
                  <a:gd name="connsiteY1" fmla="*/ 0 h 149353"/>
                  <a:gd name="connsiteX2" fmla="*/ 192235 w 192235"/>
                  <a:gd name="connsiteY2" fmla="*/ 149353 h 149353"/>
                  <a:gd name="connsiteX3" fmla="*/ 0 w 192235"/>
                  <a:gd name="connsiteY3" fmla="*/ 149353 h 149353"/>
                  <a:gd name="connsiteX4" fmla="*/ 0 w 192235"/>
                  <a:gd name="connsiteY4" fmla="*/ 0 h 149353"/>
                  <a:gd name="connsiteX0" fmla="*/ 7144 w 199379"/>
                  <a:gd name="connsiteY0" fmla="*/ 0 h 149353"/>
                  <a:gd name="connsiteX1" fmla="*/ 199379 w 199379"/>
                  <a:gd name="connsiteY1" fmla="*/ 0 h 149353"/>
                  <a:gd name="connsiteX2" fmla="*/ 199379 w 199379"/>
                  <a:gd name="connsiteY2" fmla="*/ 149353 h 149353"/>
                  <a:gd name="connsiteX3" fmla="*/ 0 w 199379"/>
                  <a:gd name="connsiteY3" fmla="*/ 142210 h 149353"/>
                  <a:gd name="connsiteX4" fmla="*/ 7144 w 199379"/>
                  <a:gd name="connsiteY4" fmla="*/ 0 h 149353"/>
                  <a:gd name="connsiteX0" fmla="*/ 100013 w 292248"/>
                  <a:gd name="connsiteY0" fmla="*/ 0 h 149353"/>
                  <a:gd name="connsiteX1" fmla="*/ 292248 w 292248"/>
                  <a:gd name="connsiteY1" fmla="*/ 0 h 149353"/>
                  <a:gd name="connsiteX2" fmla="*/ 292248 w 292248"/>
                  <a:gd name="connsiteY2" fmla="*/ 149353 h 149353"/>
                  <a:gd name="connsiteX3" fmla="*/ 0 w 292248"/>
                  <a:gd name="connsiteY3" fmla="*/ 44579 h 149353"/>
                  <a:gd name="connsiteX4" fmla="*/ 100013 w 292248"/>
                  <a:gd name="connsiteY4" fmla="*/ 0 h 149353"/>
                  <a:gd name="connsiteX0" fmla="*/ 114947 w 307182"/>
                  <a:gd name="connsiteY0" fmla="*/ 148303 h 192882"/>
                  <a:gd name="connsiteX1" fmla="*/ 307182 w 307182"/>
                  <a:gd name="connsiteY1" fmla="*/ 148303 h 192882"/>
                  <a:gd name="connsiteX2" fmla="*/ 0 w 307182"/>
                  <a:gd name="connsiteY2" fmla="*/ 0 h 192882"/>
                  <a:gd name="connsiteX3" fmla="*/ 14934 w 307182"/>
                  <a:gd name="connsiteY3" fmla="*/ 192882 h 192882"/>
                  <a:gd name="connsiteX4" fmla="*/ 114947 w 307182"/>
                  <a:gd name="connsiteY4" fmla="*/ 148303 h 192882"/>
                  <a:gd name="connsiteX0" fmla="*/ 100013 w 292248"/>
                  <a:gd name="connsiteY0" fmla="*/ 0 h 46959"/>
                  <a:gd name="connsiteX1" fmla="*/ 292248 w 292248"/>
                  <a:gd name="connsiteY1" fmla="*/ 0 h 46959"/>
                  <a:gd name="connsiteX2" fmla="*/ 94603 w 292248"/>
                  <a:gd name="connsiteY2" fmla="*/ 46959 h 46959"/>
                  <a:gd name="connsiteX3" fmla="*/ 0 w 292248"/>
                  <a:gd name="connsiteY3" fmla="*/ 44579 h 46959"/>
                  <a:gd name="connsiteX4" fmla="*/ 100013 w 292248"/>
                  <a:gd name="connsiteY4" fmla="*/ 0 h 46959"/>
                  <a:gd name="connsiteX0" fmla="*/ 100013 w 230336"/>
                  <a:gd name="connsiteY0" fmla="*/ 219075 h 266034"/>
                  <a:gd name="connsiteX1" fmla="*/ 230336 w 230336"/>
                  <a:gd name="connsiteY1" fmla="*/ 0 h 266034"/>
                  <a:gd name="connsiteX2" fmla="*/ 94603 w 230336"/>
                  <a:gd name="connsiteY2" fmla="*/ 266034 h 266034"/>
                  <a:gd name="connsiteX3" fmla="*/ 0 w 230336"/>
                  <a:gd name="connsiteY3" fmla="*/ 263654 h 266034"/>
                  <a:gd name="connsiteX4" fmla="*/ 100013 w 230336"/>
                  <a:gd name="connsiteY4" fmla="*/ 219075 h 266034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9460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1286" h="46959">
                    <a:moveTo>
                      <a:pt x="100013" y="0"/>
                    </a:moveTo>
                    <a:lnTo>
                      <a:pt x="211286" y="2382"/>
                    </a:lnTo>
                    <a:lnTo>
                      <a:pt x="94603" y="46959"/>
                    </a:lnTo>
                    <a:lnTo>
                      <a:pt x="0" y="44579"/>
                    </a:lnTo>
                    <a:lnTo>
                      <a:pt x="100013" y="0"/>
                    </a:lnTo>
                    <a:close/>
                  </a:path>
                </a:pathLst>
              </a:custGeom>
              <a:solidFill>
                <a:srgbClr val="E4C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81" name="Rectangle 12"/>
              <p:cNvSpPr/>
              <p:nvPr/>
            </p:nvSpPr>
            <p:spPr>
              <a:xfrm>
                <a:off x="5277181" y="2868309"/>
                <a:ext cx="138113" cy="12382"/>
              </a:xfrm>
              <a:custGeom>
                <a:avLst/>
                <a:gdLst>
                  <a:gd name="connsiteX0" fmla="*/ 0 w 90488"/>
                  <a:gd name="connsiteY0" fmla="*/ 0 h 45719"/>
                  <a:gd name="connsiteX1" fmla="*/ 90488 w 90488"/>
                  <a:gd name="connsiteY1" fmla="*/ 0 h 45719"/>
                  <a:gd name="connsiteX2" fmla="*/ 90488 w 90488"/>
                  <a:gd name="connsiteY2" fmla="*/ 45719 h 45719"/>
                  <a:gd name="connsiteX3" fmla="*/ 0 w 90488"/>
                  <a:gd name="connsiteY3" fmla="*/ 45719 h 45719"/>
                  <a:gd name="connsiteX4" fmla="*/ 0 w 90488"/>
                  <a:gd name="connsiteY4" fmla="*/ 0 h 45719"/>
                  <a:gd name="connsiteX0" fmla="*/ 0 w 111919"/>
                  <a:gd name="connsiteY0" fmla="*/ 0 h 45719"/>
                  <a:gd name="connsiteX1" fmla="*/ 111919 w 111919"/>
                  <a:gd name="connsiteY1" fmla="*/ 0 h 45719"/>
                  <a:gd name="connsiteX2" fmla="*/ 90488 w 111919"/>
                  <a:gd name="connsiteY2" fmla="*/ 45719 h 45719"/>
                  <a:gd name="connsiteX3" fmla="*/ 0 w 111919"/>
                  <a:gd name="connsiteY3" fmla="*/ 45719 h 45719"/>
                  <a:gd name="connsiteX4" fmla="*/ 0 w 111919"/>
                  <a:gd name="connsiteY4" fmla="*/ 0 h 45719"/>
                  <a:gd name="connsiteX0" fmla="*/ 0 w 111919"/>
                  <a:gd name="connsiteY0" fmla="*/ 113825 h 159544"/>
                  <a:gd name="connsiteX1" fmla="*/ 111919 w 111919"/>
                  <a:gd name="connsiteY1" fmla="*/ 113825 h 159544"/>
                  <a:gd name="connsiteX2" fmla="*/ 59532 w 111919"/>
                  <a:gd name="connsiteY2" fmla="*/ 0 h 159544"/>
                  <a:gd name="connsiteX3" fmla="*/ 0 w 111919"/>
                  <a:gd name="connsiteY3" fmla="*/ 159544 h 159544"/>
                  <a:gd name="connsiteX4" fmla="*/ 0 w 111919"/>
                  <a:gd name="connsiteY4" fmla="*/ 113825 h 159544"/>
                  <a:gd name="connsiteX0" fmla="*/ 0 w 111919"/>
                  <a:gd name="connsiteY0" fmla="*/ 113825 h 130969"/>
                  <a:gd name="connsiteX1" fmla="*/ 111919 w 111919"/>
                  <a:gd name="connsiteY1" fmla="*/ 113825 h 130969"/>
                  <a:gd name="connsiteX2" fmla="*/ 59532 w 111919"/>
                  <a:gd name="connsiteY2" fmla="*/ 0 h 130969"/>
                  <a:gd name="connsiteX3" fmla="*/ 0 w 111919"/>
                  <a:gd name="connsiteY3" fmla="*/ 130969 h 130969"/>
                  <a:gd name="connsiteX4" fmla="*/ 0 w 111919"/>
                  <a:gd name="connsiteY4" fmla="*/ 113825 h 130969"/>
                  <a:gd name="connsiteX0" fmla="*/ 16669 w 128588"/>
                  <a:gd name="connsiteY0" fmla="*/ 113825 h 113825"/>
                  <a:gd name="connsiteX1" fmla="*/ 128588 w 128588"/>
                  <a:gd name="connsiteY1" fmla="*/ 113825 h 113825"/>
                  <a:gd name="connsiteX2" fmla="*/ 76201 w 128588"/>
                  <a:gd name="connsiteY2" fmla="*/ 0 h 113825"/>
                  <a:gd name="connsiteX3" fmla="*/ 0 w 128588"/>
                  <a:gd name="connsiteY3" fmla="*/ 9525 h 113825"/>
                  <a:gd name="connsiteX4" fmla="*/ 16669 w 128588"/>
                  <a:gd name="connsiteY4" fmla="*/ 113825 h 113825"/>
                  <a:gd name="connsiteX0" fmla="*/ 16669 w 128588"/>
                  <a:gd name="connsiteY0" fmla="*/ 104300 h 114300"/>
                  <a:gd name="connsiteX1" fmla="*/ 128588 w 128588"/>
                  <a:gd name="connsiteY1" fmla="*/ 104300 h 114300"/>
                  <a:gd name="connsiteX2" fmla="*/ 90488 w 128588"/>
                  <a:gd name="connsiteY2" fmla="*/ 114300 h 114300"/>
                  <a:gd name="connsiteX3" fmla="*/ 0 w 128588"/>
                  <a:gd name="connsiteY3" fmla="*/ 0 h 114300"/>
                  <a:gd name="connsiteX4" fmla="*/ 16669 w 128588"/>
                  <a:gd name="connsiteY4" fmla="*/ 104300 h 114300"/>
                  <a:gd name="connsiteX0" fmla="*/ 2381 w 114300"/>
                  <a:gd name="connsiteY0" fmla="*/ 0 h 12382"/>
                  <a:gd name="connsiteX1" fmla="*/ 114300 w 114300"/>
                  <a:gd name="connsiteY1" fmla="*/ 0 h 12382"/>
                  <a:gd name="connsiteX2" fmla="*/ 76200 w 114300"/>
                  <a:gd name="connsiteY2" fmla="*/ 10000 h 12382"/>
                  <a:gd name="connsiteX3" fmla="*/ 0 w 114300"/>
                  <a:gd name="connsiteY3" fmla="*/ 12382 h 12382"/>
                  <a:gd name="connsiteX4" fmla="*/ 2381 w 114300"/>
                  <a:gd name="connsiteY4" fmla="*/ 0 h 12382"/>
                  <a:gd name="connsiteX0" fmla="*/ 0 w 138113"/>
                  <a:gd name="connsiteY0" fmla="*/ 0 h 12382"/>
                  <a:gd name="connsiteX1" fmla="*/ 138113 w 138113"/>
                  <a:gd name="connsiteY1" fmla="*/ 0 h 12382"/>
                  <a:gd name="connsiteX2" fmla="*/ 100013 w 138113"/>
                  <a:gd name="connsiteY2" fmla="*/ 10000 h 12382"/>
                  <a:gd name="connsiteX3" fmla="*/ 23813 w 138113"/>
                  <a:gd name="connsiteY3" fmla="*/ 12382 h 12382"/>
                  <a:gd name="connsiteX4" fmla="*/ 0 w 138113"/>
                  <a:gd name="connsiteY4" fmla="*/ 0 h 1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13" h="12382">
                    <a:moveTo>
                      <a:pt x="0" y="0"/>
                    </a:moveTo>
                    <a:lnTo>
                      <a:pt x="138113" y="0"/>
                    </a:lnTo>
                    <a:lnTo>
                      <a:pt x="100013" y="10000"/>
                    </a:lnTo>
                    <a:lnTo>
                      <a:pt x="23813" y="12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43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82" name="Rectangle 33"/>
              <p:cNvSpPr/>
              <p:nvPr/>
            </p:nvSpPr>
            <p:spPr>
              <a:xfrm>
                <a:off x="6574967" y="2883377"/>
                <a:ext cx="150211" cy="74932"/>
              </a:xfrm>
              <a:custGeom>
                <a:avLst/>
                <a:gdLst>
                  <a:gd name="connsiteX0" fmla="*/ 0 w 192235"/>
                  <a:gd name="connsiteY0" fmla="*/ 0 h 149353"/>
                  <a:gd name="connsiteX1" fmla="*/ 192235 w 192235"/>
                  <a:gd name="connsiteY1" fmla="*/ 0 h 149353"/>
                  <a:gd name="connsiteX2" fmla="*/ 192235 w 192235"/>
                  <a:gd name="connsiteY2" fmla="*/ 149353 h 149353"/>
                  <a:gd name="connsiteX3" fmla="*/ 0 w 192235"/>
                  <a:gd name="connsiteY3" fmla="*/ 149353 h 149353"/>
                  <a:gd name="connsiteX4" fmla="*/ 0 w 192235"/>
                  <a:gd name="connsiteY4" fmla="*/ 0 h 149353"/>
                  <a:gd name="connsiteX0" fmla="*/ 7144 w 199379"/>
                  <a:gd name="connsiteY0" fmla="*/ 0 h 149353"/>
                  <a:gd name="connsiteX1" fmla="*/ 199379 w 199379"/>
                  <a:gd name="connsiteY1" fmla="*/ 0 h 149353"/>
                  <a:gd name="connsiteX2" fmla="*/ 199379 w 199379"/>
                  <a:gd name="connsiteY2" fmla="*/ 149353 h 149353"/>
                  <a:gd name="connsiteX3" fmla="*/ 0 w 199379"/>
                  <a:gd name="connsiteY3" fmla="*/ 142210 h 149353"/>
                  <a:gd name="connsiteX4" fmla="*/ 7144 w 199379"/>
                  <a:gd name="connsiteY4" fmla="*/ 0 h 149353"/>
                  <a:gd name="connsiteX0" fmla="*/ 100013 w 292248"/>
                  <a:gd name="connsiteY0" fmla="*/ 0 h 149353"/>
                  <a:gd name="connsiteX1" fmla="*/ 292248 w 292248"/>
                  <a:gd name="connsiteY1" fmla="*/ 0 h 149353"/>
                  <a:gd name="connsiteX2" fmla="*/ 292248 w 292248"/>
                  <a:gd name="connsiteY2" fmla="*/ 149353 h 149353"/>
                  <a:gd name="connsiteX3" fmla="*/ 0 w 292248"/>
                  <a:gd name="connsiteY3" fmla="*/ 44579 h 149353"/>
                  <a:gd name="connsiteX4" fmla="*/ 100013 w 292248"/>
                  <a:gd name="connsiteY4" fmla="*/ 0 h 149353"/>
                  <a:gd name="connsiteX0" fmla="*/ 114947 w 307182"/>
                  <a:gd name="connsiteY0" fmla="*/ 148303 h 192882"/>
                  <a:gd name="connsiteX1" fmla="*/ 307182 w 307182"/>
                  <a:gd name="connsiteY1" fmla="*/ 148303 h 192882"/>
                  <a:gd name="connsiteX2" fmla="*/ 0 w 307182"/>
                  <a:gd name="connsiteY2" fmla="*/ 0 h 192882"/>
                  <a:gd name="connsiteX3" fmla="*/ 14934 w 307182"/>
                  <a:gd name="connsiteY3" fmla="*/ 192882 h 192882"/>
                  <a:gd name="connsiteX4" fmla="*/ 114947 w 307182"/>
                  <a:gd name="connsiteY4" fmla="*/ 148303 h 192882"/>
                  <a:gd name="connsiteX0" fmla="*/ 100013 w 292248"/>
                  <a:gd name="connsiteY0" fmla="*/ 0 h 46959"/>
                  <a:gd name="connsiteX1" fmla="*/ 292248 w 292248"/>
                  <a:gd name="connsiteY1" fmla="*/ 0 h 46959"/>
                  <a:gd name="connsiteX2" fmla="*/ 94603 w 292248"/>
                  <a:gd name="connsiteY2" fmla="*/ 46959 h 46959"/>
                  <a:gd name="connsiteX3" fmla="*/ 0 w 292248"/>
                  <a:gd name="connsiteY3" fmla="*/ 44579 h 46959"/>
                  <a:gd name="connsiteX4" fmla="*/ 100013 w 292248"/>
                  <a:gd name="connsiteY4" fmla="*/ 0 h 46959"/>
                  <a:gd name="connsiteX0" fmla="*/ 100013 w 230336"/>
                  <a:gd name="connsiteY0" fmla="*/ 219075 h 266034"/>
                  <a:gd name="connsiteX1" fmla="*/ 230336 w 230336"/>
                  <a:gd name="connsiteY1" fmla="*/ 0 h 266034"/>
                  <a:gd name="connsiteX2" fmla="*/ 94603 w 230336"/>
                  <a:gd name="connsiteY2" fmla="*/ 266034 h 266034"/>
                  <a:gd name="connsiteX3" fmla="*/ 0 w 230336"/>
                  <a:gd name="connsiteY3" fmla="*/ 263654 h 266034"/>
                  <a:gd name="connsiteX4" fmla="*/ 100013 w 230336"/>
                  <a:gd name="connsiteY4" fmla="*/ 219075 h 266034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9460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11983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167134"/>
                  <a:gd name="connsiteY0" fmla="*/ 203055 h 250014"/>
                  <a:gd name="connsiteX1" fmla="*/ 167134 w 167134"/>
                  <a:gd name="connsiteY1" fmla="*/ 0 h 250014"/>
                  <a:gd name="connsiteX2" fmla="*/ 119833 w 167134"/>
                  <a:gd name="connsiteY2" fmla="*/ 250014 h 250014"/>
                  <a:gd name="connsiteX3" fmla="*/ 0 w 167134"/>
                  <a:gd name="connsiteY3" fmla="*/ 247634 h 250014"/>
                  <a:gd name="connsiteX4" fmla="*/ 100013 w 167134"/>
                  <a:gd name="connsiteY4" fmla="*/ 203055 h 250014"/>
                  <a:gd name="connsiteX0" fmla="*/ 100013 w 209184"/>
                  <a:gd name="connsiteY0" fmla="*/ 4620 h 51579"/>
                  <a:gd name="connsiteX1" fmla="*/ 209184 w 209184"/>
                  <a:gd name="connsiteY1" fmla="*/ 0 h 51579"/>
                  <a:gd name="connsiteX2" fmla="*/ 119833 w 209184"/>
                  <a:gd name="connsiteY2" fmla="*/ 51579 h 51579"/>
                  <a:gd name="connsiteX3" fmla="*/ 0 w 209184"/>
                  <a:gd name="connsiteY3" fmla="*/ 49199 h 51579"/>
                  <a:gd name="connsiteX4" fmla="*/ 100013 w 209184"/>
                  <a:gd name="connsiteY4" fmla="*/ 4620 h 51579"/>
                  <a:gd name="connsiteX0" fmla="*/ 82071 w 209184"/>
                  <a:gd name="connsiteY0" fmla="*/ 0 h 54429"/>
                  <a:gd name="connsiteX1" fmla="*/ 209184 w 209184"/>
                  <a:gd name="connsiteY1" fmla="*/ 2850 h 54429"/>
                  <a:gd name="connsiteX2" fmla="*/ 119833 w 209184"/>
                  <a:gd name="connsiteY2" fmla="*/ 54429 h 54429"/>
                  <a:gd name="connsiteX3" fmla="*/ 0 w 209184"/>
                  <a:gd name="connsiteY3" fmla="*/ 52049 h 54429"/>
                  <a:gd name="connsiteX4" fmla="*/ 82071 w 209184"/>
                  <a:gd name="connsiteY4" fmla="*/ 0 h 54429"/>
                  <a:gd name="connsiteX0" fmla="*/ 82071 w 189000"/>
                  <a:gd name="connsiteY0" fmla="*/ 7111 h 61540"/>
                  <a:gd name="connsiteX1" fmla="*/ 189000 w 189000"/>
                  <a:gd name="connsiteY1" fmla="*/ 0 h 61540"/>
                  <a:gd name="connsiteX2" fmla="*/ 119833 w 189000"/>
                  <a:gd name="connsiteY2" fmla="*/ 61540 h 61540"/>
                  <a:gd name="connsiteX3" fmla="*/ 0 w 189000"/>
                  <a:gd name="connsiteY3" fmla="*/ 59160 h 61540"/>
                  <a:gd name="connsiteX4" fmla="*/ 82071 w 189000"/>
                  <a:gd name="connsiteY4" fmla="*/ 7111 h 61540"/>
                  <a:gd name="connsiteX0" fmla="*/ 82071 w 202456"/>
                  <a:gd name="connsiteY0" fmla="*/ 0 h 54429"/>
                  <a:gd name="connsiteX1" fmla="*/ 202456 w 202456"/>
                  <a:gd name="connsiteY1" fmla="*/ 5340 h 54429"/>
                  <a:gd name="connsiteX2" fmla="*/ 119833 w 202456"/>
                  <a:gd name="connsiteY2" fmla="*/ 54429 h 54429"/>
                  <a:gd name="connsiteX3" fmla="*/ 0 w 202456"/>
                  <a:gd name="connsiteY3" fmla="*/ 52049 h 54429"/>
                  <a:gd name="connsiteX4" fmla="*/ 82071 w 202456"/>
                  <a:gd name="connsiteY4" fmla="*/ 0 h 54429"/>
                  <a:gd name="connsiteX0" fmla="*/ 82071 w 197971"/>
                  <a:gd name="connsiteY0" fmla="*/ 7111 h 61540"/>
                  <a:gd name="connsiteX1" fmla="*/ 197971 w 197971"/>
                  <a:gd name="connsiteY1" fmla="*/ 0 h 61540"/>
                  <a:gd name="connsiteX2" fmla="*/ 119833 w 197971"/>
                  <a:gd name="connsiteY2" fmla="*/ 61540 h 61540"/>
                  <a:gd name="connsiteX3" fmla="*/ 0 w 197971"/>
                  <a:gd name="connsiteY3" fmla="*/ 59160 h 61540"/>
                  <a:gd name="connsiteX4" fmla="*/ 82071 w 197971"/>
                  <a:gd name="connsiteY4" fmla="*/ 7111 h 61540"/>
                  <a:gd name="connsiteX0" fmla="*/ 66372 w 197971"/>
                  <a:gd name="connsiteY0" fmla="*/ 4620 h 61540"/>
                  <a:gd name="connsiteX1" fmla="*/ 197971 w 197971"/>
                  <a:gd name="connsiteY1" fmla="*/ 0 h 61540"/>
                  <a:gd name="connsiteX2" fmla="*/ 119833 w 197971"/>
                  <a:gd name="connsiteY2" fmla="*/ 61540 h 61540"/>
                  <a:gd name="connsiteX3" fmla="*/ 0 w 197971"/>
                  <a:gd name="connsiteY3" fmla="*/ 59160 h 61540"/>
                  <a:gd name="connsiteX4" fmla="*/ 66372 w 197971"/>
                  <a:gd name="connsiteY4" fmla="*/ 4620 h 61540"/>
                  <a:gd name="connsiteX0" fmla="*/ 66372 w 197971"/>
                  <a:gd name="connsiteY0" fmla="*/ 4620 h 61540"/>
                  <a:gd name="connsiteX1" fmla="*/ 197971 w 197971"/>
                  <a:gd name="connsiteY1" fmla="*/ 0 h 61540"/>
                  <a:gd name="connsiteX2" fmla="*/ 137774 w 197971"/>
                  <a:gd name="connsiteY2" fmla="*/ 61540 h 61540"/>
                  <a:gd name="connsiteX3" fmla="*/ 0 w 197971"/>
                  <a:gd name="connsiteY3" fmla="*/ 59160 h 61540"/>
                  <a:gd name="connsiteX4" fmla="*/ 66372 w 197971"/>
                  <a:gd name="connsiteY4" fmla="*/ 4620 h 61540"/>
                  <a:gd name="connsiteX0" fmla="*/ 66372 w 183011"/>
                  <a:gd name="connsiteY0" fmla="*/ 12090 h 69010"/>
                  <a:gd name="connsiteX1" fmla="*/ 183011 w 183011"/>
                  <a:gd name="connsiteY1" fmla="*/ 0 h 69010"/>
                  <a:gd name="connsiteX2" fmla="*/ 137774 w 183011"/>
                  <a:gd name="connsiteY2" fmla="*/ 69010 h 69010"/>
                  <a:gd name="connsiteX3" fmla="*/ 0 w 183011"/>
                  <a:gd name="connsiteY3" fmla="*/ 66630 h 69010"/>
                  <a:gd name="connsiteX4" fmla="*/ 66372 w 183011"/>
                  <a:gd name="connsiteY4" fmla="*/ 12090 h 69010"/>
                  <a:gd name="connsiteX0" fmla="*/ 66372 w 183011"/>
                  <a:gd name="connsiteY0" fmla="*/ 12090 h 66630"/>
                  <a:gd name="connsiteX1" fmla="*/ 183011 w 183011"/>
                  <a:gd name="connsiteY1" fmla="*/ 0 h 66630"/>
                  <a:gd name="connsiteX2" fmla="*/ 65113 w 183011"/>
                  <a:gd name="connsiteY2" fmla="*/ 46599 h 66630"/>
                  <a:gd name="connsiteX3" fmla="*/ 0 w 183011"/>
                  <a:gd name="connsiteY3" fmla="*/ 66630 h 66630"/>
                  <a:gd name="connsiteX4" fmla="*/ 66372 w 183011"/>
                  <a:gd name="connsiteY4" fmla="*/ 12090 h 66630"/>
                  <a:gd name="connsiteX0" fmla="*/ 66372 w 183011"/>
                  <a:gd name="connsiteY0" fmla="*/ 12090 h 66630"/>
                  <a:gd name="connsiteX1" fmla="*/ 183011 w 183011"/>
                  <a:gd name="connsiteY1" fmla="*/ 0 h 66630"/>
                  <a:gd name="connsiteX2" fmla="*/ 142048 w 183011"/>
                  <a:gd name="connsiteY2" fmla="*/ 56560 h 66630"/>
                  <a:gd name="connsiteX3" fmla="*/ 0 w 183011"/>
                  <a:gd name="connsiteY3" fmla="*/ 66630 h 66630"/>
                  <a:gd name="connsiteX4" fmla="*/ 66372 w 183011"/>
                  <a:gd name="connsiteY4" fmla="*/ 12090 h 66630"/>
                  <a:gd name="connsiteX0" fmla="*/ 66372 w 176600"/>
                  <a:gd name="connsiteY0" fmla="*/ 2129 h 56669"/>
                  <a:gd name="connsiteX1" fmla="*/ 176600 w 176600"/>
                  <a:gd name="connsiteY1" fmla="*/ 0 h 56669"/>
                  <a:gd name="connsiteX2" fmla="*/ 142048 w 176600"/>
                  <a:gd name="connsiteY2" fmla="*/ 46599 h 56669"/>
                  <a:gd name="connsiteX3" fmla="*/ 0 w 176600"/>
                  <a:gd name="connsiteY3" fmla="*/ 56669 h 56669"/>
                  <a:gd name="connsiteX4" fmla="*/ 66372 w 176600"/>
                  <a:gd name="connsiteY4" fmla="*/ 2129 h 56669"/>
                  <a:gd name="connsiteX0" fmla="*/ 66372 w 178737"/>
                  <a:gd name="connsiteY0" fmla="*/ 4619 h 59159"/>
                  <a:gd name="connsiteX1" fmla="*/ 178737 w 178737"/>
                  <a:gd name="connsiteY1" fmla="*/ 0 h 59159"/>
                  <a:gd name="connsiteX2" fmla="*/ 142048 w 178737"/>
                  <a:gd name="connsiteY2" fmla="*/ 49089 h 59159"/>
                  <a:gd name="connsiteX3" fmla="*/ 0 w 178737"/>
                  <a:gd name="connsiteY3" fmla="*/ 59159 h 59159"/>
                  <a:gd name="connsiteX4" fmla="*/ 66372 w 178737"/>
                  <a:gd name="connsiteY4" fmla="*/ 4619 h 59159"/>
                  <a:gd name="connsiteX0" fmla="*/ 66372 w 178737"/>
                  <a:gd name="connsiteY0" fmla="*/ 4619 h 59159"/>
                  <a:gd name="connsiteX1" fmla="*/ 178737 w 178737"/>
                  <a:gd name="connsiteY1" fmla="*/ 0 h 59159"/>
                  <a:gd name="connsiteX2" fmla="*/ 146322 w 178737"/>
                  <a:gd name="connsiteY2" fmla="*/ 56559 h 59159"/>
                  <a:gd name="connsiteX3" fmla="*/ 0 w 178737"/>
                  <a:gd name="connsiteY3" fmla="*/ 59159 h 59159"/>
                  <a:gd name="connsiteX4" fmla="*/ 66372 w 178737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46322 w 185148"/>
                  <a:gd name="connsiteY2" fmla="*/ 56559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37774 w 185148"/>
                  <a:gd name="connsiteY2" fmla="*/ 54069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61816 w 185148"/>
                  <a:gd name="connsiteY2" fmla="*/ 42397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0 w 118776"/>
                  <a:gd name="connsiteY0" fmla="*/ 127551 h 165328"/>
                  <a:gd name="connsiteX1" fmla="*/ 118776 w 118776"/>
                  <a:gd name="connsiteY1" fmla="*/ 122932 h 165328"/>
                  <a:gd name="connsiteX2" fmla="*/ 95444 w 118776"/>
                  <a:gd name="connsiteY2" fmla="*/ 165329 h 165328"/>
                  <a:gd name="connsiteX3" fmla="*/ 71870 w 118776"/>
                  <a:gd name="connsiteY3" fmla="*/ 0 h 165328"/>
                  <a:gd name="connsiteX4" fmla="*/ 0 w 118776"/>
                  <a:gd name="connsiteY4" fmla="*/ 127551 h 165328"/>
                  <a:gd name="connsiteX0" fmla="*/ 40327 w 159103"/>
                  <a:gd name="connsiteY0" fmla="*/ 4619 h 49820"/>
                  <a:gd name="connsiteX1" fmla="*/ 159103 w 159103"/>
                  <a:gd name="connsiteY1" fmla="*/ 0 h 49820"/>
                  <a:gd name="connsiteX2" fmla="*/ 135771 w 159103"/>
                  <a:gd name="connsiteY2" fmla="*/ 42397 h 49820"/>
                  <a:gd name="connsiteX3" fmla="*/ 0 w 159103"/>
                  <a:gd name="connsiteY3" fmla="*/ 49820 h 49820"/>
                  <a:gd name="connsiteX4" fmla="*/ 40327 w 159103"/>
                  <a:gd name="connsiteY4" fmla="*/ 4619 h 49820"/>
                  <a:gd name="connsiteX0" fmla="*/ 40327 w 159103"/>
                  <a:gd name="connsiteY0" fmla="*/ 4619 h 51735"/>
                  <a:gd name="connsiteX1" fmla="*/ 159103 w 159103"/>
                  <a:gd name="connsiteY1" fmla="*/ 0 h 51735"/>
                  <a:gd name="connsiteX2" fmla="*/ 135771 w 159103"/>
                  <a:gd name="connsiteY2" fmla="*/ 51735 h 51735"/>
                  <a:gd name="connsiteX3" fmla="*/ 0 w 159103"/>
                  <a:gd name="connsiteY3" fmla="*/ 49820 h 51735"/>
                  <a:gd name="connsiteX4" fmla="*/ 40327 w 159103"/>
                  <a:gd name="connsiteY4" fmla="*/ 4619 h 51735"/>
                  <a:gd name="connsiteX0" fmla="*/ 40327 w 161107"/>
                  <a:gd name="connsiteY0" fmla="*/ 9288 h 56404"/>
                  <a:gd name="connsiteX1" fmla="*/ 161107 w 161107"/>
                  <a:gd name="connsiteY1" fmla="*/ 0 h 56404"/>
                  <a:gd name="connsiteX2" fmla="*/ 135771 w 161107"/>
                  <a:gd name="connsiteY2" fmla="*/ 56404 h 56404"/>
                  <a:gd name="connsiteX3" fmla="*/ 0 w 161107"/>
                  <a:gd name="connsiteY3" fmla="*/ 54489 h 56404"/>
                  <a:gd name="connsiteX4" fmla="*/ 40327 w 161107"/>
                  <a:gd name="connsiteY4" fmla="*/ 9288 h 56404"/>
                  <a:gd name="connsiteX0" fmla="*/ 20352 w 161107"/>
                  <a:gd name="connsiteY0" fmla="*/ 4873 h 56404"/>
                  <a:gd name="connsiteX1" fmla="*/ 161107 w 161107"/>
                  <a:gd name="connsiteY1" fmla="*/ 0 h 56404"/>
                  <a:gd name="connsiteX2" fmla="*/ 135771 w 161107"/>
                  <a:gd name="connsiteY2" fmla="*/ 56404 h 56404"/>
                  <a:gd name="connsiteX3" fmla="*/ 0 w 161107"/>
                  <a:gd name="connsiteY3" fmla="*/ 54489 h 56404"/>
                  <a:gd name="connsiteX4" fmla="*/ 20352 w 161107"/>
                  <a:gd name="connsiteY4" fmla="*/ 4873 h 56404"/>
                  <a:gd name="connsiteX0" fmla="*/ 20352 w 166842"/>
                  <a:gd name="connsiteY0" fmla="*/ 4873 h 54489"/>
                  <a:gd name="connsiteX1" fmla="*/ 161107 w 166842"/>
                  <a:gd name="connsiteY1" fmla="*/ 0 h 54489"/>
                  <a:gd name="connsiteX2" fmla="*/ 166842 w 166842"/>
                  <a:gd name="connsiteY2" fmla="*/ 24033 h 54489"/>
                  <a:gd name="connsiteX3" fmla="*/ 0 w 166842"/>
                  <a:gd name="connsiteY3" fmla="*/ 54489 h 54489"/>
                  <a:gd name="connsiteX4" fmla="*/ 20352 w 166842"/>
                  <a:gd name="connsiteY4" fmla="*/ 4873 h 54489"/>
                  <a:gd name="connsiteX0" fmla="*/ 20352 w 171281"/>
                  <a:gd name="connsiteY0" fmla="*/ 4873 h 54489"/>
                  <a:gd name="connsiteX1" fmla="*/ 161107 w 171281"/>
                  <a:gd name="connsiteY1" fmla="*/ 0 h 54489"/>
                  <a:gd name="connsiteX2" fmla="*/ 171281 w 171281"/>
                  <a:gd name="connsiteY2" fmla="*/ 31390 h 54489"/>
                  <a:gd name="connsiteX3" fmla="*/ 0 w 171281"/>
                  <a:gd name="connsiteY3" fmla="*/ 54489 h 54489"/>
                  <a:gd name="connsiteX4" fmla="*/ 20352 w 171281"/>
                  <a:gd name="connsiteY4" fmla="*/ 4873 h 54489"/>
                  <a:gd name="connsiteX0" fmla="*/ 20352 w 171281"/>
                  <a:gd name="connsiteY0" fmla="*/ 4873 h 54489"/>
                  <a:gd name="connsiteX1" fmla="*/ 161107 w 171281"/>
                  <a:gd name="connsiteY1" fmla="*/ 0 h 54489"/>
                  <a:gd name="connsiteX2" fmla="*/ 171281 w 171281"/>
                  <a:gd name="connsiteY2" fmla="*/ 31390 h 54489"/>
                  <a:gd name="connsiteX3" fmla="*/ 0 w 171281"/>
                  <a:gd name="connsiteY3" fmla="*/ 54489 h 54489"/>
                  <a:gd name="connsiteX4" fmla="*/ 20352 w 171281"/>
                  <a:gd name="connsiteY4" fmla="*/ 4873 h 54489"/>
                  <a:gd name="connsiteX0" fmla="*/ 20352 w 175719"/>
                  <a:gd name="connsiteY0" fmla="*/ 4873 h 54489"/>
                  <a:gd name="connsiteX1" fmla="*/ 161107 w 175719"/>
                  <a:gd name="connsiteY1" fmla="*/ 0 h 54489"/>
                  <a:gd name="connsiteX2" fmla="*/ 175719 w 175719"/>
                  <a:gd name="connsiteY2" fmla="*/ 53461 h 54489"/>
                  <a:gd name="connsiteX3" fmla="*/ 0 w 175719"/>
                  <a:gd name="connsiteY3" fmla="*/ 54489 h 54489"/>
                  <a:gd name="connsiteX4" fmla="*/ 20352 w 175719"/>
                  <a:gd name="connsiteY4" fmla="*/ 4873 h 54489"/>
                  <a:gd name="connsiteX0" fmla="*/ 0 w 155367"/>
                  <a:gd name="connsiteY0" fmla="*/ 4873 h 53461"/>
                  <a:gd name="connsiteX1" fmla="*/ 140755 w 155367"/>
                  <a:gd name="connsiteY1" fmla="*/ 0 h 53461"/>
                  <a:gd name="connsiteX2" fmla="*/ 155367 w 155367"/>
                  <a:gd name="connsiteY2" fmla="*/ 53461 h 53461"/>
                  <a:gd name="connsiteX3" fmla="*/ 11936 w 155367"/>
                  <a:gd name="connsiteY3" fmla="*/ 47132 h 53461"/>
                  <a:gd name="connsiteX4" fmla="*/ 0 w 155367"/>
                  <a:gd name="connsiteY4" fmla="*/ 4873 h 53461"/>
                  <a:gd name="connsiteX0" fmla="*/ 0 w 140755"/>
                  <a:gd name="connsiteY0" fmla="*/ 119150 h 161409"/>
                  <a:gd name="connsiteX1" fmla="*/ 140755 w 140755"/>
                  <a:gd name="connsiteY1" fmla="*/ 114277 h 161409"/>
                  <a:gd name="connsiteX2" fmla="*/ 46972 w 140755"/>
                  <a:gd name="connsiteY2" fmla="*/ 0 h 161409"/>
                  <a:gd name="connsiteX3" fmla="*/ 11936 w 140755"/>
                  <a:gd name="connsiteY3" fmla="*/ 161409 h 161409"/>
                  <a:gd name="connsiteX4" fmla="*/ 0 w 140755"/>
                  <a:gd name="connsiteY4" fmla="*/ 119150 h 161409"/>
                  <a:gd name="connsiteX0" fmla="*/ 0 w 169205"/>
                  <a:gd name="connsiteY0" fmla="*/ 4873 h 47132"/>
                  <a:gd name="connsiteX1" fmla="*/ 140755 w 169205"/>
                  <a:gd name="connsiteY1" fmla="*/ 0 h 47132"/>
                  <a:gd name="connsiteX2" fmla="*/ 169205 w 169205"/>
                  <a:gd name="connsiteY2" fmla="*/ 44633 h 47132"/>
                  <a:gd name="connsiteX3" fmla="*/ 11936 w 169205"/>
                  <a:gd name="connsiteY3" fmla="*/ 47132 h 47132"/>
                  <a:gd name="connsiteX4" fmla="*/ 0 w 169205"/>
                  <a:gd name="connsiteY4" fmla="*/ 4873 h 47132"/>
                  <a:gd name="connsiteX0" fmla="*/ 0 w 169205"/>
                  <a:gd name="connsiteY0" fmla="*/ 0 h 42259"/>
                  <a:gd name="connsiteX1" fmla="*/ 110772 w 169205"/>
                  <a:gd name="connsiteY1" fmla="*/ 27498 h 42259"/>
                  <a:gd name="connsiteX2" fmla="*/ 169205 w 169205"/>
                  <a:gd name="connsiteY2" fmla="*/ 39760 h 42259"/>
                  <a:gd name="connsiteX3" fmla="*/ 11936 w 169205"/>
                  <a:gd name="connsiteY3" fmla="*/ 42259 h 42259"/>
                  <a:gd name="connsiteX4" fmla="*/ 0 w 169205"/>
                  <a:gd name="connsiteY4" fmla="*/ 0 h 42259"/>
                  <a:gd name="connsiteX0" fmla="*/ 0 w 169205"/>
                  <a:gd name="connsiteY0" fmla="*/ 3401 h 45660"/>
                  <a:gd name="connsiteX1" fmla="*/ 143060 w 169205"/>
                  <a:gd name="connsiteY1" fmla="*/ 0 h 45660"/>
                  <a:gd name="connsiteX2" fmla="*/ 169205 w 169205"/>
                  <a:gd name="connsiteY2" fmla="*/ 43161 h 45660"/>
                  <a:gd name="connsiteX3" fmla="*/ 11936 w 169205"/>
                  <a:gd name="connsiteY3" fmla="*/ 45660 h 45660"/>
                  <a:gd name="connsiteX4" fmla="*/ 0 w 169205"/>
                  <a:gd name="connsiteY4" fmla="*/ 3401 h 45660"/>
                  <a:gd name="connsiteX0" fmla="*/ 0 w 169205"/>
                  <a:gd name="connsiteY0" fmla="*/ 3401 h 45660"/>
                  <a:gd name="connsiteX1" fmla="*/ 143060 w 169205"/>
                  <a:gd name="connsiteY1" fmla="*/ 0 h 45660"/>
                  <a:gd name="connsiteX2" fmla="*/ 169205 w 169205"/>
                  <a:gd name="connsiteY2" fmla="*/ 44632 h 45660"/>
                  <a:gd name="connsiteX3" fmla="*/ 11936 w 169205"/>
                  <a:gd name="connsiteY3" fmla="*/ 45660 h 45660"/>
                  <a:gd name="connsiteX4" fmla="*/ 0 w 169205"/>
                  <a:gd name="connsiteY4" fmla="*/ 3401 h 45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205" h="45660">
                    <a:moveTo>
                      <a:pt x="0" y="3401"/>
                    </a:moveTo>
                    <a:lnTo>
                      <a:pt x="143060" y="0"/>
                    </a:lnTo>
                    <a:lnTo>
                      <a:pt x="169205" y="44632"/>
                    </a:lnTo>
                    <a:lnTo>
                      <a:pt x="11936" y="45660"/>
                    </a:lnTo>
                    <a:lnTo>
                      <a:pt x="0" y="3401"/>
                    </a:lnTo>
                    <a:close/>
                  </a:path>
                </a:pathLst>
              </a:custGeom>
              <a:solidFill>
                <a:srgbClr val="E4C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238" name="Rectangle 237"/>
            <p:cNvSpPr/>
            <p:nvPr/>
          </p:nvSpPr>
          <p:spPr>
            <a:xfrm>
              <a:off x="-1" y="842704"/>
              <a:ext cx="12192000" cy="473293"/>
            </a:xfrm>
            <a:prstGeom prst="rect">
              <a:avLst/>
            </a:prstGeom>
            <a:solidFill>
              <a:srgbClr val="D8BB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905776" y="1925628"/>
            <a:ext cx="4390874" cy="3675072"/>
          </a:xfrm>
          <a:prstGeom prst="rect">
            <a:avLst/>
          </a:prstGeom>
          <a:solidFill>
            <a:srgbClr val="D8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extBox 3"/>
          <p:cNvSpPr txBox="1"/>
          <p:nvPr/>
        </p:nvSpPr>
        <p:spPr>
          <a:xfrm>
            <a:off x="7398485" y="3226465"/>
            <a:ext cx="335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EDFBC1"/>
                </a:solidFill>
                <a:latin typeface="Futura Md BT" panose="020B0602020204020303" pitchFamily="34" charset="0"/>
              </a:rPr>
              <a:t>GALLERY</a:t>
            </a:r>
            <a:endParaRPr lang="en-PH" sz="6000" dirty="0">
              <a:solidFill>
                <a:srgbClr val="EDFBC1"/>
              </a:solidFill>
              <a:latin typeface="Futura Md BT" panose="020B06020202040203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4085" y="782903"/>
            <a:ext cx="2920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5F2F15"/>
                </a:solidFill>
                <a:latin typeface="Futura Md BT" panose="020B0602020204020303" pitchFamily="34" charset="0"/>
              </a:rPr>
              <a:t>ICONS</a:t>
            </a:r>
            <a:endParaRPr lang="en-PH" sz="3200" dirty="0">
              <a:solidFill>
                <a:srgbClr val="5F2F15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75821" y="1925627"/>
            <a:ext cx="820828" cy="817573"/>
          </a:xfrm>
          <a:prstGeom prst="rect">
            <a:avLst/>
          </a:prstGeom>
          <a:solidFill>
            <a:srgbClr val="D8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10497454" y="2165136"/>
            <a:ext cx="827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EDFBC1"/>
                </a:solidFill>
                <a:latin typeface="Futura Md BT" panose="020B0602020204020303" pitchFamily="34" charset="0"/>
              </a:rPr>
              <a:t>MENU</a:t>
            </a:r>
            <a:endParaRPr lang="en-PH" sz="1600" dirty="0">
              <a:solidFill>
                <a:srgbClr val="EDFBC1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75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275" y="428897"/>
            <a:ext cx="6942365" cy="555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7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Futura Md BT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Guest01</dc:creator>
  <cp:lastModifiedBy>Guest01</cp:lastModifiedBy>
  <cp:revision>15</cp:revision>
  <dcterms:created xsi:type="dcterms:W3CDTF">2024-02-25T09:15:29Z</dcterms:created>
  <dcterms:modified xsi:type="dcterms:W3CDTF">2024-02-26T12:38:59Z</dcterms:modified>
</cp:coreProperties>
</file>