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5837-C71E-4DBA-8B47-9A74AE14E9C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5778-7B41-45BC-83BC-CC204B48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6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5837-C71E-4DBA-8B47-9A74AE14E9C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5778-7B41-45BC-83BC-CC204B48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5837-C71E-4DBA-8B47-9A74AE14E9C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5778-7B41-45BC-83BC-CC204B48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5837-C71E-4DBA-8B47-9A74AE14E9C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5778-7B41-45BC-83BC-CC204B48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5837-C71E-4DBA-8B47-9A74AE14E9C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5778-7B41-45BC-83BC-CC204B48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5837-C71E-4DBA-8B47-9A74AE14E9C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5778-7B41-45BC-83BC-CC204B48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1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5837-C71E-4DBA-8B47-9A74AE14E9C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5778-7B41-45BC-83BC-CC204B48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5837-C71E-4DBA-8B47-9A74AE14E9C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5778-7B41-45BC-83BC-CC204B48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5837-C71E-4DBA-8B47-9A74AE14E9C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5778-7B41-45BC-83BC-CC204B48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8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5837-C71E-4DBA-8B47-9A74AE14E9C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5778-7B41-45BC-83BC-CC204B48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5837-C71E-4DBA-8B47-9A74AE14E9C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5778-7B41-45BC-83BC-CC204B48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5837-C71E-4DBA-8B47-9A74AE14E9C5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5778-7B41-45BC-83BC-CC204B48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5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5085"/>
              </p:ext>
            </p:extLst>
          </p:nvPr>
        </p:nvGraphicFramePr>
        <p:xfrm>
          <a:off x="4200434" y="1718249"/>
          <a:ext cx="2415903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903">
                  <a:extLst>
                    <a:ext uri="{9D8B030D-6E8A-4147-A177-3AD203B41FA5}">
                      <a16:colId xmlns:a16="http://schemas.microsoft.com/office/drawing/2014/main" val="3591196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GeoObject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MRGID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Placetype 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Latitude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Longitude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minLat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minLong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maxLat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maxLong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Source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7239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24750"/>
              </p:ext>
            </p:extLst>
          </p:nvPr>
        </p:nvGraphicFramePr>
        <p:xfrm>
          <a:off x="675639" y="623872"/>
          <a:ext cx="2415903" cy="183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903">
                  <a:extLst>
                    <a:ext uri="{9D8B030D-6E8A-4147-A177-3AD203B41FA5}">
                      <a16:colId xmlns:a16="http://schemas.microsoft.com/office/drawing/2014/main" val="35911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GeoName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MRGID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Source 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Language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Preferred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72392"/>
                  </a:ext>
                </a:extLst>
              </a:tr>
            </a:tbl>
          </a:graphicData>
        </a:graphic>
      </p:graphicFrame>
      <p:sp>
        <p:nvSpPr>
          <p:cNvPr id="9" name="Freeform 8"/>
          <p:cNvSpPr/>
          <p:nvPr/>
        </p:nvSpPr>
        <p:spPr>
          <a:xfrm>
            <a:off x="3154680" y="1103811"/>
            <a:ext cx="960120" cy="1156063"/>
          </a:xfrm>
          <a:custGeom>
            <a:avLst/>
            <a:gdLst>
              <a:gd name="connsiteX0" fmla="*/ 0 w 960120"/>
              <a:gd name="connsiteY0" fmla="*/ 0 h 1156063"/>
              <a:gd name="connsiteX1" fmla="*/ 385354 w 960120"/>
              <a:gd name="connsiteY1" fmla="*/ 907869 h 1156063"/>
              <a:gd name="connsiteX2" fmla="*/ 960120 w 960120"/>
              <a:gd name="connsiteY2" fmla="*/ 1156063 h 115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156063">
                <a:moveTo>
                  <a:pt x="0" y="0"/>
                </a:moveTo>
                <a:cubicBezTo>
                  <a:pt x="112667" y="357596"/>
                  <a:pt x="225334" y="715192"/>
                  <a:pt x="385354" y="907869"/>
                </a:cubicBezTo>
                <a:cubicBezTo>
                  <a:pt x="545374" y="1100546"/>
                  <a:pt x="752747" y="1128304"/>
                  <a:pt x="960120" y="1156063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62101"/>
              </p:ext>
            </p:extLst>
          </p:nvPr>
        </p:nvGraphicFramePr>
        <p:xfrm>
          <a:off x="884645" y="3653729"/>
          <a:ext cx="2415903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903">
                  <a:extLst>
                    <a:ext uri="{9D8B030D-6E8A-4147-A177-3AD203B41FA5}">
                      <a16:colId xmlns:a16="http://schemas.microsoft.com/office/drawing/2014/main" val="3591196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WMS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MRGID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WMS 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Fieldvalue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7239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14911"/>
              </p:ext>
            </p:extLst>
          </p:nvPr>
        </p:nvGraphicFramePr>
        <p:xfrm>
          <a:off x="8071394" y="2596242"/>
          <a:ext cx="2415903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903">
                  <a:extLst>
                    <a:ext uri="{9D8B030D-6E8A-4147-A177-3AD203B41FA5}">
                      <a16:colId xmlns:a16="http://schemas.microsoft.com/office/drawing/2014/main" val="3591196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Relation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MRGID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Relationtype 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BE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Second MRGID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72392"/>
                  </a:ext>
                </a:extLst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3409406" y="2351314"/>
            <a:ext cx="711925" cy="1770017"/>
          </a:xfrm>
          <a:custGeom>
            <a:avLst/>
            <a:gdLst>
              <a:gd name="connsiteX0" fmla="*/ 711925 w 711925"/>
              <a:gd name="connsiteY0" fmla="*/ 0 h 1770017"/>
              <a:gd name="connsiteX1" fmla="*/ 313508 w 711925"/>
              <a:gd name="connsiteY1" fmla="*/ 1325880 h 1770017"/>
              <a:gd name="connsiteX2" fmla="*/ 0 w 711925"/>
              <a:gd name="connsiteY2" fmla="*/ 1770017 h 177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770017">
                <a:moveTo>
                  <a:pt x="711925" y="0"/>
                </a:moveTo>
                <a:cubicBezTo>
                  <a:pt x="572043" y="515438"/>
                  <a:pt x="432162" y="1030877"/>
                  <a:pt x="313508" y="1325880"/>
                </a:cubicBezTo>
                <a:cubicBezTo>
                  <a:pt x="194854" y="1620883"/>
                  <a:pt x="97427" y="1695450"/>
                  <a:pt x="0" y="1770017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701246" y="2181497"/>
            <a:ext cx="1293223" cy="999309"/>
          </a:xfrm>
          <a:custGeom>
            <a:avLst/>
            <a:gdLst>
              <a:gd name="connsiteX0" fmla="*/ 0 w 1293223"/>
              <a:gd name="connsiteY0" fmla="*/ 0 h 999309"/>
              <a:gd name="connsiteX1" fmla="*/ 679268 w 1293223"/>
              <a:gd name="connsiteY1" fmla="*/ 777240 h 999309"/>
              <a:gd name="connsiteX2" fmla="*/ 1293223 w 1293223"/>
              <a:gd name="connsiteY2" fmla="*/ 999309 h 9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223" h="999309">
                <a:moveTo>
                  <a:pt x="0" y="0"/>
                </a:moveTo>
                <a:cubicBezTo>
                  <a:pt x="231865" y="305344"/>
                  <a:pt x="463731" y="610689"/>
                  <a:pt x="679268" y="777240"/>
                </a:cubicBezTo>
                <a:cubicBezTo>
                  <a:pt x="894805" y="943791"/>
                  <a:pt x="1094014" y="971550"/>
                  <a:pt x="1293223" y="99930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 Lonneville</dc:creator>
  <cp:lastModifiedBy>Britt Lonneville</cp:lastModifiedBy>
  <cp:revision>2</cp:revision>
  <dcterms:created xsi:type="dcterms:W3CDTF">2020-05-26T14:41:06Z</dcterms:created>
  <dcterms:modified xsi:type="dcterms:W3CDTF">2020-05-26T14:41:56Z</dcterms:modified>
</cp:coreProperties>
</file>