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08" r:id="rId2"/>
  </p:sldMasterIdLst>
  <p:notesMasterIdLst>
    <p:notesMasterId r:id="rId5"/>
  </p:notesMasterIdLst>
  <p:handoutMasterIdLst>
    <p:handoutMasterId r:id="rId6"/>
  </p:handoutMasterIdLst>
  <p:sldIdLst>
    <p:sldId id="430" r:id="rId3"/>
    <p:sldId id="431" r:id="rId4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40" userDrawn="1">
          <p15:clr>
            <a:srgbClr val="A4A3A4"/>
          </p15:clr>
        </p15:guide>
        <p15:guide id="2" orient="horz" pos="495" userDrawn="1">
          <p15:clr>
            <a:srgbClr val="A4A3A4"/>
          </p15:clr>
        </p15:guide>
        <p15:guide id="3" pos="7299" userDrawn="1">
          <p15:clr>
            <a:srgbClr val="A4A3A4"/>
          </p15:clr>
        </p15:guide>
        <p15:guide id="4" pos="387" userDrawn="1">
          <p15:clr>
            <a:srgbClr val="A4A3A4"/>
          </p15:clr>
        </p15:guide>
        <p15:guide id="5" pos="434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B6B6B6"/>
    <a:srgbClr val="1965A7"/>
    <a:srgbClr val="D2D2D2"/>
    <a:srgbClr val="FECA22"/>
    <a:srgbClr val="97EBFF"/>
    <a:srgbClr val="FAA906"/>
    <a:srgbClr val="FFFFFF"/>
    <a:srgbClr val="619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9" autoAdjust="0"/>
    <p:restoredTop sz="91562" autoAdjust="0"/>
  </p:normalViewPr>
  <p:slideViewPr>
    <p:cSldViewPr snapToGrid="0">
      <p:cViewPr varScale="1">
        <p:scale>
          <a:sx n="68" d="100"/>
          <a:sy n="68" d="100"/>
        </p:scale>
        <p:origin x="156" y="72"/>
      </p:cViewPr>
      <p:guideLst>
        <p:guide orient="horz" pos="3940"/>
        <p:guide orient="horz" pos="495"/>
        <p:guide pos="7299"/>
        <p:guide pos="387"/>
        <p:guide pos="434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-3276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8A402-E630-46ED-87D1-A51FF2D77B8A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6F43C-4BC5-4140-89F5-C89E66D4E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28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5A60B-6956-964B-91B0-61DE2403173E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4AA71-C613-6B42-8773-688627DE3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0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44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5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PRO PPT Design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28" y="4471044"/>
            <a:ext cx="12178344" cy="21710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63616" y="1480462"/>
            <a:ext cx="5523021" cy="1547161"/>
          </a:xfrm>
          <a:noFill/>
        </p:spPr>
        <p:txBody>
          <a:bodyPr wrap="square" rtlCol="0" anchor="ctr">
            <a:normAutofit/>
          </a:bodyPr>
          <a:lstStyle>
            <a:lvl1pPr marL="0" algn="l">
              <a:def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Insert Title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63616" y="3318659"/>
            <a:ext cx="5523021" cy="338554"/>
          </a:xfrm>
          <a:noFill/>
        </p:spPr>
        <p:txBody>
          <a:bodyPr wrap="square" rtlCol="0">
            <a:norm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Your Name</a:t>
            </a:r>
          </a:p>
        </p:txBody>
      </p:sp>
      <p:pic>
        <p:nvPicPr>
          <p:cNvPr id="7" name="Picture 6" descr="Slides Master - 51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43203" y="1664838"/>
            <a:ext cx="2496456" cy="208430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rot="5400000">
            <a:off x="4211000" y="2780996"/>
            <a:ext cx="2754000" cy="2117"/>
          </a:xfrm>
          <a:prstGeom prst="line">
            <a:avLst/>
          </a:prstGeom>
          <a:ln w="19050">
            <a:solidFill>
              <a:srgbClr val="B6B6B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647700"/>
            <a:ext cx="12192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69" y="3766915"/>
            <a:ext cx="5530851" cy="347889"/>
          </a:xfrm>
        </p:spPr>
        <p:txBody>
          <a:bodyPr>
            <a:normAutofit/>
          </a:bodyPr>
          <a:lstStyle>
            <a:lvl1pPr>
              <a:buNone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</p:spTree>
    <p:extLst>
      <p:ext uri="{BB962C8B-B14F-4D97-AF65-F5344CB8AC3E}">
        <p14:creationId xmlns:p14="http://schemas.microsoft.com/office/powerpoint/2010/main" val="104688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image with paragraph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40511"/>
            <a:ext cx="10972800" cy="553998"/>
          </a:xfrm>
        </p:spPr>
        <p:txBody>
          <a:bodyPr/>
          <a:lstStyle>
            <a:lvl1pPr marL="0" marR="0" indent="0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Horizontal image with paragraph text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13835" y="1103313"/>
            <a:ext cx="10972800" cy="3149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528389" y="4498980"/>
            <a:ext cx="9135231" cy="1495425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lang="en-US" sz="2000" kern="1200" dirty="0" smtClean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IN" dirty="0"/>
              <a:t>Paragraph text should be left aligned. Adjust the height of this text box when needed. Make sure this box is </a:t>
            </a:r>
            <a:r>
              <a:rPr lang="en-IN" dirty="0" err="1"/>
              <a:t>centered</a:t>
            </a:r>
            <a:r>
              <a:rPr lang="en-IN" dirty="0"/>
              <a:t> horizontally on the page and to the image. 20 </a:t>
            </a:r>
            <a:r>
              <a:rPr lang="en-IN" dirty="0" err="1"/>
              <a:t>pt</a:t>
            </a:r>
            <a:r>
              <a:rPr lang="en-IN" dirty="0"/>
              <a:t> text should be used. Keep text as minimal as possible.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image with bullet poi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3836" y="140511"/>
            <a:ext cx="10972801" cy="553998"/>
          </a:xfrm>
        </p:spPr>
        <p:txBody>
          <a:bodyPr/>
          <a:lstStyle>
            <a:lvl1pPr marL="0" marR="0" indent="0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Horizontal image with bullet points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13835" y="1103313"/>
            <a:ext cx="10972800" cy="269943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507069" y="4508500"/>
            <a:ext cx="9177867" cy="1498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Font typeface="Arial" pitchFamily="34" charset="0"/>
              <a:buChar char="•"/>
              <a:defRPr sz="2000" baseline="0"/>
            </a:lvl1pPr>
          </a:lstStyle>
          <a:p>
            <a:pPr lvl="0"/>
            <a:r>
              <a:rPr lang="en-US" dirty="0"/>
              <a:t>The horizontal image should be center aligned</a:t>
            </a:r>
            <a:endParaRPr lang="en-I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47700"/>
            <a:ext cx="12192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6" name="Rectangle 1"/>
          <p:cNvSpPr>
            <a:spLocks noChangeArrowheads="1"/>
          </p:cNvSpPr>
          <p:nvPr userDrawn="1"/>
        </p:nvSpPr>
        <p:spPr bwMode="auto">
          <a:xfrm>
            <a:off x="-6434" y="5486400"/>
            <a:ext cx="11389867" cy="685800"/>
          </a:xfrm>
          <a:prstGeom prst="rect">
            <a:avLst/>
          </a:prstGeom>
          <a:gradFill rotWithShape="1">
            <a:gsLst>
              <a:gs pos="0">
                <a:srgbClr val="77787D"/>
              </a:gs>
              <a:gs pos="50000">
                <a:srgbClr val="ADAEB5"/>
              </a:gs>
              <a:gs pos="100000">
                <a:srgbClr val="CED0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Rectangle 2"/>
          <p:cNvSpPr>
            <a:spLocks noChangeArrowheads="1"/>
          </p:cNvSpPr>
          <p:nvPr userDrawn="1"/>
        </p:nvSpPr>
        <p:spPr bwMode="auto">
          <a:xfrm>
            <a:off x="-6434" y="5611818"/>
            <a:ext cx="11389867" cy="407987"/>
          </a:xfrm>
          <a:prstGeom prst="rect">
            <a:avLst/>
          </a:prstGeom>
          <a:gradFill rotWithShape="1">
            <a:gsLst>
              <a:gs pos="0">
                <a:srgbClr val="494A58"/>
              </a:gs>
              <a:gs pos="50000">
                <a:srgbClr val="6C6E81"/>
              </a:gs>
              <a:gs pos="100000">
                <a:srgbClr val="81849B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164317"/>
            <a:ext cx="5384501" cy="479424"/>
          </a:xfrm>
        </p:spPr>
        <p:txBody>
          <a:bodyPr>
            <a:noAutofit/>
          </a:bodyPr>
          <a:lstStyle>
            <a:lvl1pPr marL="231769" marR="0" indent="-231769" algn="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800" b="1" kern="1200" baseline="0" dirty="0" smtClean="0">
                <a:solidFill>
                  <a:srgbClr val="3C3D48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69" marR="0" lvl="0" indent="-231769" algn="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219200" y="758593"/>
            <a:ext cx="5384501" cy="286438"/>
          </a:xfrm>
        </p:spPr>
        <p:txBody>
          <a:bodyPr>
            <a:noAutofit/>
          </a:bodyPr>
          <a:lstStyle>
            <a:lvl1pPr marL="231769" marR="0" indent="-231769" algn="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b="1" kern="1200" dirty="0" smtClean="0">
                <a:solidFill>
                  <a:srgbClr val="A1A2B1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69" marR="0" lvl="0" indent="-231769" algn="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HIGHLIGHTS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204687" y="2104333"/>
            <a:ext cx="5399016" cy="1596815"/>
          </a:xfrm>
        </p:spPr>
        <p:txBody>
          <a:bodyPr>
            <a:normAutofit/>
          </a:bodyPr>
          <a:lstStyle>
            <a:lvl1pPr marL="231769" marR="0" indent="-231769" algn="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IN" sz="1600" kern="1200" baseline="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69" marR="0" lvl="0" indent="-231769" algn="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IN" dirty="0"/>
              <a:t>Add a small brief of the case study / point of view / Define a concept / theme / topic. You may add up to 6 lines of text. Beyond 6 lines will not be readable.</a:t>
            </a:r>
          </a:p>
        </p:txBody>
      </p:sp>
      <p:sp>
        <p:nvSpPr>
          <p:cNvPr id="40" name="Picture Placeholder 38"/>
          <p:cNvSpPr>
            <a:spLocks noGrp="1"/>
          </p:cNvSpPr>
          <p:nvPr>
            <p:ph type="pic" sz="quarter" idx="14"/>
          </p:nvPr>
        </p:nvSpPr>
        <p:spPr>
          <a:xfrm>
            <a:off x="7587947" y="490543"/>
            <a:ext cx="3833284" cy="5692775"/>
          </a:xfrm>
          <a:ln>
            <a:noFill/>
          </a:ln>
          <a:effectLst/>
        </p:spPr>
        <p:txBody>
          <a:bodyPr>
            <a:flatTx/>
          </a:bodyPr>
          <a:lstStyle>
            <a:lvl1pPr>
              <a:buNone/>
              <a:defRPr>
                <a:effectLst/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1204687" y="3864434"/>
            <a:ext cx="5399016" cy="1545771"/>
          </a:xfrm>
        </p:spPr>
        <p:txBody>
          <a:bodyPr>
            <a:normAutofit/>
          </a:bodyPr>
          <a:lstStyle>
            <a:lvl1pPr marL="231769" marR="0" indent="-231769" algn="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IN" sz="1400" kern="1200" baseline="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69" marR="0" lvl="0" indent="-231769" algn="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Add Highlights of the topic and only </a:t>
            </a:r>
            <a:br>
              <a:rPr lang="en-US" dirty="0"/>
            </a:br>
            <a:r>
              <a:rPr lang="en-US" dirty="0"/>
              <a:t>5 lines of text is allowed, beyond </a:t>
            </a:r>
            <a:br>
              <a:rPr lang="en-US" dirty="0"/>
            </a:br>
            <a:r>
              <a:rPr lang="en-US" dirty="0"/>
              <a:t>that it will not be readable.</a:t>
            </a:r>
            <a:endParaRPr lang="en-IN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8" hasCustomPrompt="1"/>
          </p:nvPr>
        </p:nvSpPr>
        <p:spPr>
          <a:xfrm rot="5400000" flipH="1">
            <a:off x="6660429" y="826929"/>
            <a:ext cx="310896" cy="207264"/>
          </a:xfrm>
          <a:prstGeom prst="flowChartExtract">
            <a:avLst/>
          </a:prstGeom>
          <a:solidFill>
            <a:srgbClr val="03A3DF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02341" y="1668732"/>
            <a:ext cx="3454400" cy="387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7" name="Text Placeholder 34"/>
          <p:cNvSpPr>
            <a:spLocks noGrp="1"/>
          </p:cNvSpPr>
          <p:nvPr>
            <p:ph type="body" sz="quarter" idx="12" hasCustomPrompt="1"/>
          </p:nvPr>
        </p:nvSpPr>
        <p:spPr>
          <a:xfrm>
            <a:off x="5321302" y="1565734"/>
            <a:ext cx="6248401" cy="1152071"/>
          </a:xfrm>
        </p:spPr>
        <p:txBody>
          <a:bodyPr>
            <a:normAutofit/>
          </a:bodyPr>
          <a:lstStyle>
            <a:lvl1pPr marL="0" indent="0">
              <a:buClr>
                <a:srgbClr val="0070C0"/>
              </a:buClr>
              <a:buFont typeface="Webdings" pitchFamily="18" charset="2"/>
              <a:buNone/>
              <a:tabLst/>
              <a:defRPr lang="en-US" sz="120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>
              <a:buNone/>
              <a:defRPr lang="en-IN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Up to 5 lines of text is allowed beyond which it will not be readable.</a:t>
            </a:r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5321301" y="1162957"/>
            <a:ext cx="6231467" cy="261258"/>
          </a:xfrm>
        </p:spPr>
        <p:txBody>
          <a:bodyPr anchor="ctr">
            <a:noAutofit/>
          </a:bodyPr>
          <a:lstStyle>
            <a:lvl1pPr>
              <a:buNone/>
              <a:defRPr lang="en-US" sz="1400" b="1" kern="1200" dirty="0" smtClean="0">
                <a:solidFill>
                  <a:srgbClr val="3C3D48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Opportunity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40511"/>
            <a:ext cx="10972800" cy="553998"/>
          </a:xfrm>
        </p:spPr>
        <p:txBody>
          <a:bodyPr/>
          <a:lstStyle>
            <a:lvl1pPr marL="0" marR="0" indent="0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Case Study Heading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32" name="Text Placeholder 34"/>
          <p:cNvSpPr>
            <a:spLocks noGrp="1"/>
          </p:cNvSpPr>
          <p:nvPr>
            <p:ph type="body" sz="quarter" idx="19" hasCustomPrompt="1"/>
          </p:nvPr>
        </p:nvSpPr>
        <p:spPr>
          <a:xfrm>
            <a:off x="5321302" y="3246436"/>
            <a:ext cx="6248401" cy="1152071"/>
          </a:xfrm>
        </p:spPr>
        <p:txBody>
          <a:bodyPr>
            <a:normAutofit/>
          </a:bodyPr>
          <a:lstStyle>
            <a:lvl1pPr marL="0" indent="0">
              <a:buClr>
                <a:srgbClr val="0070C0"/>
              </a:buClr>
              <a:buFont typeface="Webdings" pitchFamily="18" charset="2"/>
              <a:buNone/>
              <a:tabLst/>
              <a:defRPr lang="en-US" sz="120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>
              <a:buNone/>
              <a:defRPr lang="en-IN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Up to 5 lines of text is allowed beyond which it will not be readable.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5321301" y="2843663"/>
            <a:ext cx="6231467" cy="261258"/>
          </a:xfrm>
        </p:spPr>
        <p:txBody>
          <a:bodyPr anchor="ctr">
            <a:noAutofit/>
          </a:bodyPr>
          <a:lstStyle>
            <a:lvl1pPr>
              <a:buNone/>
              <a:defRPr lang="en-US" sz="1400" b="1" kern="1200" baseline="0" dirty="0" smtClean="0">
                <a:solidFill>
                  <a:srgbClr val="3C3D48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Challenges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21" hasCustomPrompt="1"/>
          </p:nvPr>
        </p:nvSpPr>
        <p:spPr>
          <a:xfrm>
            <a:off x="5321302" y="4962551"/>
            <a:ext cx="6248401" cy="1152071"/>
          </a:xfrm>
        </p:spPr>
        <p:txBody>
          <a:bodyPr>
            <a:normAutofit/>
          </a:bodyPr>
          <a:lstStyle>
            <a:lvl1pPr marL="0" indent="0">
              <a:buClr>
                <a:srgbClr val="0070C0"/>
              </a:buClr>
              <a:buFont typeface="Webdings" pitchFamily="18" charset="2"/>
              <a:buNone/>
              <a:tabLst/>
              <a:defRPr lang="en-US" sz="120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>
              <a:buNone/>
              <a:defRPr lang="en-IN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Up to 5 lines of text is allowed beyond which it will not be readable.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5321301" y="4559774"/>
            <a:ext cx="6231467" cy="261258"/>
          </a:xfrm>
        </p:spPr>
        <p:txBody>
          <a:bodyPr anchor="ctr">
            <a:noAutofit/>
          </a:bodyPr>
          <a:lstStyle>
            <a:lvl1pPr>
              <a:buNone/>
              <a:defRPr lang="en-US" sz="1400" b="1" kern="1200" dirty="0" smtClean="0">
                <a:solidFill>
                  <a:srgbClr val="3C3D48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8" hasCustomPrompt="1"/>
          </p:nvPr>
        </p:nvSpPr>
        <p:spPr>
          <a:xfrm rot="16200000">
            <a:off x="4910520" y="1192689"/>
            <a:ext cx="310896" cy="207264"/>
          </a:xfrm>
          <a:prstGeom prst="flowChartExtract">
            <a:avLst/>
          </a:prstGeom>
          <a:solidFill>
            <a:srgbClr val="03A3DF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3" hasCustomPrompt="1"/>
          </p:nvPr>
        </p:nvSpPr>
        <p:spPr>
          <a:xfrm rot="16200000">
            <a:off x="4910520" y="2880741"/>
            <a:ext cx="310896" cy="207264"/>
          </a:xfrm>
          <a:prstGeom prst="flowChartExtract">
            <a:avLst/>
          </a:prstGeom>
          <a:solidFill>
            <a:srgbClr val="03A3DF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4910520" y="4598654"/>
            <a:ext cx="310896" cy="207264"/>
          </a:xfrm>
          <a:prstGeom prst="flowChartExtract">
            <a:avLst/>
          </a:prstGeom>
          <a:solidFill>
            <a:srgbClr val="03A3DF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- Column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3211"/>
            <a:ext cx="10972800" cy="553998"/>
          </a:xfrm>
        </p:spPr>
        <p:txBody>
          <a:bodyPr/>
          <a:lstStyle>
            <a:lvl1pPr marL="0" marR="0" indent="0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Column Graph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613833" y="1348349"/>
            <a:ext cx="10972800" cy="471646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IN"/>
          </a:p>
        </p:txBody>
      </p:sp>
      <p:sp>
        <p:nvSpPr>
          <p:cNvPr id="5" name="Oval 6"/>
          <p:cNvSpPr>
            <a:spLocks noChangeArrowheads="1"/>
          </p:cNvSpPr>
          <p:nvPr userDrawn="1"/>
        </p:nvSpPr>
        <p:spPr bwMode="gray">
          <a:xfrm>
            <a:off x="474136" y="6121106"/>
            <a:ext cx="11243733" cy="287853"/>
          </a:xfrm>
          <a:prstGeom prst="ellipse">
            <a:avLst/>
          </a:prstGeom>
          <a:gradFill rotWithShape="1">
            <a:gsLst>
              <a:gs pos="0">
                <a:srgbClr val="080808">
                  <a:alpha val="15000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-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3211"/>
            <a:ext cx="10972800" cy="553998"/>
          </a:xfrm>
        </p:spPr>
        <p:txBody>
          <a:bodyPr/>
          <a:lstStyle>
            <a:lvl1pPr marL="0" marR="0" indent="0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Bar Graph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613833" y="1348349"/>
            <a:ext cx="10972800" cy="471646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IN"/>
          </a:p>
        </p:txBody>
      </p:sp>
      <p:sp>
        <p:nvSpPr>
          <p:cNvPr id="5" name="Oval 6"/>
          <p:cNvSpPr>
            <a:spLocks noChangeArrowheads="1"/>
          </p:cNvSpPr>
          <p:nvPr userDrawn="1"/>
        </p:nvSpPr>
        <p:spPr bwMode="gray">
          <a:xfrm>
            <a:off x="474136" y="6121106"/>
            <a:ext cx="11243733" cy="287853"/>
          </a:xfrm>
          <a:prstGeom prst="ellipse">
            <a:avLst/>
          </a:prstGeom>
          <a:gradFill rotWithShape="1">
            <a:gsLst>
              <a:gs pos="0">
                <a:srgbClr val="080808">
                  <a:alpha val="15000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3211"/>
            <a:ext cx="10972800" cy="553998"/>
          </a:xfrm>
        </p:spPr>
        <p:txBody>
          <a:bodyPr/>
          <a:lstStyle>
            <a:lvl1pPr marL="0" marR="0" indent="0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Pie Chart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11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613833" y="1348349"/>
            <a:ext cx="10972800" cy="471646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IN"/>
          </a:p>
        </p:txBody>
      </p:sp>
      <p:sp>
        <p:nvSpPr>
          <p:cNvPr id="12" name="Oval 6"/>
          <p:cNvSpPr>
            <a:spLocks noChangeArrowheads="1"/>
          </p:cNvSpPr>
          <p:nvPr userDrawn="1"/>
        </p:nvSpPr>
        <p:spPr bwMode="gray">
          <a:xfrm>
            <a:off x="474136" y="6121106"/>
            <a:ext cx="11243733" cy="287853"/>
          </a:xfrm>
          <a:prstGeom prst="ellipse">
            <a:avLst/>
          </a:prstGeom>
          <a:gradFill rotWithShape="1">
            <a:gsLst>
              <a:gs pos="0">
                <a:srgbClr val="080808">
                  <a:alpha val="15000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slide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3211"/>
            <a:ext cx="10972800" cy="553998"/>
          </a:xfrm>
        </p:spPr>
        <p:txBody>
          <a:bodyPr/>
          <a:lstStyle>
            <a:lvl1pPr marL="0" marR="0" indent="0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Pie Chart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5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613833" y="1348349"/>
            <a:ext cx="10972800" cy="471646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IN"/>
          </a:p>
        </p:txBody>
      </p:sp>
      <p:sp>
        <p:nvSpPr>
          <p:cNvPr id="7" name="Oval 6"/>
          <p:cNvSpPr>
            <a:spLocks noChangeArrowheads="1"/>
          </p:cNvSpPr>
          <p:nvPr userDrawn="1"/>
        </p:nvSpPr>
        <p:spPr bwMode="gray">
          <a:xfrm>
            <a:off x="474136" y="6121106"/>
            <a:ext cx="11243733" cy="287853"/>
          </a:xfrm>
          <a:prstGeom prst="ellipse">
            <a:avLst/>
          </a:prstGeom>
          <a:gradFill rotWithShape="1">
            <a:gsLst>
              <a:gs pos="0">
                <a:srgbClr val="080808">
                  <a:alpha val="15000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6"/>
          <p:cNvSpPr>
            <a:spLocks noChangeArrowheads="1"/>
          </p:cNvSpPr>
          <p:nvPr userDrawn="1"/>
        </p:nvSpPr>
        <p:spPr bwMode="gray">
          <a:xfrm>
            <a:off x="474136" y="5858428"/>
            <a:ext cx="11243733" cy="550531"/>
          </a:xfrm>
          <a:prstGeom prst="ellipse">
            <a:avLst/>
          </a:prstGeom>
          <a:gradFill rotWithShape="1">
            <a:gsLst>
              <a:gs pos="0">
                <a:srgbClr val="080808">
                  <a:alpha val="20000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000000"/>
              </a:solidFill>
            </a:endParaRPr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10" hasCustomPrompt="1"/>
          </p:nvPr>
        </p:nvSpPr>
        <p:spPr>
          <a:xfrm>
            <a:off x="1040221" y="4223436"/>
            <a:ext cx="1936144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1</a:t>
            </a:r>
            <a:endParaRPr lang="en-IN" dirty="0"/>
          </a:p>
        </p:txBody>
      </p:sp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613833" y="140024"/>
            <a:ext cx="10972800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032933" y="2679700"/>
            <a:ext cx="1950720" cy="146304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3" name="Text Placeholder 56"/>
          <p:cNvSpPr>
            <a:spLocks noGrp="1"/>
          </p:cNvSpPr>
          <p:nvPr>
            <p:ph type="body" sz="quarter" idx="19" hasCustomPrompt="1"/>
          </p:nvPr>
        </p:nvSpPr>
        <p:spPr>
          <a:xfrm>
            <a:off x="3743088" y="4223436"/>
            <a:ext cx="1936144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2</a:t>
            </a:r>
            <a:endParaRPr lang="en-IN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3735800" y="2679700"/>
            <a:ext cx="1950720" cy="146304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5" name="Text Placeholder 56"/>
          <p:cNvSpPr>
            <a:spLocks noGrp="1"/>
          </p:cNvSpPr>
          <p:nvPr>
            <p:ph type="body" sz="quarter" idx="21" hasCustomPrompt="1"/>
          </p:nvPr>
        </p:nvSpPr>
        <p:spPr>
          <a:xfrm>
            <a:off x="6415733" y="4223436"/>
            <a:ext cx="1936144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3</a:t>
            </a:r>
            <a:endParaRPr lang="en-IN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6408445" y="2679700"/>
            <a:ext cx="1950720" cy="146304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7" name="Text Placeholder 56"/>
          <p:cNvSpPr>
            <a:spLocks noGrp="1"/>
          </p:cNvSpPr>
          <p:nvPr>
            <p:ph type="body" sz="quarter" idx="23" hasCustomPrompt="1"/>
          </p:nvPr>
        </p:nvSpPr>
        <p:spPr>
          <a:xfrm>
            <a:off x="9049688" y="4223436"/>
            <a:ext cx="1936144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4</a:t>
            </a:r>
            <a:endParaRPr lang="en-IN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9042400" y="2679700"/>
            <a:ext cx="1950720" cy="146304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connect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3523488" y="1727200"/>
            <a:ext cx="5145024" cy="3858768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8" name="Title 4"/>
          <p:cNvSpPr>
            <a:spLocks noGrp="1"/>
          </p:cNvSpPr>
          <p:nvPr userDrawn="1">
            <p:ph type="title" hasCustomPrompt="1"/>
          </p:nvPr>
        </p:nvSpPr>
        <p:spPr>
          <a:xfrm>
            <a:off x="613833" y="140024"/>
            <a:ext cx="10972800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" name="Text Placeholder 56"/>
          <p:cNvSpPr>
            <a:spLocks noGrp="1"/>
          </p:cNvSpPr>
          <p:nvPr>
            <p:ph type="body" sz="quarter" idx="14" hasCustomPrompt="1"/>
          </p:nvPr>
        </p:nvSpPr>
        <p:spPr>
          <a:xfrm>
            <a:off x="4632177" y="3152636"/>
            <a:ext cx="2975371" cy="693655"/>
          </a:xfrm>
        </p:spPr>
        <p:txBody>
          <a:bodyPr>
            <a:noAutofit/>
          </a:bodyPr>
          <a:lstStyle>
            <a:lvl1pPr marL="0" indent="0" algn="ctr">
              <a:buNone/>
              <a:defRPr lang="en-IN" sz="2000" kern="1200" baseline="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TEXT Subject Matter</a:t>
            </a:r>
            <a:endParaRPr lang="en-IN" dirty="0"/>
          </a:p>
        </p:txBody>
      </p:sp>
      <p:sp>
        <p:nvSpPr>
          <p:cNvPr id="34" name="Text Placeholder 56"/>
          <p:cNvSpPr>
            <a:spLocks noGrp="1"/>
          </p:cNvSpPr>
          <p:nvPr>
            <p:ph type="body" sz="quarter" idx="13" hasCustomPrompt="1"/>
          </p:nvPr>
        </p:nvSpPr>
        <p:spPr>
          <a:xfrm>
            <a:off x="5151840" y="953615"/>
            <a:ext cx="1888325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37" name="Text Placeholder 56"/>
          <p:cNvSpPr>
            <a:spLocks noGrp="1"/>
          </p:cNvSpPr>
          <p:nvPr>
            <p:ph type="body" sz="quarter" idx="15" hasCustomPrompt="1"/>
          </p:nvPr>
        </p:nvSpPr>
        <p:spPr>
          <a:xfrm>
            <a:off x="5151840" y="6124850"/>
            <a:ext cx="1888325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39" name="Text Placeholder 56"/>
          <p:cNvSpPr>
            <a:spLocks noGrp="1"/>
          </p:cNvSpPr>
          <p:nvPr>
            <p:ph type="body" sz="quarter" idx="16" hasCustomPrompt="1"/>
          </p:nvPr>
        </p:nvSpPr>
        <p:spPr>
          <a:xfrm>
            <a:off x="9331952" y="3232358"/>
            <a:ext cx="1888325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40" name="Text Placeholder 56"/>
          <p:cNvSpPr>
            <a:spLocks noGrp="1"/>
          </p:cNvSpPr>
          <p:nvPr>
            <p:ph type="body" sz="quarter" idx="17" hasCustomPrompt="1"/>
          </p:nvPr>
        </p:nvSpPr>
        <p:spPr>
          <a:xfrm>
            <a:off x="935496" y="3232358"/>
            <a:ext cx="1888325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5435600" y="1320800"/>
            <a:ext cx="1280160" cy="96012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435600" y="5105400"/>
            <a:ext cx="1280160" cy="96012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861733" y="2921000"/>
            <a:ext cx="1280160" cy="96012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7924800" y="2908300"/>
            <a:ext cx="1280160" cy="96012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613836" y="145522"/>
            <a:ext cx="10919701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1340452" y="1350509"/>
            <a:ext cx="10076997" cy="65246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8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1340452" y="2380789"/>
            <a:ext cx="10076997" cy="652462"/>
          </a:xfrm>
        </p:spPr>
        <p:txBody>
          <a:bodyPr>
            <a:normAutofit/>
          </a:bodyPr>
          <a:lstStyle>
            <a:lvl1pPr marL="0" indent="0">
              <a:buNone/>
              <a:tabLst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4" name="Text Placeholder 38"/>
          <p:cNvSpPr>
            <a:spLocks noGrp="1"/>
          </p:cNvSpPr>
          <p:nvPr>
            <p:ph type="body" sz="quarter" idx="12" hasCustomPrompt="1"/>
          </p:nvPr>
        </p:nvSpPr>
        <p:spPr>
          <a:xfrm>
            <a:off x="1340452" y="3403153"/>
            <a:ext cx="10076997" cy="65246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3" hasCustomPrompt="1"/>
          </p:nvPr>
        </p:nvSpPr>
        <p:spPr>
          <a:xfrm>
            <a:off x="1340452" y="4462030"/>
            <a:ext cx="10076997" cy="65246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7" name="Text Placeholder 38"/>
          <p:cNvSpPr>
            <a:spLocks noGrp="1"/>
          </p:cNvSpPr>
          <p:nvPr>
            <p:ph type="body" sz="quarter" idx="14" hasCustomPrompt="1"/>
          </p:nvPr>
        </p:nvSpPr>
        <p:spPr>
          <a:xfrm>
            <a:off x="1340452" y="5504120"/>
            <a:ext cx="10076997" cy="65246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613835" y="1345746"/>
            <a:ext cx="469900" cy="668792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9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613835" y="2384085"/>
            <a:ext cx="469900" cy="668792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38"/>
          <p:cNvSpPr>
            <a:spLocks noGrp="1"/>
          </p:cNvSpPr>
          <p:nvPr>
            <p:ph type="body" sz="quarter" idx="17" hasCustomPrompt="1"/>
          </p:nvPr>
        </p:nvSpPr>
        <p:spPr>
          <a:xfrm>
            <a:off x="613835" y="3422424"/>
            <a:ext cx="469900" cy="668792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38"/>
          <p:cNvSpPr>
            <a:spLocks noGrp="1"/>
          </p:cNvSpPr>
          <p:nvPr>
            <p:ph type="body" sz="quarter" idx="18" hasCustomPrompt="1"/>
          </p:nvPr>
        </p:nvSpPr>
        <p:spPr>
          <a:xfrm>
            <a:off x="613835" y="4460763"/>
            <a:ext cx="469900" cy="668792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3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613835" y="5499100"/>
            <a:ext cx="469900" cy="668792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925382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 userDrawn="1">
            <p:ph type="ctrTitle" hasCustomPrompt="1"/>
          </p:nvPr>
        </p:nvSpPr>
        <p:spPr>
          <a:xfrm>
            <a:off x="6063617" y="1767649"/>
            <a:ext cx="5604737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0" name="Text Placeholder 56"/>
          <p:cNvSpPr>
            <a:spLocks noGrp="1"/>
          </p:cNvSpPr>
          <p:nvPr>
            <p:ph type="body" sz="quarter" idx="19" hasCustomPrompt="1"/>
          </p:nvPr>
        </p:nvSpPr>
        <p:spPr>
          <a:xfrm>
            <a:off x="6063616" y="2552751"/>
            <a:ext cx="5544589" cy="355042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Your Name</a:t>
            </a:r>
            <a:endParaRPr lang="en-IN" dirty="0"/>
          </a:p>
        </p:txBody>
      </p:sp>
      <p:sp>
        <p:nvSpPr>
          <p:cNvPr id="11" name="Text Placeholder 56"/>
          <p:cNvSpPr>
            <a:spLocks noGrp="1"/>
          </p:cNvSpPr>
          <p:nvPr>
            <p:ph type="body" sz="quarter" idx="20" hasCustomPrompt="1"/>
          </p:nvPr>
        </p:nvSpPr>
        <p:spPr>
          <a:xfrm>
            <a:off x="6063616" y="3537681"/>
            <a:ext cx="5544589" cy="314777"/>
          </a:xfrm>
        </p:spPr>
        <p:txBody>
          <a:bodyPr>
            <a:noAutofit/>
          </a:bodyPr>
          <a:lstStyle>
            <a:lvl1pPr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Email ID</a:t>
            </a:r>
            <a:endParaRPr lang="en-IN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47700"/>
            <a:ext cx="12192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pic>
        <p:nvPicPr>
          <p:cNvPr id="9" name="Picture 8" descr="WIPRO PPT Design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28" y="4471044"/>
            <a:ext cx="12178344" cy="2171061"/>
          </a:xfrm>
          <a:prstGeom prst="rect">
            <a:avLst/>
          </a:prstGeom>
        </p:spPr>
      </p:pic>
      <p:pic>
        <p:nvPicPr>
          <p:cNvPr id="13" name="Picture 12" descr="Slides Master - 51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43203" y="1664838"/>
            <a:ext cx="2496456" cy="2084305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 rot="5400000">
            <a:off x="4211000" y="2780996"/>
            <a:ext cx="2754000" cy="2117"/>
          </a:xfrm>
          <a:prstGeom prst="line">
            <a:avLst/>
          </a:prstGeom>
          <a:ln w="19050">
            <a:solidFill>
              <a:srgbClr val="B6B6B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6"/>
          <p:cNvSpPr>
            <a:spLocks noGrp="1"/>
          </p:cNvSpPr>
          <p:nvPr>
            <p:ph type="body" sz="quarter" idx="21" hasCustomPrompt="1"/>
          </p:nvPr>
        </p:nvSpPr>
        <p:spPr>
          <a:xfrm>
            <a:off x="6063616" y="3034335"/>
            <a:ext cx="5544589" cy="355042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Designation</a:t>
            </a:r>
            <a:endParaRPr lang="en-I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customer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3483732" y="1970769"/>
            <a:ext cx="1930096" cy="1643288"/>
          </a:xfrm>
        </p:spPr>
        <p:txBody>
          <a:bodyPr>
            <a:noAutofit/>
          </a:bodyPr>
          <a:lstStyle>
            <a:lvl1pPr marL="0" indent="0" algn="ctr">
              <a:buNone/>
              <a:defRPr sz="1100" baseline="0"/>
            </a:lvl1pPr>
          </a:lstStyle>
          <a:p>
            <a:r>
              <a:rPr lang="en-US" dirty="0"/>
              <a:t>Click here to add Customer / Partner Logo</a:t>
            </a:r>
            <a:endParaRPr lang="en-IN" dirty="0"/>
          </a:p>
        </p:txBody>
      </p:sp>
      <p:pic>
        <p:nvPicPr>
          <p:cNvPr id="9" name="Picture 8" descr="Slides Master - 5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403" y="1664838"/>
            <a:ext cx="2496456" cy="208430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647700"/>
            <a:ext cx="12192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pic>
        <p:nvPicPr>
          <p:cNvPr id="15" name="Picture 14" descr="WIPRO PPT Design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28" y="4471044"/>
            <a:ext cx="12178344" cy="2171061"/>
          </a:xfrm>
          <a:prstGeom prst="rect">
            <a:avLst/>
          </a:prstGeom>
        </p:spPr>
      </p:pic>
      <p:sp>
        <p:nvSpPr>
          <p:cNvPr id="11" name="Text Placeholder 56"/>
          <p:cNvSpPr>
            <a:spLocks noGrp="1"/>
          </p:cNvSpPr>
          <p:nvPr>
            <p:ph type="body" sz="quarter" idx="20" hasCustomPrompt="1"/>
          </p:nvPr>
        </p:nvSpPr>
        <p:spPr>
          <a:xfrm>
            <a:off x="6079960" y="3114100"/>
            <a:ext cx="5544589" cy="387090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Your Name</a:t>
            </a:r>
            <a:endParaRPr lang="en-IN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6079656" y="1480462"/>
            <a:ext cx="5523021" cy="1547161"/>
          </a:xfrm>
          <a:noFill/>
        </p:spPr>
        <p:txBody>
          <a:bodyPr wrap="square" rtlCol="0" anchor="ctr">
            <a:normAutofit/>
          </a:bodyPr>
          <a:lstStyle>
            <a:lvl1pPr marL="0" algn="l">
              <a:def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Insert Title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25" name="Text Placeholder 5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3599045"/>
            <a:ext cx="5544589" cy="409914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Designation</a:t>
            </a:r>
            <a:endParaRPr lang="en-IN" dirty="0"/>
          </a:p>
        </p:txBody>
      </p:sp>
      <p:cxnSp>
        <p:nvCxnSpPr>
          <p:cNvPr id="12" name="Straight Connector 11"/>
          <p:cNvCxnSpPr/>
          <p:nvPr userDrawn="1"/>
        </p:nvCxnSpPr>
        <p:spPr>
          <a:xfrm rot="5400000">
            <a:off x="4368779" y="2780996"/>
            <a:ext cx="2754000" cy="2117"/>
          </a:xfrm>
          <a:prstGeom prst="line">
            <a:avLst/>
          </a:prstGeom>
          <a:ln w="19050">
            <a:solidFill>
              <a:srgbClr val="B6B6B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468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slide with customer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47700"/>
            <a:ext cx="12192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pic>
        <p:nvPicPr>
          <p:cNvPr id="17" name="Picture 16" descr="WIPRO PPT Design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28" y="4471044"/>
            <a:ext cx="12178344" cy="2171061"/>
          </a:xfrm>
          <a:prstGeom prst="rect">
            <a:avLst/>
          </a:prstGeom>
        </p:spPr>
      </p:pic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99888" y="2667686"/>
            <a:ext cx="10392229" cy="663575"/>
          </a:xfrm>
        </p:spPr>
        <p:txBody>
          <a:bodyPr>
            <a:normAutofit/>
          </a:bodyPr>
          <a:lstStyle>
            <a:lvl1pPr algn="ctr">
              <a:buNone/>
              <a:defRPr lang="en-US" sz="34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Section Name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899888" y="3355504"/>
            <a:ext cx="10392229" cy="389182"/>
          </a:xfrm>
        </p:spPr>
        <p:txBody>
          <a:bodyPr>
            <a:normAutofit/>
          </a:bodyPr>
          <a:lstStyle>
            <a:lvl1pPr algn="ctr">
              <a:buNone/>
              <a:defRPr lang="en-US" sz="20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Who what when where</a:t>
            </a:r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682821" y="316145"/>
            <a:ext cx="1204383" cy="848631"/>
          </a:xfrm>
        </p:spPr>
        <p:txBody>
          <a:bodyPr>
            <a:noAutofit/>
          </a:bodyPr>
          <a:lstStyle>
            <a:lvl1pPr marL="0" indent="0" algn="ctr">
              <a:buNone/>
              <a:defRPr sz="1100" baseline="0"/>
            </a:lvl1pPr>
          </a:lstStyle>
          <a:p>
            <a:r>
              <a:rPr lang="en-US" dirty="0"/>
              <a:t>Click here to add Customer / Partner Logo</a:t>
            </a:r>
            <a:endParaRPr lang="en-IN" dirty="0"/>
          </a:p>
        </p:txBody>
      </p:sp>
      <p:pic>
        <p:nvPicPr>
          <p:cNvPr id="20" name="Picture 19" descr="Slides Master - 51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83221" y="182885"/>
            <a:ext cx="1352912" cy="112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69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customer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3483732" y="1970769"/>
            <a:ext cx="1930096" cy="1643288"/>
          </a:xfrm>
        </p:spPr>
        <p:txBody>
          <a:bodyPr>
            <a:noAutofit/>
          </a:bodyPr>
          <a:lstStyle>
            <a:lvl1pPr marL="0" indent="0" algn="ctr">
              <a:buNone/>
              <a:defRPr sz="1100" baseline="0"/>
            </a:lvl1pPr>
          </a:lstStyle>
          <a:p>
            <a:r>
              <a:rPr lang="en-US" dirty="0"/>
              <a:t>Click here to add Customer / Partner Logo</a:t>
            </a:r>
            <a:endParaRPr lang="en-IN" dirty="0"/>
          </a:p>
        </p:txBody>
      </p:sp>
      <p:pic>
        <p:nvPicPr>
          <p:cNvPr id="14" name="Picture 13" descr="Slides Master - 5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403" y="1664838"/>
            <a:ext cx="2496456" cy="208430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47700"/>
            <a:ext cx="12192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pic>
        <p:nvPicPr>
          <p:cNvPr id="17" name="Picture 16" descr="WIPRO PPT Design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28" y="4471044"/>
            <a:ext cx="12178344" cy="2171061"/>
          </a:xfrm>
          <a:prstGeom prst="rect">
            <a:avLst/>
          </a:prstGeom>
        </p:spPr>
      </p:pic>
      <p:sp>
        <p:nvSpPr>
          <p:cNvPr id="23" name="Text Placeholder 56"/>
          <p:cNvSpPr>
            <a:spLocks noGrp="1"/>
          </p:cNvSpPr>
          <p:nvPr>
            <p:ph type="body" sz="quarter" idx="20" hasCustomPrompt="1"/>
          </p:nvPr>
        </p:nvSpPr>
        <p:spPr>
          <a:xfrm>
            <a:off x="6266816" y="2589327"/>
            <a:ext cx="5544589" cy="373330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Your Name</a:t>
            </a:r>
            <a:endParaRPr lang="en-IN" dirty="0"/>
          </a:p>
        </p:txBody>
      </p:sp>
      <p:sp>
        <p:nvSpPr>
          <p:cNvPr id="24" name="Text Placeholder 56"/>
          <p:cNvSpPr>
            <a:spLocks noGrp="1"/>
          </p:cNvSpPr>
          <p:nvPr>
            <p:ph type="body" sz="quarter" idx="21" hasCustomPrompt="1"/>
          </p:nvPr>
        </p:nvSpPr>
        <p:spPr>
          <a:xfrm>
            <a:off x="6266816" y="3519391"/>
            <a:ext cx="5544589" cy="314777"/>
          </a:xfrm>
        </p:spPr>
        <p:txBody>
          <a:bodyPr>
            <a:noAutofit/>
          </a:bodyPr>
          <a:lstStyle>
            <a:lvl1pPr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Email ID</a:t>
            </a:r>
            <a:endParaRPr lang="en-IN" dirty="0"/>
          </a:p>
        </p:txBody>
      </p:sp>
      <p:sp>
        <p:nvSpPr>
          <p:cNvPr id="10" name="Title 3"/>
          <p:cNvSpPr>
            <a:spLocks noGrp="1"/>
          </p:cNvSpPr>
          <p:nvPr>
            <p:ph type="ctrTitle" hasCustomPrompt="1"/>
          </p:nvPr>
        </p:nvSpPr>
        <p:spPr>
          <a:xfrm>
            <a:off x="6266817" y="1767649"/>
            <a:ext cx="5604737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4411809" y="2780996"/>
            <a:ext cx="2754000" cy="2117"/>
          </a:xfrm>
          <a:prstGeom prst="line">
            <a:avLst/>
          </a:prstGeom>
          <a:ln w="19050">
            <a:solidFill>
              <a:srgbClr val="B6B6B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6"/>
          <p:cNvSpPr>
            <a:spLocks noGrp="1"/>
          </p:cNvSpPr>
          <p:nvPr>
            <p:ph type="body" sz="quarter" idx="22" hasCustomPrompt="1"/>
          </p:nvPr>
        </p:nvSpPr>
        <p:spPr>
          <a:xfrm>
            <a:off x="6274944" y="3052623"/>
            <a:ext cx="5544589" cy="373330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Designation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0746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PRO PPT Design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28" y="4471044"/>
            <a:ext cx="12178344" cy="21710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63616" y="1480462"/>
            <a:ext cx="5523021" cy="1547161"/>
          </a:xfrm>
          <a:noFill/>
        </p:spPr>
        <p:txBody>
          <a:bodyPr wrap="square" rtlCol="0" anchor="ctr">
            <a:normAutofit/>
          </a:bodyPr>
          <a:lstStyle>
            <a:lvl1pPr marL="0" algn="l">
              <a:def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Insert Title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63616" y="3318659"/>
            <a:ext cx="5523021" cy="338554"/>
          </a:xfrm>
          <a:noFill/>
        </p:spPr>
        <p:txBody>
          <a:bodyPr wrap="square" rtlCol="0">
            <a:norm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Your Name</a:t>
            </a:r>
          </a:p>
        </p:txBody>
      </p:sp>
      <p:pic>
        <p:nvPicPr>
          <p:cNvPr id="7" name="Picture 6" descr="Slides Master - 51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43203" y="1664838"/>
            <a:ext cx="2496456" cy="208430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rot="5400000">
            <a:off x="4211000" y="2780996"/>
            <a:ext cx="2754000" cy="2117"/>
          </a:xfrm>
          <a:prstGeom prst="line">
            <a:avLst/>
          </a:prstGeom>
          <a:ln w="19050">
            <a:solidFill>
              <a:srgbClr val="B6B6B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647700"/>
            <a:ext cx="12192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69" y="3766915"/>
            <a:ext cx="5530851" cy="347889"/>
          </a:xfrm>
        </p:spPr>
        <p:txBody>
          <a:bodyPr>
            <a:normAutofit/>
          </a:bodyPr>
          <a:lstStyle>
            <a:lvl1pPr>
              <a:buNone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</p:spTree>
    <p:extLst>
      <p:ext uri="{BB962C8B-B14F-4D97-AF65-F5344CB8AC3E}">
        <p14:creationId xmlns:p14="http://schemas.microsoft.com/office/powerpoint/2010/main" val="14716061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613836" y="145522"/>
            <a:ext cx="10919701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1340452" y="1350509"/>
            <a:ext cx="10076997" cy="65246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8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1340452" y="2380789"/>
            <a:ext cx="10076997" cy="652462"/>
          </a:xfrm>
        </p:spPr>
        <p:txBody>
          <a:bodyPr>
            <a:normAutofit/>
          </a:bodyPr>
          <a:lstStyle>
            <a:lvl1pPr marL="0" indent="0">
              <a:buNone/>
              <a:tabLst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4" name="Text Placeholder 38"/>
          <p:cNvSpPr>
            <a:spLocks noGrp="1"/>
          </p:cNvSpPr>
          <p:nvPr>
            <p:ph type="body" sz="quarter" idx="12" hasCustomPrompt="1"/>
          </p:nvPr>
        </p:nvSpPr>
        <p:spPr>
          <a:xfrm>
            <a:off x="1340452" y="3403153"/>
            <a:ext cx="10076997" cy="65246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3" hasCustomPrompt="1"/>
          </p:nvPr>
        </p:nvSpPr>
        <p:spPr>
          <a:xfrm>
            <a:off x="1340452" y="4462030"/>
            <a:ext cx="10076997" cy="65246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7" name="Text Placeholder 38"/>
          <p:cNvSpPr>
            <a:spLocks noGrp="1"/>
          </p:cNvSpPr>
          <p:nvPr>
            <p:ph type="body" sz="quarter" idx="14" hasCustomPrompt="1"/>
          </p:nvPr>
        </p:nvSpPr>
        <p:spPr>
          <a:xfrm>
            <a:off x="1340452" y="5504120"/>
            <a:ext cx="10076997" cy="65246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613835" y="1345746"/>
            <a:ext cx="469900" cy="668792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9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613835" y="2384085"/>
            <a:ext cx="469900" cy="668792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38"/>
          <p:cNvSpPr>
            <a:spLocks noGrp="1"/>
          </p:cNvSpPr>
          <p:nvPr>
            <p:ph type="body" sz="quarter" idx="17" hasCustomPrompt="1"/>
          </p:nvPr>
        </p:nvSpPr>
        <p:spPr>
          <a:xfrm>
            <a:off x="613835" y="3422424"/>
            <a:ext cx="469900" cy="668792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38"/>
          <p:cNvSpPr>
            <a:spLocks noGrp="1"/>
          </p:cNvSpPr>
          <p:nvPr>
            <p:ph type="body" sz="quarter" idx="18" hasCustomPrompt="1"/>
          </p:nvPr>
        </p:nvSpPr>
        <p:spPr>
          <a:xfrm>
            <a:off x="613835" y="4460763"/>
            <a:ext cx="469900" cy="668792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3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613835" y="5499100"/>
            <a:ext cx="469900" cy="668792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538688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47700"/>
            <a:ext cx="12192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6537" y="2612804"/>
            <a:ext cx="10960099" cy="623887"/>
          </a:xfrm>
        </p:spPr>
        <p:txBody>
          <a:bodyPr>
            <a:normAutofit/>
          </a:bodyPr>
          <a:lstStyle>
            <a:lvl1pPr algn="ctr">
              <a:buNone/>
              <a:def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Section Name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26537" y="3290677"/>
            <a:ext cx="10960099" cy="439496"/>
          </a:xfrm>
        </p:spPr>
        <p:txBody>
          <a:bodyPr>
            <a:normAutofit/>
          </a:bodyPr>
          <a:lstStyle>
            <a:lvl1pPr algn="ct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Who what when where</a:t>
            </a:r>
          </a:p>
        </p:txBody>
      </p:sp>
      <p:pic>
        <p:nvPicPr>
          <p:cNvPr id="7" name="Picture 6" descr="WIPRO PPT Design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28" y="4471044"/>
            <a:ext cx="12178344" cy="2171061"/>
          </a:xfrm>
          <a:prstGeom prst="rect">
            <a:avLst/>
          </a:prstGeom>
        </p:spPr>
      </p:pic>
      <p:pic>
        <p:nvPicPr>
          <p:cNvPr id="10" name="Picture 9" descr="Slides Master - 51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42247" y="105908"/>
            <a:ext cx="1393120" cy="116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417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3835" y="145140"/>
            <a:ext cx="10972800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4" y="1360489"/>
            <a:ext cx="10987617" cy="4473575"/>
          </a:xfrm>
        </p:spPr>
        <p:txBody>
          <a:bodyPr/>
          <a:lstStyle>
            <a:lvl1pPr>
              <a:buClr>
                <a:srgbClr val="0070C0"/>
              </a:buClr>
              <a:defRPr sz="2200">
                <a:solidFill>
                  <a:srgbClr val="595959"/>
                </a:solidFill>
              </a:defRPr>
            </a:lvl1pPr>
            <a:lvl2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2pPr>
            <a:lvl3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3pPr>
            <a:lvl4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4pPr>
            <a:lvl5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IN" dirty="0"/>
              <a:t>Please use bullet points on this slide when the content is heavy break it up into highlights, don’t use paragraphs of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19217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1001789" y="3178407"/>
            <a:ext cx="4847167" cy="2344093"/>
          </a:xfrm>
          <a:ln w="12700">
            <a:solidFill>
              <a:srgbClr val="D2D2D2"/>
            </a:solidFill>
          </a:ln>
        </p:spPr>
        <p:txBody>
          <a:bodyPr>
            <a:normAutofit/>
          </a:bodyPr>
          <a:lstStyle>
            <a:lvl1pPr marL="231769" marR="0" indent="-231769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marL="231769" marR="0" lvl="0" indent="-231769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marL="231769" marR="0" lvl="0" indent="-231769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972455" y="2384657"/>
            <a:ext cx="4905829" cy="663575"/>
          </a:xfrm>
          <a:solidFill>
            <a:srgbClr val="0070C0"/>
          </a:solidFill>
        </p:spPr>
        <p:txBody>
          <a:bodyPr anchor="ctr">
            <a:normAutofit/>
          </a:bodyPr>
          <a:lstStyle>
            <a:lvl1pPr>
              <a:buNone/>
              <a:def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2pPr>
            <a:lvl3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3pPr>
            <a:lvl4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Column 1</a:t>
            </a:r>
            <a:endParaRPr lang="en-IN" dirty="0"/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6335491" y="3178407"/>
            <a:ext cx="4847167" cy="2344093"/>
          </a:xfrm>
          <a:ln w="12700">
            <a:solidFill>
              <a:srgbClr val="D2D2D2"/>
            </a:solidFill>
          </a:ln>
        </p:spPr>
        <p:txBody>
          <a:bodyPr>
            <a:normAutofit/>
          </a:bodyPr>
          <a:lstStyle>
            <a:lvl1pPr marL="231769" marR="0" indent="-231769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marL="231769" marR="0" lvl="0" indent="-231769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marL="231769" marR="0" lvl="0" indent="-231769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24" hasCustomPrompt="1"/>
          </p:nvPr>
        </p:nvSpPr>
        <p:spPr>
          <a:xfrm>
            <a:off x="6306156" y="2384657"/>
            <a:ext cx="4905829" cy="663575"/>
          </a:xfrm>
          <a:solidFill>
            <a:srgbClr val="0070C0"/>
          </a:solidFill>
        </p:spPr>
        <p:txBody>
          <a:bodyPr anchor="ctr">
            <a:normAutofit/>
          </a:bodyPr>
          <a:lstStyle>
            <a:lvl1pPr>
              <a:buNone/>
              <a:def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2pPr>
            <a:lvl3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3pPr>
            <a:lvl4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Column 2</a:t>
            </a:r>
            <a:endParaRPr lang="en-IN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3835" y="145140"/>
            <a:ext cx="10972800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Slide with two columns and a title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01737" y="1465489"/>
            <a:ext cx="10984899" cy="360000"/>
          </a:xfrm>
        </p:spPr>
        <p:txBody>
          <a:bodyPr>
            <a:noAutofit/>
          </a:bodyPr>
          <a:lstStyle>
            <a:lvl1pPr marL="231769" indent="-231769" algn="ctr" defTabSz="457189" rtl="0" eaLnBrk="1" latinLnBrk="0" hangingPunct="1">
              <a:spcBef>
                <a:spcPct val="20000"/>
              </a:spcBef>
              <a:buFont typeface="Arial"/>
              <a:buNone/>
              <a:defRPr kumimoji="0" lang="en-IN" sz="2200" b="1" i="0" u="none" strike="noStrike" kern="1200" cap="none" spc="8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COLUMN HEADING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35693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or freefor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3211"/>
            <a:ext cx="10972800" cy="553998"/>
          </a:xfrm>
        </p:spPr>
        <p:txBody>
          <a:bodyPr/>
          <a:lstStyle>
            <a:lvl1pPr marL="0" marR="0" indent="0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lvl="0"/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286784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47700"/>
            <a:ext cx="12192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6537" y="2612804"/>
            <a:ext cx="10960099" cy="623887"/>
          </a:xfrm>
        </p:spPr>
        <p:txBody>
          <a:bodyPr>
            <a:normAutofit/>
          </a:bodyPr>
          <a:lstStyle>
            <a:lvl1pPr algn="ctr">
              <a:buNone/>
              <a:def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Section Name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26537" y="3290677"/>
            <a:ext cx="10960099" cy="439496"/>
          </a:xfrm>
        </p:spPr>
        <p:txBody>
          <a:bodyPr>
            <a:normAutofit/>
          </a:bodyPr>
          <a:lstStyle>
            <a:lvl1pPr algn="ct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Who what when where</a:t>
            </a:r>
          </a:p>
        </p:txBody>
      </p:sp>
      <p:pic>
        <p:nvPicPr>
          <p:cNvPr id="7" name="Picture 6" descr="WIPRO PPT Design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28" y="4471044"/>
            <a:ext cx="12178344" cy="2171061"/>
          </a:xfrm>
          <a:prstGeom prst="rect">
            <a:avLst/>
          </a:prstGeom>
        </p:spPr>
      </p:pic>
      <p:pic>
        <p:nvPicPr>
          <p:cNvPr id="10" name="Picture 9" descr="Slides Master - 51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42247" y="105908"/>
            <a:ext cx="1393120" cy="1163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7943"/>
            <a:ext cx="12192000" cy="5442858"/>
          </a:xfrm>
        </p:spPr>
        <p:txBody>
          <a:bodyPr anchor="ctr">
            <a:normAutofit/>
          </a:bodyPr>
          <a:lstStyle>
            <a:lvl1pPr algn="ctr">
              <a:buNone/>
              <a:defRPr sz="5400" baseline="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17576"/>
            <a:ext cx="12192000" cy="1110343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>
            <a:normAutofit/>
          </a:bodyPr>
          <a:lstStyle>
            <a:lvl1pPr algn="ctr">
              <a:buNone/>
              <a:defRPr lang="en-US" sz="2000" b="1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0536962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image with paragraph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7520" y="140511"/>
            <a:ext cx="10972800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Vertical image with paragraph text</a:t>
            </a:r>
            <a:endParaRPr lang="en-IN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97520" y="1208314"/>
            <a:ext cx="5890365" cy="504643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879772" y="2331357"/>
            <a:ext cx="4706861" cy="280035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3pPr>
            <a:lvl4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4pPr>
            <a:lvl5pPr>
              <a:buNone/>
              <a:defRPr lang="en-IN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5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This vertical image should be aligned left and centered vertically on the slide. Paragraph text should be centered vertically to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the image. Insert Text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Here.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Keep text as minimal as possible.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4287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image with bullet poi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98217" y="2204017"/>
            <a:ext cx="4688416" cy="3055030"/>
          </a:xfrm>
        </p:spPr>
        <p:txBody>
          <a:bodyPr/>
          <a:lstStyle>
            <a:lvl1pPr>
              <a:buClr>
                <a:srgbClr val="0070C0"/>
              </a:buClr>
              <a:buFont typeface="Arial" pitchFamily="34" charset="0"/>
              <a:buChar char="•"/>
              <a:defRPr/>
            </a:lvl1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This vertical image should be aligned left and centered vertically on the slide. 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/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This vertical image should be aligned left and centered vertically on the slide. 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97520" y="1208314"/>
            <a:ext cx="5890365" cy="504643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97520" y="140511"/>
            <a:ext cx="10972800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Vertical image with bullet points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0151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image with paragraph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40511"/>
            <a:ext cx="10972800" cy="553998"/>
          </a:xfrm>
        </p:spPr>
        <p:txBody>
          <a:bodyPr/>
          <a:lstStyle>
            <a:lvl1pPr marL="0" marR="0" indent="0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Horizontal image with paragraph text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13835" y="1103313"/>
            <a:ext cx="10972800" cy="3149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528389" y="4498980"/>
            <a:ext cx="9135231" cy="1495425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lang="en-US" sz="2000" kern="1200" dirty="0" smtClean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IN" dirty="0"/>
              <a:t>Paragraph text should be left aligned. Adjust the height of this text box when needed. Make sure this box is </a:t>
            </a:r>
            <a:r>
              <a:rPr lang="en-IN" dirty="0" err="1"/>
              <a:t>centered</a:t>
            </a:r>
            <a:r>
              <a:rPr lang="en-IN" dirty="0"/>
              <a:t> horizontally on the page and to the image. 20 </a:t>
            </a:r>
            <a:r>
              <a:rPr lang="en-IN" dirty="0" err="1"/>
              <a:t>pt</a:t>
            </a:r>
            <a:r>
              <a:rPr lang="en-IN" dirty="0"/>
              <a:t> text should be used. Keep text as minimal as possible.</a:t>
            </a:r>
          </a:p>
        </p:txBody>
      </p:sp>
    </p:spTree>
    <p:extLst>
      <p:ext uri="{BB962C8B-B14F-4D97-AF65-F5344CB8AC3E}">
        <p14:creationId xmlns:p14="http://schemas.microsoft.com/office/powerpoint/2010/main" val="29280106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image with bullet poi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3836" y="140511"/>
            <a:ext cx="10972801" cy="553998"/>
          </a:xfrm>
        </p:spPr>
        <p:txBody>
          <a:bodyPr/>
          <a:lstStyle>
            <a:lvl1pPr marL="0" marR="0" indent="0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Horizontal image with bullet points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13835" y="1103313"/>
            <a:ext cx="10972800" cy="269943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507069" y="4508500"/>
            <a:ext cx="9177867" cy="1498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Font typeface="Arial" pitchFamily="34" charset="0"/>
              <a:buChar char="•"/>
              <a:defRPr sz="2000" baseline="0"/>
            </a:lvl1pPr>
          </a:lstStyle>
          <a:p>
            <a:pPr lvl="0"/>
            <a:r>
              <a:rPr lang="en-US" dirty="0"/>
              <a:t>The horizontal image should be center aligned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5349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47700"/>
            <a:ext cx="12192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6" name="Rectangle 1"/>
          <p:cNvSpPr>
            <a:spLocks noChangeArrowheads="1"/>
          </p:cNvSpPr>
          <p:nvPr userDrawn="1"/>
        </p:nvSpPr>
        <p:spPr bwMode="auto">
          <a:xfrm>
            <a:off x="-6434" y="5486400"/>
            <a:ext cx="11389867" cy="685800"/>
          </a:xfrm>
          <a:prstGeom prst="rect">
            <a:avLst/>
          </a:prstGeom>
          <a:gradFill rotWithShape="1">
            <a:gsLst>
              <a:gs pos="0">
                <a:srgbClr val="77787D"/>
              </a:gs>
              <a:gs pos="50000">
                <a:srgbClr val="ADAEB5"/>
              </a:gs>
              <a:gs pos="100000">
                <a:srgbClr val="CED0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Rectangle 2"/>
          <p:cNvSpPr>
            <a:spLocks noChangeArrowheads="1"/>
          </p:cNvSpPr>
          <p:nvPr userDrawn="1"/>
        </p:nvSpPr>
        <p:spPr bwMode="auto">
          <a:xfrm>
            <a:off x="-6434" y="5611818"/>
            <a:ext cx="11389867" cy="407987"/>
          </a:xfrm>
          <a:prstGeom prst="rect">
            <a:avLst/>
          </a:prstGeom>
          <a:gradFill rotWithShape="1">
            <a:gsLst>
              <a:gs pos="0">
                <a:srgbClr val="494A58"/>
              </a:gs>
              <a:gs pos="50000">
                <a:srgbClr val="6C6E81"/>
              </a:gs>
              <a:gs pos="100000">
                <a:srgbClr val="81849B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164317"/>
            <a:ext cx="5384501" cy="479424"/>
          </a:xfrm>
        </p:spPr>
        <p:txBody>
          <a:bodyPr>
            <a:noAutofit/>
          </a:bodyPr>
          <a:lstStyle>
            <a:lvl1pPr marL="231769" marR="0" indent="-231769" algn="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800" b="1" kern="1200" baseline="0" dirty="0" smtClean="0">
                <a:solidFill>
                  <a:srgbClr val="3C3D48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69" marR="0" lvl="0" indent="-231769" algn="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219200" y="758593"/>
            <a:ext cx="5384501" cy="286438"/>
          </a:xfrm>
        </p:spPr>
        <p:txBody>
          <a:bodyPr>
            <a:noAutofit/>
          </a:bodyPr>
          <a:lstStyle>
            <a:lvl1pPr marL="231769" marR="0" indent="-231769" algn="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b="1" kern="1200" dirty="0" smtClean="0">
                <a:solidFill>
                  <a:srgbClr val="A1A2B1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69" marR="0" lvl="0" indent="-231769" algn="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HIGHLIGHTS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204687" y="2104333"/>
            <a:ext cx="5399016" cy="1596815"/>
          </a:xfrm>
        </p:spPr>
        <p:txBody>
          <a:bodyPr>
            <a:normAutofit/>
          </a:bodyPr>
          <a:lstStyle>
            <a:lvl1pPr marL="231769" marR="0" indent="-231769" algn="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IN" sz="1600" kern="1200" baseline="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69" marR="0" lvl="0" indent="-231769" algn="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IN" dirty="0"/>
              <a:t>Add a small brief of the case study / point of view / Define a concept / theme / topic. You may add up to 6 lines of text. Beyond 6 lines will not be readable.</a:t>
            </a:r>
          </a:p>
        </p:txBody>
      </p:sp>
      <p:sp>
        <p:nvSpPr>
          <p:cNvPr id="40" name="Picture Placeholder 38"/>
          <p:cNvSpPr>
            <a:spLocks noGrp="1"/>
          </p:cNvSpPr>
          <p:nvPr>
            <p:ph type="pic" sz="quarter" idx="14"/>
          </p:nvPr>
        </p:nvSpPr>
        <p:spPr>
          <a:xfrm>
            <a:off x="7587947" y="490543"/>
            <a:ext cx="3833284" cy="5692775"/>
          </a:xfrm>
          <a:ln>
            <a:noFill/>
          </a:ln>
          <a:effectLst/>
        </p:spPr>
        <p:txBody>
          <a:bodyPr>
            <a:flatTx/>
          </a:bodyPr>
          <a:lstStyle>
            <a:lvl1pPr>
              <a:buNone/>
              <a:defRPr>
                <a:effectLst/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1204687" y="3864434"/>
            <a:ext cx="5399016" cy="1545771"/>
          </a:xfrm>
        </p:spPr>
        <p:txBody>
          <a:bodyPr>
            <a:normAutofit/>
          </a:bodyPr>
          <a:lstStyle>
            <a:lvl1pPr marL="231769" marR="0" indent="-231769" algn="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IN" sz="1400" kern="1200" baseline="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69" marR="0" lvl="0" indent="-231769" algn="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Add Highlights of the topic and only </a:t>
            </a:r>
            <a:br>
              <a:rPr lang="en-US" dirty="0"/>
            </a:br>
            <a:r>
              <a:rPr lang="en-US" dirty="0"/>
              <a:t>5 lines of text is allowed, beyond </a:t>
            </a:r>
            <a:br>
              <a:rPr lang="en-US" dirty="0"/>
            </a:br>
            <a:r>
              <a:rPr lang="en-US" dirty="0"/>
              <a:t>that it will not be readable.</a:t>
            </a:r>
            <a:endParaRPr lang="en-IN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8" hasCustomPrompt="1"/>
          </p:nvPr>
        </p:nvSpPr>
        <p:spPr>
          <a:xfrm rot="5400000" flipH="1">
            <a:off x="6660429" y="826929"/>
            <a:ext cx="310896" cy="207264"/>
          </a:xfrm>
          <a:prstGeom prst="flowChartExtract">
            <a:avLst/>
          </a:prstGeom>
          <a:solidFill>
            <a:srgbClr val="03A3DF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96626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02341" y="1668732"/>
            <a:ext cx="3454400" cy="387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7" name="Text Placeholder 34"/>
          <p:cNvSpPr>
            <a:spLocks noGrp="1"/>
          </p:cNvSpPr>
          <p:nvPr>
            <p:ph type="body" sz="quarter" idx="12" hasCustomPrompt="1"/>
          </p:nvPr>
        </p:nvSpPr>
        <p:spPr>
          <a:xfrm>
            <a:off x="5321302" y="1565734"/>
            <a:ext cx="6248401" cy="1152071"/>
          </a:xfrm>
        </p:spPr>
        <p:txBody>
          <a:bodyPr>
            <a:normAutofit/>
          </a:bodyPr>
          <a:lstStyle>
            <a:lvl1pPr marL="0" indent="0">
              <a:buClr>
                <a:srgbClr val="0070C0"/>
              </a:buClr>
              <a:buFont typeface="Webdings" pitchFamily="18" charset="2"/>
              <a:buNone/>
              <a:tabLst/>
              <a:defRPr lang="en-US" sz="120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>
              <a:buNone/>
              <a:defRPr lang="en-IN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Up to 5 lines of text is allowed beyond which it will not be readable.</a:t>
            </a:r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5321301" y="1162957"/>
            <a:ext cx="6231467" cy="261258"/>
          </a:xfrm>
        </p:spPr>
        <p:txBody>
          <a:bodyPr anchor="ctr">
            <a:noAutofit/>
          </a:bodyPr>
          <a:lstStyle>
            <a:lvl1pPr>
              <a:buNone/>
              <a:defRPr lang="en-US" sz="1400" b="1" kern="1200" dirty="0" smtClean="0">
                <a:solidFill>
                  <a:srgbClr val="3C3D48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Opportunity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40511"/>
            <a:ext cx="10972800" cy="553998"/>
          </a:xfrm>
        </p:spPr>
        <p:txBody>
          <a:bodyPr/>
          <a:lstStyle>
            <a:lvl1pPr marL="0" marR="0" indent="0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Case Study Heading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32" name="Text Placeholder 34"/>
          <p:cNvSpPr>
            <a:spLocks noGrp="1"/>
          </p:cNvSpPr>
          <p:nvPr>
            <p:ph type="body" sz="quarter" idx="19" hasCustomPrompt="1"/>
          </p:nvPr>
        </p:nvSpPr>
        <p:spPr>
          <a:xfrm>
            <a:off x="5321302" y="3246436"/>
            <a:ext cx="6248401" cy="1152071"/>
          </a:xfrm>
        </p:spPr>
        <p:txBody>
          <a:bodyPr>
            <a:normAutofit/>
          </a:bodyPr>
          <a:lstStyle>
            <a:lvl1pPr marL="0" indent="0">
              <a:buClr>
                <a:srgbClr val="0070C0"/>
              </a:buClr>
              <a:buFont typeface="Webdings" pitchFamily="18" charset="2"/>
              <a:buNone/>
              <a:tabLst/>
              <a:defRPr lang="en-US" sz="120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>
              <a:buNone/>
              <a:defRPr lang="en-IN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Up to 5 lines of text is allowed beyond which it will not be readable.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5321301" y="2843663"/>
            <a:ext cx="6231467" cy="261258"/>
          </a:xfrm>
        </p:spPr>
        <p:txBody>
          <a:bodyPr anchor="ctr">
            <a:noAutofit/>
          </a:bodyPr>
          <a:lstStyle>
            <a:lvl1pPr>
              <a:buNone/>
              <a:defRPr lang="en-US" sz="1400" b="1" kern="1200" baseline="0" dirty="0" smtClean="0">
                <a:solidFill>
                  <a:srgbClr val="3C3D48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Challenges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21" hasCustomPrompt="1"/>
          </p:nvPr>
        </p:nvSpPr>
        <p:spPr>
          <a:xfrm>
            <a:off x="5321302" y="4962551"/>
            <a:ext cx="6248401" cy="1152071"/>
          </a:xfrm>
        </p:spPr>
        <p:txBody>
          <a:bodyPr>
            <a:normAutofit/>
          </a:bodyPr>
          <a:lstStyle>
            <a:lvl1pPr marL="0" indent="0">
              <a:buClr>
                <a:srgbClr val="0070C0"/>
              </a:buClr>
              <a:buFont typeface="Webdings" pitchFamily="18" charset="2"/>
              <a:buNone/>
              <a:tabLst/>
              <a:defRPr lang="en-US" sz="120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>
              <a:buNone/>
              <a:defRPr lang="en-IN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Up to 5 lines of text is allowed beyond which it will not be readable.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5321301" y="4559774"/>
            <a:ext cx="6231467" cy="261258"/>
          </a:xfrm>
        </p:spPr>
        <p:txBody>
          <a:bodyPr anchor="ctr">
            <a:noAutofit/>
          </a:bodyPr>
          <a:lstStyle>
            <a:lvl1pPr>
              <a:buNone/>
              <a:defRPr lang="en-US" sz="1400" b="1" kern="1200" dirty="0" smtClean="0">
                <a:solidFill>
                  <a:srgbClr val="3C3D48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8" hasCustomPrompt="1"/>
          </p:nvPr>
        </p:nvSpPr>
        <p:spPr>
          <a:xfrm rot="16200000">
            <a:off x="4910520" y="1192689"/>
            <a:ext cx="310896" cy="207264"/>
          </a:xfrm>
          <a:prstGeom prst="flowChartExtract">
            <a:avLst/>
          </a:prstGeom>
          <a:solidFill>
            <a:srgbClr val="03A3DF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3" hasCustomPrompt="1"/>
          </p:nvPr>
        </p:nvSpPr>
        <p:spPr>
          <a:xfrm rot="16200000">
            <a:off x="4910520" y="2880741"/>
            <a:ext cx="310896" cy="207264"/>
          </a:xfrm>
          <a:prstGeom prst="flowChartExtract">
            <a:avLst/>
          </a:prstGeom>
          <a:solidFill>
            <a:srgbClr val="03A3DF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4910520" y="4598654"/>
            <a:ext cx="310896" cy="207264"/>
          </a:xfrm>
          <a:prstGeom prst="flowChartExtract">
            <a:avLst/>
          </a:prstGeom>
          <a:solidFill>
            <a:srgbClr val="03A3DF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3904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- Column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3211"/>
            <a:ext cx="10972800" cy="553998"/>
          </a:xfrm>
        </p:spPr>
        <p:txBody>
          <a:bodyPr/>
          <a:lstStyle>
            <a:lvl1pPr marL="0" marR="0" indent="0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Column Graph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613833" y="1348349"/>
            <a:ext cx="10972800" cy="471646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IN"/>
          </a:p>
        </p:txBody>
      </p:sp>
      <p:sp>
        <p:nvSpPr>
          <p:cNvPr id="5" name="Oval 6"/>
          <p:cNvSpPr>
            <a:spLocks noChangeArrowheads="1"/>
          </p:cNvSpPr>
          <p:nvPr userDrawn="1"/>
        </p:nvSpPr>
        <p:spPr bwMode="gray">
          <a:xfrm>
            <a:off x="474136" y="6121106"/>
            <a:ext cx="11243733" cy="287853"/>
          </a:xfrm>
          <a:prstGeom prst="ellipse">
            <a:avLst/>
          </a:prstGeom>
          <a:gradFill rotWithShape="1">
            <a:gsLst>
              <a:gs pos="0">
                <a:srgbClr val="080808">
                  <a:alpha val="15000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748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-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3211"/>
            <a:ext cx="10972800" cy="553998"/>
          </a:xfrm>
        </p:spPr>
        <p:txBody>
          <a:bodyPr/>
          <a:lstStyle>
            <a:lvl1pPr marL="0" marR="0" indent="0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Bar Graph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613833" y="1348349"/>
            <a:ext cx="10972800" cy="471646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IN"/>
          </a:p>
        </p:txBody>
      </p:sp>
      <p:sp>
        <p:nvSpPr>
          <p:cNvPr id="5" name="Oval 6"/>
          <p:cNvSpPr>
            <a:spLocks noChangeArrowheads="1"/>
          </p:cNvSpPr>
          <p:nvPr userDrawn="1"/>
        </p:nvSpPr>
        <p:spPr bwMode="gray">
          <a:xfrm>
            <a:off x="474136" y="6121106"/>
            <a:ext cx="11243733" cy="287853"/>
          </a:xfrm>
          <a:prstGeom prst="ellipse">
            <a:avLst/>
          </a:prstGeom>
          <a:gradFill rotWithShape="1">
            <a:gsLst>
              <a:gs pos="0">
                <a:srgbClr val="080808">
                  <a:alpha val="15000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67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3211"/>
            <a:ext cx="10972800" cy="553998"/>
          </a:xfrm>
        </p:spPr>
        <p:txBody>
          <a:bodyPr/>
          <a:lstStyle>
            <a:lvl1pPr marL="0" marR="0" indent="0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Pie Chart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11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613833" y="1348349"/>
            <a:ext cx="10972800" cy="471646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IN"/>
          </a:p>
        </p:txBody>
      </p:sp>
      <p:sp>
        <p:nvSpPr>
          <p:cNvPr id="12" name="Oval 6"/>
          <p:cNvSpPr>
            <a:spLocks noChangeArrowheads="1"/>
          </p:cNvSpPr>
          <p:nvPr userDrawn="1"/>
        </p:nvSpPr>
        <p:spPr bwMode="gray">
          <a:xfrm>
            <a:off x="474136" y="6121106"/>
            <a:ext cx="11243733" cy="287853"/>
          </a:xfrm>
          <a:prstGeom prst="ellipse">
            <a:avLst/>
          </a:prstGeom>
          <a:gradFill rotWithShape="1">
            <a:gsLst>
              <a:gs pos="0">
                <a:srgbClr val="080808">
                  <a:alpha val="15000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0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3835" y="145140"/>
            <a:ext cx="10972800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4" y="1360489"/>
            <a:ext cx="10987617" cy="4473575"/>
          </a:xfrm>
        </p:spPr>
        <p:txBody>
          <a:bodyPr/>
          <a:lstStyle>
            <a:lvl1pPr>
              <a:buClr>
                <a:srgbClr val="0070C0"/>
              </a:buClr>
              <a:defRPr sz="2200">
                <a:solidFill>
                  <a:srgbClr val="595959"/>
                </a:solidFill>
              </a:defRPr>
            </a:lvl1pPr>
            <a:lvl2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2pPr>
            <a:lvl3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3pPr>
            <a:lvl4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4pPr>
            <a:lvl5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IN" dirty="0"/>
              <a:t>Please use bullet points on this slide when the content is heavy break it up into highlights, don’t use paragraphs of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slide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3211"/>
            <a:ext cx="10972800" cy="553998"/>
          </a:xfrm>
        </p:spPr>
        <p:txBody>
          <a:bodyPr/>
          <a:lstStyle>
            <a:lvl1pPr marL="0" marR="0" indent="0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Pie Chart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5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613833" y="1348349"/>
            <a:ext cx="10972800" cy="471646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IN"/>
          </a:p>
        </p:txBody>
      </p:sp>
      <p:sp>
        <p:nvSpPr>
          <p:cNvPr id="7" name="Oval 6"/>
          <p:cNvSpPr>
            <a:spLocks noChangeArrowheads="1"/>
          </p:cNvSpPr>
          <p:nvPr userDrawn="1"/>
        </p:nvSpPr>
        <p:spPr bwMode="gray">
          <a:xfrm>
            <a:off x="474136" y="6121106"/>
            <a:ext cx="11243733" cy="287853"/>
          </a:xfrm>
          <a:prstGeom prst="ellipse">
            <a:avLst/>
          </a:prstGeom>
          <a:gradFill rotWithShape="1">
            <a:gsLst>
              <a:gs pos="0">
                <a:srgbClr val="080808">
                  <a:alpha val="15000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8396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6"/>
          <p:cNvSpPr>
            <a:spLocks noChangeArrowheads="1"/>
          </p:cNvSpPr>
          <p:nvPr userDrawn="1"/>
        </p:nvSpPr>
        <p:spPr bwMode="gray">
          <a:xfrm>
            <a:off x="474136" y="5858428"/>
            <a:ext cx="11243733" cy="550531"/>
          </a:xfrm>
          <a:prstGeom prst="ellipse">
            <a:avLst/>
          </a:prstGeom>
          <a:gradFill rotWithShape="1">
            <a:gsLst>
              <a:gs pos="0">
                <a:srgbClr val="080808">
                  <a:alpha val="20000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000000"/>
              </a:solidFill>
            </a:endParaRPr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10" hasCustomPrompt="1"/>
          </p:nvPr>
        </p:nvSpPr>
        <p:spPr>
          <a:xfrm>
            <a:off x="1040221" y="4223436"/>
            <a:ext cx="1936144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1</a:t>
            </a:r>
            <a:endParaRPr lang="en-IN" dirty="0"/>
          </a:p>
        </p:txBody>
      </p:sp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613833" y="140024"/>
            <a:ext cx="10972800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032933" y="2679700"/>
            <a:ext cx="1950720" cy="146304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3" name="Text Placeholder 56"/>
          <p:cNvSpPr>
            <a:spLocks noGrp="1"/>
          </p:cNvSpPr>
          <p:nvPr>
            <p:ph type="body" sz="quarter" idx="19" hasCustomPrompt="1"/>
          </p:nvPr>
        </p:nvSpPr>
        <p:spPr>
          <a:xfrm>
            <a:off x="3743088" y="4223436"/>
            <a:ext cx="1936144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2</a:t>
            </a:r>
            <a:endParaRPr lang="en-IN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3735800" y="2679700"/>
            <a:ext cx="1950720" cy="146304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5" name="Text Placeholder 56"/>
          <p:cNvSpPr>
            <a:spLocks noGrp="1"/>
          </p:cNvSpPr>
          <p:nvPr>
            <p:ph type="body" sz="quarter" idx="21" hasCustomPrompt="1"/>
          </p:nvPr>
        </p:nvSpPr>
        <p:spPr>
          <a:xfrm>
            <a:off x="6415733" y="4223436"/>
            <a:ext cx="1936144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3</a:t>
            </a:r>
            <a:endParaRPr lang="en-IN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6408445" y="2679700"/>
            <a:ext cx="1950720" cy="146304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7" name="Text Placeholder 56"/>
          <p:cNvSpPr>
            <a:spLocks noGrp="1"/>
          </p:cNvSpPr>
          <p:nvPr>
            <p:ph type="body" sz="quarter" idx="23" hasCustomPrompt="1"/>
          </p:nvPr>
        </p:nvSpPr>
        <p:spPr>
          <a:xfrm>
            <a:off x="9049688" y="4223436"/>
            <a:ext cx="1936144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4</a:t>
            </a:r>
            <a:endParaRPr lang="en-IN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9042400" y="2679700"/>
            <a:ext cx="1950720" cy="146304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02142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connect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3523488" y="1727200"/>
            <a:ext cx="5145024" cy="3858768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8" name="Title 4"/>
          <p:cNvSpPr>
            <a:spLocks noGrp="1"/>
          </p:cNvSpPr>
          <p:nvPr userDrawn="1">
            <p:ph type="title" hasCustomPrompt="1"/>
          </p:nvPr>
        </p:nvSpPr>
        <p:spPr>
          <a:xfrm>
            <a:off x="613833" y="140024"/>
            <a:ext cx="10972800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" name="Text Placeholder 56"/>
          <p:cNvSpPr>
            <a:spLocks noGrp="1"/>
          </p:cNvSpPr>
          <p:nvPr>
            <p:ph type="body" sz="quarter" idx="14" hasCustomPrompt="1"/>
          </p:nvPr>
        </p:nvSpPr>
        <p:spPr>
          <a:xfrm>
            <a:off x="4632177" y="3152636"/>
            <a:ext cx="2975371" cy="693655"/>
          </a:xfrm>
        </p:spPr>
        <p:txBody>
          <a:bodyPr>
            <a:noAutofit/>
          </a:bodyPr>
          <a:lstStyle>
            <a:lvl1pPr marL="0" indent="0" algn="ctr">
              <a:buNone/>
              <a:defRPr lang="en-IN" sz="2000" kern="1200" baseline="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TEXT Subject Matter</a:t>
            </a:r>
            <a:endParaRPr lang="en-IN" dirty="0"/>
          </a:p>
        </p:txBody>
      </p:sp>
      <p:sp>
        <p:nvSpPr>
          <p:cNvPr id="34" name="Text Placeholder 56"/>
          <p:cNvSpPr>
            <a:spLocks noGrp="1"/>
          </p:cNvSpPr>
          <p:nvPr>
            <p:ph type="body" sz="quarter" idx="13" hasCustomPrompt="1"/>
          </p:nvPr>
        </p:nvSpPr>
        <p:spPr>
          <a:xfrm>
            <a:off x="5151840" y="953615"/>
            <a:ext cx="1888325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37" name="Text Placeholder 56"/>
          <p:cNvSpPr>
            <a:spLocks noGrp="1"/>
          </p:cNvSpPr>
          <p:nvPr>
            <p:ph type="body" sz="quarter" idx="15" hasCustomPrompt="1"/>
          </p:nvPr>
        </p:nvSpPr>
        <p:spPr>
          <a:xfrm>
            <a:off x="5151840" y="6124850"/>
            <a:ext cx="1888325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39" name="Text Placeholder 56"/>
          <p:cNvSpPr>
            <a:spLocks noGrp="1"/>
          </p:cNvSpPr>
          <p:nvPr>
            <p:ph type="body" sz="quarter" idx="16" hasCustomPrompt="1"/>
          </p:nvPr>
        </p:nvSpPr>
        <p:spPr>
          <a:xfrm>
            <a:off x="9331952" y="3232358"/>
            <a:ext cx="1888325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40" name="Text Placeholder 56"/>
          <p:cNvSpPr>
            <a:spLocks noGrp="1"/>
          </p:cNvSpPr>
          <p:nvPr>
            <p:ph type="body" sz="quarter" idx="17" hasCustomPrompt="1"/>
          </p:nvPr>
        </p:nvSpPr>
        <p:spPr>
          <a:xfrm>
            <a:off x="935496" y="3232358"/>
            <a:ext cx="1888325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5435600" y="1320800"/>
            <a:ext cx="1280160" cy="96012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435600" y="5105400"/>
            <a:ext cx="1280160" cy="96012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861733" y="2921000"/>
            <a:ext cx="1280160" cy="96012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7924800" y="2908300"/>
            <a:ext cx="1280160" cy="96012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495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 userDrawn="1">
            <p:ph type="ctrTitle" hasCustomPrompt="1"/>
          </p:nvPr>
        </p:nvSpPr>
        <p:spPr>
          <a:xfrm>
            <a:off x="6063617" y="1767649"/>
            <a:ext cx="5604737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0" name="Text Placeholder 56"/>
          <p:cNvSpPr>
            <a:spLocks noGrp="1"/>
          </p:cNvSpPr>
          <p:nvPr>
            <p:ph type="body" sz="quarter" idx="19" hasCustomPrompt="1"/>
          </p:nvPr>
        </p:nvSpPr>
        <p:spPr>
          <a:xfrm>
            <a:off x="6063616" y="2552751"/>
            <a:ext cx="5544589" cy="355042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Your Name</a:t>
            </a:r>
            <a:endParaRPr lang="en-IN" dirty="0"/>
          </a:p>
        </p:txBody>
      </p:sp>
      <p:sp>
        <p:nvSpPr>
          <p:cNvPr id="11" name="Text Placeholder 56"/>
          <p:cNvSpPr>
            <a:spLocks noGrp="1"/>
          </p:cNvSpPr>
          <p:nvPr>
            <p:ph type="body" sz="quarter" idx="20" hasCustomPrompt="1"/>
          </p:nvPr>
        </p:nvSpPr>
        <p:spPr>
          <a:xfrm>
            <a:off x="6063616" y="3537681"/>
            <a:ext cx="5544589" cy="314777"/>
          </a:xfrm>
        </p:spPr>
        <p:txBody>
          <a:bodyPr>
            <a:noAutofit/>
          </a:bodyPr>
          <a:lstStyle>
            <a:lvl1pPr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Email ID</a:t>
            </a:r>
            <a:endParaRPr lang="en-IN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47700"/>
            <a:ext cx="12192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pic>
        <p:nvPicPr>
          <p:cNvPr id="9" name="Picture 8" descr="WIPRO PPT Design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28" y="4471044"/>
            <a:ext cx="12178344" cy="2171061"/>
          </a:xfrm>
          <a:prstGeom prst="rect">
            <a:avLst/>
          </a:prstGeom>
        </p:spPr>
      </p:pic>
      <p:pic>
        <p:nvPicPr>
          <p:cNvPr id="13" name="Picture 12" descr="Slides Master - 51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43203" y="1664838"/>
            <a:ext cx="2496456" cy="2084305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 rot="5400000">
            <a:off x="4211000" y="2780996"/>
            <a:ext cx="2754000" cy="2117"/>
          </a:xfrm>
          <a:prstGeom prst="line">
            <a:avLst/>
          </a:prstGeom>
          <a:ln w="19050">
            <a:solidFill>
              <a:srgbClr val="B6B6B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6"/>
          <p:cNvSpPr>
            <a:spLocks noGrp="1"/>
          </p:cNvSpPr>
          <p:nvPr>
            <p:ph type="body" sz="quarter" idx="21" hasCustomPrompt="1"/>
          </p:nvPr>
        </p:nvSpPr>
        <p:spPr>
          <a:xfrm>
            <a:off x="6071744" y="3034335"/>
            <a:ext cx="5544589" cy="355042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Designation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03174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customer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3483732" y="1970769"/>
            <a:ext cx="1930096" cy="1643288"/>
          </a:xfrm>
        </p:spPr>
        <p:txBody>
          <a:bodyPr>
            <a:noAutofit/>
          </a:bodyPr>
          <a:lstStyle>
            <a:lvl1pPr marL="0" indent="0" algn="ctr">
              <a:buNone/>
              <a:defRPr sz="1100" baseline="0"/>
            </a:lvl1pPr>
          </a:lstStyle>
          <a:p>
            <a:r>
              <a:rPr lang="en-US" dirty="0"/>
              <a:t>Click here to add Customer / Partner Logo</a:t>
            </a:r>
            <a:endParaRPr lang="en-IN" dirty="0"/>
          </a:p>
        </p:txBody>
      </p:sp>
      <p:pic>
        <p:nvPicPr>
          <p:cNvPr id="9" name="Picture 8" descr="Slides Master - 5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403" y="1664838"/>
            <a:ext cx="2496456" cy="208430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647700"/>
            <a:ext cx="12192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pic>
        <p:nvPicPr>
          <p:cNvPr id="15" name="Picture 14" descr="WIPRO PPT Design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28" y="4471044"/>
            <a:ext cx="12178344" cy="2171061"/>
          </a:xfrm>
          <a:prstGeom prst="rect">
            <a:avLst/>
          </a:prstGeom>
        </p:spPr>
      </p:pic>
      <p:sp>
        <p:nvSpPr>
          <p:cNvPr id="11" name="Text Placeholder 56"/>
          <p:cNvSpPr>
            <a:spLocks noGrp="1"/>
          </p:cNvSpPr>
          <p:nvPr>
            <p:ph type="body" sz="quarter" idx="20" hasCustomPrompt="1"/>
          </p:nvPr>
        </p:nvSpPr>
        <p:spPr>
          <a:xfrm>
            <a:off x="6079960" y="3114100"/>
            <a:ext cx="5544589" cy="387090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Your Name</a:t>
            </a:r>
            <a:endParaRPr lang="en-IN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6079656" y="1480462"/>
            <a:ext cx="5523021" cy="1547161"/>
          </a:xfrm>
          <a:noFill/>
        </p:spPr>
        <p:txBody>
          <a:bodyPr wrap="square" rtlCol="0" anchor="ctr">
            <a:normAutofit/>
          </a:bodyPr>
          <a:lstStyle>
            <a:lvl1pPr marL="0" algn="l">
              <a:def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Insert Title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25" name="Text Placeholder 5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3599045"/>
            <a:ext cx="5544589" cy="409914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Designation</a:t>
            </a:r>
            <a:endParaRPr lang="en-IN" dirty="0"/>
          </a:p>
        </p:txBody>
      </p:sp>
      <p:cxnSp>
        <p:nvCxnSpPr>
          <p:cNvPr id="12" name="Straight Connector 11"/>
          <p:cNvCxnSpPr/>
          <p:nvPr userDrawn="1"/>
        </p:nvCxnSpPr>
        <p:spPr>
          <a:xfrm rot="5400000">
            <a:off x="4368779" y="2780996"/>
            <a:ext cx="2754000" cy="2117"/>
          </a:xfrm>
          <a:prstGeom prst="line">
            <a:avLst/>
          </a:prstGeom>
          <a:ln w="19050">
            <a:solidFill>
              <a:srgbClr val="B6B6B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7470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slide with customer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47700"/>
            <a:ext cx="12192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pic>
        <p:nvPicPr>
          <p:cNvPr id="17" name="Picture 16" descr="WIPRO PPT Design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28" y="4471044"/>
            <a:ext cx="12178344" cy="2171061"/>
          </a:xfrm>
          <a:prstGeom prst="rect">
            <a:avLst/>
          </a:prstGeom>
        </p:spPr>
      </p:pic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99888" y="2667686"/>
            <a:ext cx="10392229" cy="663575"/>
          </a:xfrm>
        </p:spPr>
        <p:txBody>
          <a:bodyPr>
            <a:normAutofit/>
          </a:bodyPr>
          <a:lstStyle>
            <a:lvl1pPr algn="ctr">
              <a:buNone/>
              <a:defRPr lang="en-US" sz="34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Section Name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899888" y="3355504"/>
            <a:ext cx="10392229" cy="389182"/>
          </a:xfrm>
        </p:spPr>
        <p:txBody>
          <a:bodyPr>
            <a:normAutofit/>
          </a:bodyPr>
          <a:lstStyle>
            <a:lvl1pPr algn="ctr">
              <a:buNone/>
              <a:defRPr lang="en-US" sz="20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Who what when where</a:t>
            </a:r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682821" y="316145"/>
            <a:ext cx="1204383" cy="848631"/>
          </a:xfrm>
        </p:spPr>
        <p:txBody>
          <a:bodyPr>
            <a:noAutofit/>
          </a:bodyPr>
          <a:lstStyle>
            <a:lvl1pPr marL="0" indent="0" algn="ctr">
              <a:buNone/>
              <a:defRPr sz="1100" baseline="0"/>
            </a:lvl1pPr>
          </a:lstStyle>
          <a:p>
            <a:r>
              <a:rPr lang="en-US" dirty="0"/>
              <a:t>Click here to add Customer / Partner Logo</a:t>
            </a:r>
            <a:endParaRPr lang="en-IN" dirty="0"/>
          </a:p>
        </p:txBody>
      </p:sp>
      <p:pic>
        <p:nvPicPr>
          <p:cNvPr id="20" name="Picture 19" descr="Slides Master - 51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83221" y="182885"/>
            <a:ext cx="1352912" cy="112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908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customer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3483732" y="1970769"/>
            <a:ext cx="1930096" cy="1643288"/>
          </a:xfrm>
        </p:spPr>
        <p:txBody>
          <a:bodyPr>
            <a:noAutofit/>
          </a:bodyPr>
          <a:lstStyle>
            <a:lvl1pPr marL="0" indent="0" algn="ctr">
              <a:buNone/>
              <a:defRPr sz="1100" baseline="0"/>
            </a:lvl1pPr>
          </a:lstStyle>
          <a:p>
            <a:r>
              <a:rPr lang="en-US" dirty="0"/>
              <a:t>Click here to add Customer / Partner Logo</a:t>
            </a:r>
            <a:endParaRPr lang="en-IN" dirty="0"/>
          </a:p>
        </p:txBody>
      </p:sp>
      <p:pic>
        <p:nvPicPr>
          <p:cNvPr id="14" name="Picture 13" descr="Slides Master - 5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403" y="1664838"/>
            <a:ext cx="2496456" cy="208430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47700"/>
            <a:ext cx="12192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pic>
        <p:nvPicPr>
          <p:cNvPr id="17" name="Picture 16" descr="WIPRO PPT Design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28" y="4471044"/>
            <a:ext cx="12178344" cy="2171061"/>
          </a:xfrm>
          <a:prstGeom prst="rect">
            <a:avLst/>
          </a:prstGeom>
        </p:spPr>
      </p:pic>
      <p:sp>
        <p:nvSpPr>
          <p:cNvPr id="23" name="Text Placeholder 56"/>
          <p:cNvSpPr>
            <a:spLocks noGrp="1"/>
          </p:cNvSpPr>
          <p:nvPr>
            <p:ph type="body" sz="quarter" idx="20" hasCustomPrompt="1"/>
          </p:nvPr>
        </p:nvSpPr>
        <p:spPr>
          <a:xfrm>
            <a:off x="6266816" y="2589327"/>
            <a:ext cx="5544589" cy="373330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Your Name</a:t>
            </a:r>
            <a:endParaRPr lang="en-IN" dirty="0"/>
          </a:p>
        </p:txBody>
      </p:sp>
      <p:sp>
        <p:nvSpPr>
          <p:cNvPr id="24" name="Text Placeholder 56"/>
          <p:cNvSpPr>
            <a:spLocks noGrp="1"/>
          </p:cNvSpPr>
          <p:nvPr>
            <p:ph type="body" sz="quarter" idx="21" hasCustomPrompt="1"/>
          </p:nvPr>
        </p:nvSpPr>
        <p:spPr>
          <a:xfrm>
            <a:off x="6266816" y="3519391"/>
            <a:ext cx="5544589" cy="314777"/>
          </a:xfrm>
        </p:spPr>
        <p:txBody>
          <a:bodyPr>
            <a:noAutofit/>
          </a:bodyPr>
          <a:lstStyle>
            <a:lvl1pPr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Email ID</a:t>
            </a:r>
            <a:endParaRPr lang="en-IN" dirty="0"/>
          </a:p>
        </p:txBody>
      </p:sp>
      <p:sp>
        <p:nvSpPr>
          <p:cNvPr id="10" name="Title 3"/>
          <p:cNvSpPr>
            <a:spLocks noGrp="1"/>
          </p:cNvSpPr>
          <p:nvPr>
            <p:ph type="ctrTitle" hasCustomPrompt="1"/>
          </p:nvPr>
        </p:nvSpPr>
        <p:spPr>
          <a:xfrm>
            <a:off x="6266817" y="1767649"/>
            <a:ext cx="5604737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4411809" y="2780996"/>
            <a:ext cx="2754000" cy="2117"/>
          </a:xfrm>
          <a:prstGeom prst="line">
            <a:avLst/>
          </a:prstGeom>
          <a:ln w="19050">
            <a:solidFill>
              <a:srgbClr val="B6B6B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6"/>
          <p:cNvSpPr>
            <a:spLocks noGrp="1"/>
          </p:cNvSpPr>
          <p:nvPr>
            <p:ph type="body" sz="quarter" idx="22" hasCustomPrompt="1"/>
          </p:nvPr>
        </p:nvSpPr>
        <p:spPr>
          <a:xfrm>
            <a:off x="6274944" y="3052623"/>
            <a:ext cx="5544589" cy="373330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Designation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809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1001789" y="3178407"/>
            <a:ext cx="4847167" cy="2344093"/>
          </a:xfrm>
          <a:ln w="12700">
            <a:solidFill>
              <a:srgbClr val="D2D2D2"/>
            </a:solidFill>
          </a:ln>
        </p:spPr>
        <p:txBody>
          <a:bodyPr>
            <a:normAutofit/>
          </a:bodyPr>
          <a:lstStyle>
            <a:lvl1pPr marL="231769" marR="0" indent="-231769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marL="231769" marR="0" lvl="0" indent="-231769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marL="231769" marR="0" lvl="0" indent="-231769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972455" y="2384657"/>
            <a:ext cx="4905829" cy="663575"/>
          </a:xfrm>
          <a:solidFill>
            <a:srgbClr val="0070C0"/>
          </a:solidFill>
        </p:spPr>
        <p:txBody>
          <a:bodyPr anchor="ctr">
            <a:normAutofit/>
          </a:bodyPr>
          <a:lstStyle>
            <a:lvl1pPr>
              <a:buNone/>
              <a:def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2pPr>
            <a:lvl3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3pPr>
            <a:lvl4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Column 1</a:t>
            </a:r>
            <a:endParaRPr lang="en-IN" dirty="0"/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6335491" y="3178407"/>
            <a:ext cx="4847167" cy="2344093"/>
          </a:xfrm>
          <a:ln w="12700">
            <a:solidFill>
              <a:srgbClr val="D2D2D2"/>
            </a:solidFill>
          </a:ln>
        </p:spPr>
        <p:txBody>
          <a:bodyPr>
            <a:normAutofit/>
          </a:bodyPr>
          <a:lstStyle>
            <a:lvl1pPr marL="231769" marR="0" indent="-231769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marL="231769" marR="0" lvl="0" indent="-231769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marL="231769" marR="0" lvl="0" indent="-231769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24" hasCustomPrompt="1"/>
          </p:nvPr>
        </p:nvSpPr>
        <p:spPr>
          <a:xfrm>
            <a:off x="6306156" y="2384657"/>
            <a:ext cx="4905829" cy="663575"/>
          </a:xfrm>
          <a:solidFill>
            <a:srgbClr val="0070C0"/>
          </a:solidFill>
        </p:spPr>
        <p:txBody>
          <a:bodyPr anchor="ctr">
            <a:normAutofit/>
          </a:bodyPr>
          <a:lstStyle>
            <a:lvl1pPr>
              <a:buNone/>
              <a:def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2pPr>
            <a:lvl3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3pPr>
            <a:lvl4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Column 2</a:t>
            </a:r>
            <a:endParaRPr lang="en-IN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3835" y="145140"/>
            <a:ext cx="10972800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Slide with two columns and a title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01737" y="1465489"/>
            <a:ext cx="10984899" cy="360000"/>
          </a:xfrm>
        </p:spPr>
        <p:txBody>
          <a:bodyPr>
            <a:noAutofit/>
          </a:bodyPr>
          <a:lstStyle>
            <a:lvl1pPr marL="231769" indent="-231769" algn="ctr" defTabSz="457189" rtl="0" eaLnBrk="1" latinLnBrk="0" hangingPunct="1">
              <a:spcBef>
                <a:spcPct val="20000"/>
              </a:spcBef>
              <a:buFont typeface="Arial"/>
              <a:buNone/>
              <a:defRPr kumimoji="0" lang="en-IN" sz="2200" b="1" i="0" u="none" strike="noStrike" kern="1200" cap="none" spc="8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COLUMN HEADING HERE</a:t>
            </a:r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or freefor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3211"/>
            <a:ext cx="10972800" cy="553998"/>
          </a:xfrm>
        </p:spPr>
        <p:txBody>
          <a:bodyPr/>
          <a:lstStyle>
            <a:lvl1pPr marL="0" marR="0" indent="0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lvl="0"/>
            <a:r>
              <a:rPr lang="en-US" dirty="0"/>
              <a:t>Insert Title Here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7943"/>
            <a:ext cx="12192000" cy="5442858"/>
          </a:xfrm>
        </p:spPr>
        <p:txBody>
          <a:bodyPr anchor="ctr">
            <a:normAutofit/>
          </a:bodyPr>
          <a:lstStyle>
            <a:lvl1pPr algn="ctr">
              <a:buNone/>
              <a:defRPr sz="5400" baseline="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17576"/>
            <a:ext cx="12192000" cy="1110343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>
            <a:normAutofit/>
          </a:bodyPr>
          <a:lstStyle>
            <a:lvl1pPr algn="ctr">
              <a:buNone/>
              <a:defRPr lang="en-US" sz="2000" b="1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image with paragraph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7520" y="140511"/>
            <a:ext cx="10972800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Vertical image with paragraph text</a:t>
            </a:r>
            <a:endParaRPr lang="en-IN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97520" y="1208314"/>
            <a:ext cx="5890365" cy="504643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879772" y="2331357"/>
            <a:ext cx="4706861" cy="280035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3pPr>
            <a:lvl4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4pPr>
            <a:lvl5pPr>
              <a:buNone/>
              <a:defRPr lang="en-IN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5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This vertical image should be aligned left and centered vertically on the slide. Paragraph text should be centered vertically to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the image. Insert Text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Here.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Keep text as minimal as possible.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image with bullet poi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98217" y="2204017"/>
            <a:ext cx="4688416" cy="3055030"/>
          </a:xfrm>
        </p:spPr>
        <p:txBody>
          <a:bodyPr/>
          <a:lstStyle>
            <a:lvl1pPr>
              <a:buClr>
                <a:srgbClr val="0070C0"/>
              </a:buClr>
              <a:buFont typeface="Arial" pitchFamily="34" charset="0"/>
              <a:buChar char="•"/>
              <a:defRPr/>
            </a:lvl1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This vertical image should be aligned left and centered vertically on the slide. 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/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This vertical image should be aligned left and centered vertically on the slide. 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97520" y="1208314"/>
            <a:ext cx="5890365" cy="504643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97520" y="140511"/>
            <a:ext cx="10972800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Vertical image with bullet points</a:t>
            </a:r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09154"/>
            <a:ext cx="10972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lvl="0" eaLnBrk="0" hangingPunct="0">
              <a:spcBef>
                <a:spcPct val="20000"/>
              </a:spcBef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4964"/>
            <a:ext cx="10972800" cy="514826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4023360" y="6660506"/>
            <a:ext cx="4145280" cy="18288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u="none" dirty="0">
                <a:solidFill>
                  <a:schemeClr val="tx1"/>
                </a:solidFill>
              </a:rPr>
              <a:t>© 2012 WIPRO LTD  |  WWW.WIPRO.COM  |  </a:t>
            </a:r>
            <a:r>
              <a:rPr lang="en-US" sz="800" b="0" i="0" u="non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CONFIDENTIAL</a:t>
            </a:r>
            <a:endParaRPr lang="en-US" sz="800" b="0" u="none" dirty="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14512" y="6647356"/>
            <a:ext cx="480000" cy="14896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5D61087F-CA7B-4F6C-AD54-FCE24029CF22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0" y="760413"/>
            <a:ext cx="12194117" cy="25200"/>
            <a:chOff x="0" y="3408363"/>
            <a:chExt cx="9145588" cy="41275"/>
          </a:xfrm>
        </p:grpSpPr>
        <p:sp>
          <p:nvSpPr>
            <p:cNvPr id="6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3408363"/>
              <a:ext cx="9144000" cy="41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65" name="Rectangle 5"/>
            <p:cNvSpPr>
              <a:spLocks noChangeArrowheads="1"/>
            </p:cNvSpPr>
            <p:nvPr userDrawn="1"/>
          </p:nvSpPr>
          <p:spPr bwMode="auto">
            <a:xfrm>
              <a:off x="0" y="3408363"/>
              <a:ext cx="182563" cy="41275"/>
            </a:xfrm>
            <a:prstGeom prst="rect">
              <a:avLst/>
            </a:prstGeom>
            <a:solidFill>
              <a:srgbClr val="E31E2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66" name="Rectangle 6"/>
            <p:cNvSpPr>
              <a:spLocks noChangeArrowheads="1"/>
            </p:cNvSpPr>
            <p:nvPr userDrawn="1"/>
          </p:nvSpPr>
          <p:spPr bwMode="auto">
            <a:xfrm>
              <a:off x="0" y="3408363"/>
              <a:ext cx="365125" cy="41275"/>
            </a:xfrm>
            <a:prstGeom prst="rect">
              <a:avLst/>
            </a:prstGeom>
            <a:solidFill>
              <a:srgbClr val="E31E2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67" name="Rectangle 7"/>
            <p:cNvSpPr>
              <a:spLocks noChangeArrowheads="1"/>
            </p:cNvSpPr>
            <p:nvPr userDrawn="1"/>
          </p:nvSpPr>
          <p:spPr bwMode="auto">
            <a:xfrm>
              <a:off x="182563" y="3408363"/>
              <a:ext cx="366713" cy="41275"/>
            </a:xfrm>
            <a:prstGeom prst="rect">
              <a:avLst/>
            </a:prstGeom>
            <a:solidFill>
              <a:srgbClr val="E42C2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68" name="Rectangle 8"/>
            <p:cNvSpPr>
              <a:spLocks noChangeArrowheads="1"/>
            </p:cNvSpPr>
            <p:nvPr userDrawn="1"/>
          </p:nvSpPr>
          <p:spPr bwMode="auto">
            <a:xfrm>
              <a:off x="365125" y="3408363"/>
              <a:ext cx="366713" cy="41275"/>
            </a:xfrm>
            <a:prstGeom prst="rect">
              <a:avLst/>
            </a:prstGeom>
            <a:solidFill>
              <a:srgbClr val="E53A2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69" name="Rectangle 9"/>
            <p:cNvSpPr>
              <a:spLocks noChangeArrowheads="1"/>
            </p:cNvSpPr>
            <p:nvPr userDrawn="1"/>
          </p:nvSpPr>
          <p:spPr bwMode="auto">
            <a:xfrm>
              <a:off x="549275" y="3408363"/>
              <a:ext cx="365125" cy="41275"/>
            </a:xfrm>
            <a:prstGeom prst="rect">
              <a:avLst/>
            </a:prstGeom>
            <a:solidFill>
              <a:srgbClr val="E7462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70" name="Rectangle 10"/>
            <p:cNvSpPr>
              <a:spLocks noChangeArrowheads="1"/>
            </p:cNvSpPr>
            <p:nvPr userDrawn="1"/>
          </p:nvSpPr>
          <p:spPr bwMode="auto">
            <a:xfrm>
              <a:off x="731838" y="3408363"/>
              <a:ext cx="365125" cy="41275"/>
            </a:xfrm>
            <a:prstGeom prst="rect">
              <a:avLst/>
            </a:prstGeom>
            <a:solidFill>
              <a:srgbClr val="E8512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71" name="Rectangle 11"/>
            <p:cNvSpPr>
              <a:spLocks noChangeArrowheads="1"/>
            </p:cNvSpPr>
            <p:nvPr userDrawn="1"/>
          </p:nvSpPr>
          <p:spPr bwMode="auto">
            <a:xfrm>
              <a:off x="914400" y="3408363"/>
              <a:ext cx="365125" cy="41275"/>
            </a:xfrm>
            <a:prstGeom prst="rect">
              <a:avLst/>
            </a:prstGeom>
            <a:solidFill>
              <a:srgbClr val="EA5D2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72" name="Rectangle 12"/>
            <p:cNvSpPr>
              <a:spLocks noChangeArrowheads="1"/>
            </p:cNvSpPr>
            <p:nvPr userDrawn="1"/>
          </p:nvSpPr>
          <p:spPr bwMode="auto">
            <a:xfrm>
              <a:off x="1096963" y="3408363"/>
              <a:ext cx="366713" cy="41275"/>
            </a:xfrm>
            <a:prstGeom prst="rect">
              <a:avLst/>
            </a:prstGeom>
            <a:solidFill>
              <a:srgbClr val="EC691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73" name="Rectangle 13"/>
            <p:cNvSpPr>
              <a:spLocks noChangeArrowheads="1"/>
            </p:cNvSpPr>
            <p:nvPr userDrawn="1"/>
          </p:nvSpPr>
          <p:spPr bwMode="auto">
            <a:xfrm>
              <a:off x="1279525" y="3408363"/>
              <a:ext cx="366713" cy="41275"/>
            </a:xfrm>
            <a:prstGeom prst="rect">
              <a:avLst/>
            </a:prstGeom>
            <a:solidFill>
              <a:srgbClr val="EE741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74" name="Rectangle 14"/>
            <p:cNvSpPr>
              <a:spLocks noChangeArrowheads="1"/>
            </p:cNvSpPr>
            <p:nvPr userDrawn="1"/>
          </p:nvSpPr>
          <p:spPr bwMode="auto">
            <a:xfrm>
              <a:off x="1463675" y="3408363"/>
              <a:ext cx="365125" cy="41275"/>
            </a:xfrm>
            <a:prstGeom prst="rect">
              <a:avLst/>
            </a:prstGeom>
            <a:solidFill>
              <a:srgbClr val="EF7E1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75" name="Rectangle 15"/>
            <p:cNvSpPr>
              <a:spLocks noChangeArrowheads="1"/>
            </p:cNvSpPr>
            <p:nvPr userDrawn="1"/>
          </p:nvSpPr>
          <p:spPr bwMode="auto">
            <a:xfrm>
              <a:off x="1646238" y="3408363"/>
              <a:ext cx="365125" cy="41275"/>
            </a:xfrm>
            <a:prstGeom prst="rect">
              <a:avLst/>
            </a:prstGeom>
            <a:solidFill>
              <a:srgbClr val="F1881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76" name="Rectangle 16"/>
            <p:cNvSpPr>
              <a:spLocks noChangeArrowheads="1"/>
            </p:cNvSpPr>
            <p:nvPr userDrawn="1"/>
          </p:nvSpPr>
          <p:spPr bwMode="auto">
            <a:xfrm>
              <a:off x="1828800" y="3408363"/>
              <a:ext cx="365125" cy="41275"/>
            </a:xfrm>
            <a:prstGeom prst="rect">
              <a:avLst/>
            </a:prstGeom>
            <a:solidFill>
              <a:srgbClr val="F3931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77" name="Rectangle 17"/>
            <p:cNvSpPr>
              <a:spLocks noChangeArrowheads="1"/>
            </p:cNvSpPr>
            <p:nvPr userDrawn="1"/>
          </p:nvSpPr>
          <p:spPr bwMode="auto">
            <a:xfrm>
              <a:off x="2011363" y="3408363"/>
              <a:ext cx="366713" cy="41275"/>
            </a:xfrm>
            <a:prstGeom prst="rect">
              <a:avLst/>
            </a:prstGeom>
            <a:solidFill>
              <a:srgbClr val="F49C0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78" name="Rectangle 18"/>
            <p:cNvSpPr>
              <a:spLocks noChangeArrowheads="1"/>
            </p:cNvSpPr>
            <p:nvPr userDrawn="1"/>
          </p:nvSpPr>
          <p:spPr bwMode="auto">
            <a:xfrm>
              <a:off x="2193925" y="3408363"/>
              <a:ext cx="366713" cy="41275"/>
            </a:xfrm>
            <a:prstGeom prst="rect">
              <a:avLst/>
            </a:prstGeom>
            <a:solidFill>
              <a:srgbClr val="F6A60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79" name="Rectangle 19"/>
            <p:cNvSpPr>
              <a:spLocks noChangeArrowheads="1"/>
            </p:cNvSpPr>
            <p:nvPr userDrawn="1"/>
          </p:nvSpPr>
          <p:spPr bwMode="auto">
            <a:xfrm>
              <a:off x="2378075" y="3408363"/>
              <a:ext cx="365125" cy="41275"/>
            </a:xfrm>
            <a:prstGeom prst="rect">
              <a:avLst/>
            </a:prstGeom>
            <a:solidFill>
              <a:srgbClr val="F8B00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0" name="Rectangle 20"/>
            <p:cNvSpPr>
              <a:spLocks noChangeArrowheads="1"/>
            </p:cNvSpPr>
            <p:nvPr userDrawn="1"/>
          </p:nvSpPr>
          <p:spPr bwMode="auto">
            <a:xfrm>
              <a:off x="2560638" y="3408363"/>
              <a:ext cx="365125" cy="41275"/>
            </a:xfrm>
            <a:prstGeom prst="rect">
              <a:avLst/>
            </a:prstGeom>
            <a:solidFill>
              <a:srgbClr val="FBBA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1" name="Rectangle 21"/>
            <p:cNvSpPr>
              <a:spLocks noChangeArrowheads="1"/>
            </p:cNvSpPr>
            <p:nvPr userDrawn="1"/>
          </p:nvSpPr>
          <p:spPr bwMode="auto">
            <a:xfrm>
              <a:off x="2743200" y="3408363"/>
              <a:ext cx="365125" cy="41275"/>
            </a:xfrm>
            <a:prstGeom prst="rect">
              <a:avLst/>
            </a:prstGeom>
            <a:solidFill>
              <a:srgbClr val="FBBB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2" name="Rectangle 22"/>
            <p:cNvSpPr>
              <a:spLocks noChangeArrowheads="1"/>
            </p:cNvSpPr>
            <p:nvPr userDrawn="1"/>
          </p:nvSpPr>
          <p:spPr bwMode="auto">
            <a:xfrm>
              <a:off x="2925763" y="3408363"/>
              <a:ext cx="366713" cy="41275"/>
            </a:xfrm>
            <a:prstGeom prst="rect">
              <a:avLst/>
            </a:prstGeom>
            <a:solidFill>
              <a:srgbClr val="FBBD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3" name="Rectangle 23"/>
            <p:cNvSpPr>
              <a:spLocks noChangeArrowheads="1"/>
            </p:cNvSpPr>
            <p:nvPr userDrawn="1"/>
          </p:nvSpPr>
          <p:spPr bwMode="auto">
            <a:xfrm>
              <a:off x="3108325" y="3408363"/>
              <a:ext cx="366713" cy="41275"/>
            </a:xfrm>
            <a:prstGeom prst="rect">
              <a:avLst/>
            </a:prstGeom>
            <a:solidFill>
              <a:srgbClr val="FCB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4" name="Rectangle 24"/>
            <p:cNvSpPr>
              <a:spLocks noChangeArrowheads="1"/>
            </p:cNvSpPr>
            <p:nvPr userDrawn="1"/>
          </p:nvSpPr>
          <p:spPr bwMode="auto">
            <a:xfrm>
              <a:off x="3292475" y="3408363"/>
              <a:ext cx="365125" cy="41275"/>
            </a:xfrm>
            <a:prstGeom prst="rect">
              <a:avLst/>
            </a:prstGeom>
            <a:solidFill>
              <a:srgbClr val="FCC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5" name="Rectangle 25"/>
            <p:cNvSpPr>
              <a:spLocks noChangeArrowheads="1"/>
            </p:cNvSpPr>
            <p:nvPr userDrawn="1"/>
          </p:nvSpPr>
          <p:spPr bwMode="auto">
            <a:xfrm>
              <a:off x="3475038" y="3408363"/>
              <a:ext cx="365125" cy="41275"/>
            </a:xfrm>
            <a:prstGeom prst="rect">
              <a:avLst/>
            </a:prstGeom>
            <a:solidFill>
              <a:srgbClr val="FCC2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6" name="Rectangle 26"/>
            <p:cNvSpPr>
              <a:spLocks noChangeArrowheads="1"/>
            </p:cNvSpPr>
            <p:nvPr userDrawn="1"/>
          </p:nvSpPr>
          <p:spPr bwMode="auto">
            <a:xfrm>
              <a:off x="3657600" y="3408363"/>
              <a:ext cx="365125" cy="41275"/>
            </a:xfrm>
            <a:prstGeom prst="rect">
              <a:avLst/>
            </a:prstGeom>
            <a:solidFill>
              <a:srgbClr val="FDC4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7" name="Rectangle 27"/>
            <p:cNvSpPr>
              <a:spLocks noChangeArrowheads="1"/>
            </p:cNvSpPr>
            <p:nvPr userDrawn="1"/>
          </p:nvSpPr>
          <p:spPr bwMode="auto">
            <a:xfrm>
              <a:off x="3840163" y="3408363"/>
              <a:ext cx="366713" cy="41275"/>
            </a:xfrm>
            <a:prstGeom prst="rect">
              <a:avLst/>
            </a:prstGeom>
            <a:solidFill>
              <a:srgbClr val="FDC6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8" name="Rectangle 28"/>
            <p:cNvSpPr>
              <a:spLocks noChangeArrowheads="1"/>
            </p:cNvSpPr>
            <p:nvPr userDrawn="1"/>
          </p:nvSpPr>
          <p:spPr bwMode="auto">
            <a:xfrm>
              <a:off x="4022725" y="3408363"/>
              <a:ext cx="366713" cy="41275"/>
            </a:xfrm>
            <a:prstGeom prst="rect">
              <a:avLst/>
            </a:prstGeom>
            <a:solidFill>
              <a:srgbClr val="FDC7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9" name="Rectangle 29"/>
            <p:cNvSpPr>
              <a:spLocks noChangeArrowheads="1"/>
            </p:cNvSpPr>
            <p:nvPr userDrawn="1"/>
          </p:nvSpPr>
          <p:spPr bwMode="auto">
            <a:xfrm>
              <a:off x="4206875" y="3408363"/>
              <a:ext cx="365125" cy="41275"/>
            </a:xfrm>
            <a:prstGeom prst="rect">
              <a:avLst/>
            </a:prstGeom>
            <a:solidFill>
              <a:srgbClr val="FEC9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90" name="Rectangle 30"/>
            <p:cNvSpPr>
              <a:spLocks noChangeArrowheads="1"/>
            </p:cNvSpPr>
            <p:nvPr userDrawn="1"/>
          </p:nvSpPr>
          <p:spPr bwMode="auto">
            <a:xfrm>
              <a:off x="4389438" y="3408363"/>
              <a:ext cx="365125" cy="41275"/>
            </a:xfrm>
            <a:prstGeom prst="rect">
              <a:avLst/>
            </a:prstGeom>
            <a:solidFill>
              <a:srgbClr val="FECB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91" name="Rectangle 31"/>
            <p:cNvSpPr>
              <a:spLocks noChangeArrowheads="1"/>
            </p:cNvSpPr>
            <p:nvPr userDrawn="1"/>
          </p:nvSpPr>
          <p:spPr bwMode="auto">
            <a:xfrm>
              <a:off x="4572000" y="3408363"/>
              <a:ext cx="365125" cy="41275"/>
            </a:xfrm>
            <a:prstGeom prst="rect">
              <a:avLst/>
            </a:prstGeom>
            <a:solidFill>
              <a:srgbClr val="FBCB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92" name="Rectangle 32"/>
            <p:cNvSpPr>
              <a:spLocks noChangeArrowheads="1"/>
            </p:cNvSpPr>
            <p:nvPr userDrawn="1"/>
          </p:nvSpPr>
          <p:spPr bwMode="auto">
            <a:xfrm>
              <a:off x="4754563" y="3408363"/>
              <a:ext cx="366713" cy="41275"/>
            </a:xfrm>
            <a:prstGeom prst="rect">
              <a:avLst/>
            </a:prstGeom>
            <a:solidFill>
              <a:srgbClr val="F3CA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93" name="Rectangle 33"/>
            <p:cNvSpPr>
              <a:spLocks noChangeArrowheads="1"/>
            </p:cNvSpPr>
            <p:nvPr userDrawn="1"/>
          </p:nvSpPr>
          <p:spPr bwMode="auto">
            <a:xfrm>
              <a:off x="4937125" y="3408363"/>
              <a:ext cx="366713" cy="41275"/>
            </a:xfrm>
            <a:prstGeom prst="rect">
              <a:avLst/>
            </a:prstGeom>
            <a:solidFill>
              <a:srgbClr val="ECC8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94" name="Rectangle 34"/>
            <p:cNvSpPr>
              <a:spLocks noChangeArrowheads="1"/>
            </p:cNvSpPr>
            <p:nvPr userDrawn="1"/>
          </p:nvSpPr>
          <p:spPr bwMode="auto">
            <a:xfrm>
              <a:off x="5121275" y="3408363"/>
              <a:ext cx="365125" cy="41275"/>
            </a:xfrm>
            <a:prstGeom prst="rect">
              <a:avLst/>
            </a:prstGeom>
            <a:solidFill>
              <a:srgbClr val="E4C60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95" name="Rectangle 35"/>
            <p:cNvSpPr>
              <a:spLocks noChangeArrowheads="1"/>
            </p:cNvSpPr>
            <p:nvPr userDrawn="1"/>
          </p:nvSpPr>
          <p:spPr bwMode="auto">
            <a:xfrm>
              <a:off x="5303838" y="3408363"/>
              <a:ext cx="365125" cy="41275"/>
            </a:xfrm>
            <a:prstGeom prst="rect">
              <a:avLst/>
            </a:prstGeom>
            <a:solidFill>
              <a:srgbClr val="DCC50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96" name="Rectangle 36"/>
            <p:cNvSpPr>
              <a:spLocks noChangeArrowheads="1"/>
            </p:cNvSpPr>
            <p:nvPr userDrawn="1"/>
          </p:nvSpPr>
          <p:spPr bwMode="auto">
            <a:xfrm>
              <a:off x="5486400" y="3408363"/>
              <a:ext cx="365125" cy="41275"/>
            </a:xfrm>
            <a:prstGeom prst="rect">
              <a:avLst/>
            </a:prstGeom>
            <a:solidFill>
              <a:srgbClr val="D5C30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97" name="Rectangle 37"/>
            <p:cNvSpPr>
              <a:spLocks noChangeArrowheads="1"/>
            </p:cNvSpPr>
            <p:nvPr userDrawn="1"/>
          </p:nvSpPr>
          <p:spPr bwMode="auto">
            <a:xfrm>
              <a:off x="5668963" y="3408363"/>
              <a:ext cx="366713" cy="41275"/>
            </a:xfrm>
            <a:prstGeom prst="rect">
              <a:avLst/>
            </a:prstGeom>
            <a:solidFill>
              <a:srgbClr val="CCC11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98" name="Rectangle 38"/>
            <p:cNvSpPr>
              <a:spLocks noChangeArrowheads="1"/>
            </p:cNvSpPr>
            <p:nvPr userDrawn="1"/>
          </p:nvSpPr>
          <p:spPr bwMode="auto">
            <a:xfrm>
              <a:off x="5851525" y="3408363"/>
              <a:ext cx="366713" cy="41275"/>
            </a:xfrm>
            <a:prstGeom prst="rect">
              <a:avLst/>
            </a:prstGeom>
            <a:solidFill>
              <a:srgbClr val="B8BC2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99" name="Rectangle 39"/>
            <p:cNvSpPr>
              <a:spLocks noChangeArrowheads="1"/>
            </p:cNvSpPr>
            <p:nvPr userDrawn="1"/>
          </p:nvSpPr>
          <p:spPr bwMode="auto">
            <a:xfrm>
              <a:off x="6035675" y="3408363"/>
              <a:ext cx="365125" cy="41275"/>
            </a:xfrm>
            <a:prstGeom prst="rect">
              <a:avLst/>
            </a:prstGeom>
            <a:solidFill>
              <a:srgbClr val="A3B82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0" name="Rectangle 40"/>
            <p:cNvSpPr>
              <a:spLocks noChangeArrowheads="1"/>
            </p:cNvSpPr>
            <p:nvPr userDrawn="1"/>
          </p:nvSpPr>
          <p:spPr bwMode="auto">
            <a:xfrm>
              <a:off x="6218238" y="3408363"/>
              <a:ext cx="365125" cy="41275"/>
            </a:xfrm>
            <a:prstGeom prst="rect">
              <a:avLst/>
            </a:prstGeom>
            <a:solidFill>
              <a:srgbClr val="8CB23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1" name="Rectangle 41"/>
            <p:cNvSpPr>
              <a:spLocks noChangeArrowheads="1"/>
            </p:cNvSpPr>
            <p:nvPr userDrawn="1"/>
          </p:nvSpPr>
          <p:spPr bwMode="auto">
            <a:xfrm>
              <a:off x="6400800" y="3408363"/>
              <a:ext cx="365125" cy="41275"/>
            </a:xfrm>
            <a:prstGeom prst="rect">
              <a:avLst/>
            </a:prstGeom>
            <a:solidFill>
              <a:srgbClr val="71AD3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2" name="Rectangle 42"/>
            <p:cNvSpPr>
              <a:spLocks noChangeArrowheads="1"/>
            </p:cNvSpPr>
            <p:nvPr userDrawn="1"/>
          </p:nvSpPr>
          <p:spPr bwMode="auto">
            <a:xfrm>
              <a:off x="6583363" y="3408363"/>
              <a:ext cx="366713" cy="41275"/>
            </a:xfrm>
            <a:prstGeom prst="rect">
              <a:avLst/>
            </a:prstGeom>
            <a:solidFill>
              <a:srgbClr val="51A73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3" name="Rectangle 43"/>
            <p:cNvSpPr>
              <a:spLocks noChangeArrowheads="1"/>
            </p:cNvSpPr>
            <p:nvPr userDrawn="1"/>
          </p:nvSpPr>
          <p:spPr bwMode="auto">
            <a:xfrm>
              <a:off x="6765925" y="3408363"/>
              <a:ext cx="366713" cy="41275"/>
            </a:xfrm>
            <a:prstGeom prst="rect">
              <a:avLst/>
            </a:prstGeom>
            <a:solidFill>
              <a:srgbClr val="1DA2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4" name="Rectangle 44"/>
            <p:cNvSpPr>
              <a:spLocks noChangeArrowheads="1"/>
            </p:cNvSpPr>
            <p:nvPr userDrawn="1"/>
          </p:nvSpPr>
          <p:spPr bwMode="auto">
            <a:xfrm>
              <a:off x="6950075" y="3408363"/>
              <a:ext cx="365125" cy="41275"/>
            </a:xfrm>
            <a:prstGeom prst="rect">
              <a:avLst/>
            </a:prstGeom>
            <a:solidFill>
              <a:srgbClr val="009D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5" name="Rectangle 45"/>
            <p:cNvSpPr>
              <a:spLocks noChangeArrowheads="1"/>
            </p:cNvSpPr>
            <p:nvPr userDrawn="1"/>
          </p:nvSpPr>
          <p:spPr bwMode="auto">
            <a:xfrm>
              <a:off x="7132638" y="3408363"/>
              <a:ext cx="365125" cy="41275"/>
            </a:xfrm>
            <a:prstGeom prst="rect">
              <a:avLst/>
            </a:prstGeom>
            <a:solidFill>
              <a:srgbClr val="00984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6" name="Rectangle 46"/>
            <p:cNvSpPr>
              <a:spLocks noChangeArrowheads="1"/>
            </p:cNvSpPr>
            <p:nvPr userDrawn="1"/>
          </p:nvSpPr>
          <p:spPr bwMode="auto">
            <a:xfrm>
              <a:off x="7315200" y="3408363"/>
              <a:ext cx="365125" cy="41275"/>
            </a:xfrm>
            <a:prstGeom prst="rect">
              <a:avLst/>
            </a:prstGeom>
            <a:solidFill>
              <a:srgbClr val="008C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7" name="Rectangle 47"/>
            <p:cNvSpPr>
              <a:spLocks noChangeArrowheads="1"/>
            </p:cNvSpPr>
            <p:nvPr userDrawn="1"/>
          </p:nvSpPr>
          <p:spPr bwMode="auto">
            <a:xfrm>
              <a:off x="7497763" y="3408363"/>
              <a:ext cx="366713" cy="41275"/>
            </a:xfrm>
            <a:prstGeom prst="rect">
              <a:avLst/>
            </a:prstGeom>
            <a:solidFill>
              <a:srgbClr val="00806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8" name="Rectangle 48"/>
            <p:cNvSpPr>
              <a:spLocks noChangeArrowheads="1"/>
            </p:cNvSpPr>
            <p:nvPr userDrawn="1"/>
          </p:nvSpPr>
          <p:spPr bwMode="auto">
            <a:xfrm>
              <a:off x="7680325" y="3408363"/>
              <a:ext cx="366713" cy="41275"/>
            </a:xfrm>
            <a:prstGeom prst="rect">
              <a:avLst/>
            </a:prstGeom>
            <a:solidFill>
              <a:srgbClr val="00727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9" name="Rectangle 49"/>
            <p:cNvSpPr>
              <a:spLocks noChangeArrowheads="1"/>
            </p:cNvSpPr>
            <p:nvPr userDrawn="1"/>
          </p:nvSpPr>
          <p:spPr bwMode="auto">
            <a:xfrm>
              <a:off x="7864475" y="3408363"/>
              <a:ext cx="365125" cy="41275"/>
            </a:xfrm>
            <a:prstGeom prst="rect">
              <a:avLst/>
            </a:prstGeom>
            <a:solidFill>
              <a:srgbClr val="00637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10" name="Rectangle 50"/>
            <p:cNvSpPr>
              <a:spLocks noChangeArrowheads="1"/>
            </p:cNvSpPr>
            <p:nvPr userDrawn="1"/>
          </p:nvSpPr>
          <p:spPr bwMode="auto">
            <a:xfrm>
              <a:off x="8047038" y="3408363"/>
              <a:ext cx="365125" cy="41275"/>
            </a:xfrm>
            <a:prstGeom prst="rect">
              <a:avLst/>
            </a:prstGeom>
            <a:solidFill>
              <a:srgbClr val="18538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11" name="Rectangle 51"/>
            <p:cNvSpPr>
              <a:spLocks noChangeArrowheads="1"/>
            </p:cNvSpPr>
            <p:nvPr userDrawn="1"/>
          </p:nvSpPr>
          <p:spPr bwMode="auto">
            <a:xfrm>
              <a:off x="8229600" y="3408363"/>
              <a:ext cx="365125" cy="41275"/>
            </a:xfrm>
            <a:prstGeom prst="rect">
              <a:avLst/>
            </a:prstGeom>
            <a:solidFill>
              <a:srgbClr val="2E428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12" name="Rectangle 52"/>
            <p:cNvSpPr>
              <a:spLocks noChangeArrowheads="1"/>
            </p:cNvSpPr>
            <p:nvPr userDrawn="1"/>
          </p:nvSpPr>
          <p:spPr bwMode="auto">
            <a:xfrm>
              <a:off x="8412163" y="3408363"/>
              <a:ext cx="366713" cy="41275"/>
            </a:xfrm>
            <a:prstGeom prst="rect">
              <a:avLst/>
            </a:prstGeom>
            <a:solidFill>
              <a:srgbClr val="313E8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13" name="Rectangle 53"/>
            <p:cNvSpPr>
              <a:spLocks noChangeArrowheads="1"/>
            </p:cNvSpPr>
            <p:nvPr userDrawn="1"/>
          </p:nvSpPr>
          <p:spPr bwMode="auto">
            <a:xfrm>
              <a:off x="8594725" y="3408363"/>
              <a:ext cx="366713" cy="41275"/>
            </a:xfrm>
            <a:prstGeom prst="rect">
              <a:avLst/>
            </a:prstGeom>
            <a:solidFill>
              <a:srgbClr val="333B8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14" name="Rectangle 54"/>
            <p:cNvSpPr>
              <a:spLocks noChangeArrowheads="1"/>
            </p:cNvSpPr>
            <p:nvPr userDrawn="1"/>
          </p:nvSpPr>
          <p:spPr bwMode="auto">
            <a:xfrm>
              <a:off x="8778875" y="3408363"/>
              <a:ext cx="365125" cy="41275"/>
            </a:xfrm>
            <a:prstGeom prst="rect">
              <a:avLst/>
            </a:prstGeom>
            <a:solidFill>
              <a:srgbClr val="35388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15" name="Rectangle 55"/>
            <p:cNvSpPr>
              <a:spLocks noChangeArrowheads="1"/>
            </p:cNvSpPr>
            <p:nvPr userDrawn="1"/>
          </p:nvSpPr>
          <p:spPr bwMode="auto">
            <a:xfrm>
              <a:off x="8961438" y="3408363"/>
              <a:ext cx="182563" cy="41275"/>
            </a:xfrm>
            <a:prstGeom prst="rect">
              <a:avLst/>
            </a:prstGeom>
            <a:solidFill>
              <a:srgbClr val="39318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16" name="Freeform 56"/>
            <p:cNvSpPr>
              <a:spLocks/>
            </p:cNvSpPr>
            <p:nvPr userDrawn="1"/>
          </p:nvSpPr>
          <p:spPr bwMode="auto">
            <a:xfrm>
              <a:off x="9144000" y="3408363"/>
              <a:ext cx="1588" cy="41275"/>
            </a:xfrm>
            <a:custGeom>
              <a:avLst/>
              <a:gdLst/>
              <a:ahLst/>
              <a:cxnLst>
                <a:cxn ang="0">
                  <a:pos x="0" y="78"/>
                </a:cxn>
                <a:cxn ang="0">
                  <a:pos x="0" y="0"/>
                </a:cxn>
                <a:cxn ang="0">
                  <a:pos x="0" y="78"/>
                </a:cxn>
              </a:cxnLst>
              <a:rect l="0" t="0" r="r" b="b"/>
              <a:pathLst>
                <a:path h="78">
                  <a:moveTo>
                    <a:pt x="0" y="78"/>
                  </a:moveTo>
                  <a:lnTo>
                    <a:pt x="0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9318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592669" y="6261099"/>
            <a:ext cx="3386667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Capital One Public</a:t>
            </a:r>
          </a:p>
        </p:txBody>
      </p:sp>
    </p:spTree>
    <p:extLst>
      <p:ext uri="{BB962C8B-B14F-4D97-AF65-F5344CB8AC3E}">
        <p14:creationId xmlns:p14="http://schemas.microsoft.com/office/powerpoint/2010/main" val="381303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7" r:id="rId2"/>
    <p:sldLayoutId id="2147483660" r:id="rId3"/>
    <p:sldLayoutId id="2147483664" r:id="rId4"/>
    <p:sldLayoutId id="2147483663" r:id="rId5"/>
    <p:sldLayoutId id="2147483704" r:id="rId6"/>
    <p:sldLayoutId id="2147483676" r:id="rId7"/>
    <p:sldLayoutId id="2147483677" r:id="rId8"/>
    <p:sldLayoutId id="2147483678" r:id="rId9"/>
    <p:sldLayoutId id="2147483679" r:id="rId10"/>
    <p:sldLayoutId id="2147483681" r:id="rId11"/>
    <p:sldLayoutId id="2147483702" r:id="rId12"/>
    <p:sldLayoutId id="2147483703" r:id="rId13"/>
    <p:sldLayoutId id="2147483686" r:id="rId14"/>
    <p:sldLayoutId id="2147483687" r:id="rId15"/>
    <p:sldLayoutId id="2147483688" r:id="rId16"/>
    <p:sldLayoutId id="2147483691" r:id="rId17"/>
    <p:sldLayoutId id="2147483684" r:id="rId18"/>
    <p:sldLayoutId id="2147483694" r:id="rId19"/>
    <p:sldLayoutId id="2147483661" r:id="rId20"/>
    <p:sldLayoutId id="2147483699" r:id="rId21"/>
    <p:sldLayoutId id="2147483700" r:id="rId22"/>
    <p:sldLayoutId id="2147483706" r:id="rId23"/>
  </p:sldLayoutIdLst>
  <p:txStyles>
    <p:titleStyle>
      <a:lvl1pPr algn="l" defTabSz="457189" rtl="0" eaLnBrk="1" latinLnBrk="0" hangingPunct="1">
        <a:spcBef>
          <a:spcPct val="0"/>
        </a:spcBef>
        <a:buNone/>
        <a:defRPr lang="en-US" sz="3000" b="1" kern="1200" dirty="0">
          <a:solidFill>
            <a:srgbClr val="595959"/>
          </a:solidFill>
          <a:latin typeface="+mj-lt"/>
          <a:ea typeface="+mn-ea"/>
          <a:cs typeface="Arial"/>
        </a:defRPr>
      </a:lvl1pPr>
    </p:titleStyle>
    <p:bodyStyle>
      <a:lvl1pPr marL="231769" indent="-231769" algn="l" defTabSz="457189" rtl="0" eaLnBrk="1" latinLnBrk="0" hangingPunct="1">
        <a:spcBef>
          <a:spcPct val="20000"/>
        </a:spcBef>
        <a:buFont typeface="Arial"/>
        <a:buChar char="•"/>
        <a:defRPr kumimoji="0" lang="en-US" sz="2000" b="0" i="0" u="none" strike="noStrike" kern="1200" cap="none" spc="0" normalizeH="0" baseline="0" noProof="0" dirty="0" smtClean="0">
          <a:ln>
            <a:noFill/>
          </a:ln>
          <a:solidFill>
            <a:srgbClr val="595959"/>
          </a:solidFill>
          <a:effectLst/>
          <a:uLnTx/>
          <a:uFillTx/>
          <a:latin typeface="+mn-lt"/>
          <a:ea typeface="+mn-ea"/>
          <a:cs typeface="Arial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rgbClr val="595959"/>
          </a:solidFill>
          <a:effectLst/>
          <a:uLnTx/>
          <a:uFillTx/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kumimoji="0" lang="en-US" sz="1600" b="0" i="0" u="none" strike="noStrike" kern="1200" cap="none" spc="0" normalizeH="0" baseline="0" noProof="0" dirty="0" smtClean="0">
          <a:ln>
            <a:noFill/>
          </a:ln>
          <a:solidFill>
            <a:srgbClr val="595959"/>
          </a:solidFill>
          <a:effectLst/>
          <a:uLnTx/>
          <a:uFillTx/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kumimoji="0" lang="en-US" sz="1400" b="0" i="0" u="none" strike="noStrike" kern="1200" cap="none" spc="0" normalizeH="0" baseline="0" noProof="0" dirty="0" smtClean="0">
          <a:ln>
            <a:noFill/>
          </a:ln>
          <a:solidFill>
            <a:srgbClr val="595959"/>
          </a:solidFill>
          <a:effectLst/>
          <a:uLnTx/>
          <a:uFillTx/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kumimoji="0" lang="en-US" sz="1200" b="0" i="0" u="none" strike="noStrike" kern="1200" cap="none" spc="0" normalizeH="0" baseline="0" noProof="0" dirty="0">
          <a:ln>
            <a:noFill/>
          </a:ln>
          <a:solidFill>
            <a:srgbClr val="595959"/>
          </a:solidFill>
          <a:effectLst/>
          <a:uLnTx/>
          <a:uFillTx/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09154"/>
            <a:ext cx="10972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lvl="0" eaLnBrk="0" hangingPunct="0">
              <a:spcBef>
                <a:spcPct val="20000"/>
              </a:spcBef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4964"/>
            <a:ext cx="10972800" cy="514826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48000" y="6673212"/>
            <a:ext cx="6096000" cy="14896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u="none" dirty="0">
                <a:solidFill>
                  <a:schemeClr val="tx1"/>
                </a:solidFill>
              </a:rPr>
              <a:t>© 2012 WIPRO LTD  |  WWW.WIPRO.COM  |  </a:t>
            </a:r>
            <a:r>
              <a:rPr lang="en-US" sz="8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INTERNAL</a:t>
            </a:r>
            <a:endParaRPr lang="en-US" sz="800" b="0" u="none" dirty="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14512" y="6647356"/>
            <a:ext cx="480000" cy="14896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5D61087F-CA7B-4F6C-AD54-FCE24029CF22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0" y="760413"/>
            <a:ext cx="12194117" cy="25200"/>
            <a:chOff x="0" y="3408363"/>
            <a:chExt cx="9145588" cy="41275"/>
          </a:xfrm>
        </p:grpSpPr>
        <p:sp>
          <p:nvSpPr>
            <p:cNvPr id="6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3408363"/>
              <a:ext cx="9144000" cy="41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65" name="Rectangle 5"/>
            <p:cNvSpPr>
              <a:spLocks noChangeArrowheads="1"/>
            </p:cNvSpPr>
            <p:nvPr userDrawn="1"/>
          </p:nvSpPr>
          <p:spPr bwMode="auto">
            <a:xfrm>
              <a:off x="0" y="3408363"/>
              <a:ext cx="182563" cy="41275"/>
            </a:xfrm>
            <a:prstGeom prst="rect">
              <a:avLst/>
            </a:prstGeom>
            <a:solidFill>
              <a:srgbClr val="E31E2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66" name="Rectangle 6"/>
            <p:cNvSpPr>
              <a:spLocks noChangeArrowheads="1"/>
            </p:cNvSpPr>
            <p:nvPr userDrawn="1"/>
          </p:nvSpPr>
          <p:spPr bwMode="auto">
            <a:xfrm>
              <a:off x="0" y="3408363"/>
              <a:ext cx="365125" cy="41275"/>
            </a:xfrm>
            <a:prstGeom prst="rect">
              <a:avLst/>
            </a:prstGeom>
            <a:solidFill>
              <a:srgbClr val="E31E2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67" name="Rectangle 7"/>
            <p:cNvSpPr>
              <a:spLocks noChangeArrowheads="1"/>
            </p:cNvSpPr>
            <p:nvPr userDrawn="1"/>
          </p:nvSpPr>
          <p:spPr bwMode="auto">
            <a:xfrm>
              <a:off x="182563" y="3408363"/>
              <a:ext cx="366713" cy="41275"/>
            </a:xfrm>
            <a:prstGeom prst="rect">
              <a:avLst/>
            </a:prstGeom>
            <a:solidFill>
              <a:srgbClr val="E42C2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68" name="Rectangle 8"/>
            <p:cNvSpPr>
              <a:spLocks noChangeArrowheads="1"/>
            </p:cNvSpPr>
            <p:nvPr userDrawn="1"/>
          </p:nvSpPr>
          <p:spPr bwMode="auto">
            <a:xfrm>
              <a:off x="365125" y="3408363"/>
              <a:ext cx="366713" cy="41275"/>
            </a:xfrm>
            <a:prstGeom prst="rect">
              <a:avLst/>
            </a:prstGeom>
            <a:solidFill>
              <a:srgbClr val="E53A2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69" name="Rectangle 9"/>
            <p:cNvSpPr>
              <a:spLocks noChangeArrowheads="1"/>
            </p:cNvSpPr>
            <p:nvPr userDrawn="1"/>
          </p:nvSpPr>
          <p:spPr bwMode="auto">
            <a:xfrm>
              <a:off x="549275" y="3408363"/>
              <a:ext cx="365125" cy="41275"/>
            </a:xfrm>
            <a:prstGeom prst="rect">
              <a:avLst/>
            </a:prstGeom>
            <a:solidFill>
              <a:srgbClr val="E7462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70" name="Rectangle 10"/>
            <p:cNvSpPr>
              <a:spLocks noChangeArrowheads="1"/>
            </p:cNvSpPr>
            <p:nvPr userDrawn="1"/>
          </p:nvSpPr>
          <p:spPr bwMode="auto">
            <a:xfrm>
              <a:off x="731838" y="3408363"/>
              <a:ext cx="365125" cy="41275"/>
            </a:xfrm>
            <a:prstGeom prst="rect">
              <a:avLst/>
            </a:prstGeom>
            <a:solidFill>
              <a:srgbClr val="E8512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71" name="Rectangle 11"/>
            <p:cNvSpPr>
              <a:spLocks noChangeArrowheads="1"/>
            </p:cNvSpPr>
            <p:nvPr userDrawn="1"/>
          </p:nvSpPr>
          <p:spPr bwMode="auto">
            <a:xfrm>
              <a:off x="914400" y="3408363"/>
              <a:ext cx="365125" cy="41275"/>
            </a:xfrm>
            <a:prstGeom prst="rect">
              <a:avLst/>
            </a:prstGeom>
            <a:solidFill>
              <a:srgbClr val="EA5D2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72" name="Rectangle 12"/>
            <p:cNvSpPr>
              <a:spLocks noChangeArrowheads="1"/>
            </p:cNvSpPr>
            <p:nvPr userDrawn="1"/>
          </p:nvSpPr>
          <p:spPr bwMode="auto">
            <a:xfrm>
              <a:off x="1096963" y="3408363"/>
              <a:ext cx="366713" cy="41275"/>
            </a:xfrm>
            <a:prstGeom prst="rect">
              <a:avLst/>
            </a:prstGeom>
            <a:solidFill>
              <a:srgbClr val="EC691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73" name="Rectangle 13"/>
            <p:cNvSpPr>
              <a:spLocks noChangeArrowheads="1"/>
            </p:cNvSpPr>
            <p:nvPr userDrawn="1"/>
          </p:nvSpPr>
          <p:spPr bwMode="auto">
            <a:xfrm>
              <a:off x="1279525" y="3408363"/>
              <a:ext cx="366713" cy="41275"/>
            </a:xfrm>
            <a:prstGeom prst="rect">
              <a:avLst/>
            </a:prstGeom>
            <a:solidFill>
              <a:srgbClr val="EE741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74" name="Rectangle 14"/>
            <p:cNvSpPr>
              <a:spLocks noChangeArrowheads="1"/>
            </p:cNvSpPr>
            <p:nvPr userDrawn="1"/>
          </p:nvSpPr>
          <p:spPr bwMode="auto">
            <a:xfrm>
              <a:off x="1463675" y="3408363"/>
              <a:ext cx="365125" cy="41275"/>
            </a:xfrm>
            <a:prstGeom prst="rect">
              <a:avLst/>
            </a:prstGeom>
            <a:solidFill>
              <a:srgbClr val="EF7E1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75" name="Rectangle 15"/>
            <p:cNvSpPr>
              <a:spLocks noChangeArrowheads="1"/>
            </p:cNvSpPr>
            <p:nvPr userDrawn="1"/>
          </p:nvSpPr>
          <p:spPr bwMode="auto">
            <a:xfrm>
              <a:off x="1646238" y="3408363"/>
              <a:ext cx="365125" cy="41275"/>
            </a:xfrm>
            <a:prstGeom prst="rect">
              <a:avLst/>
            </a:prstGeom>
            <a:solidFill>
              <a:srgbClr val="F1881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76" name="Rectangle 16"/>
            <p:cNvSpPr>
              <a:spLocks noChangeArrowheads="1"/>
            </p:cNvSpPr>
            <p:nvPr userDrawn="1"/>
          </p:nvSpPr>
          <p:spPr bwMode="auto">
            <a:xfrm>
              <a:off x="1828800" y="3408363"/>
              <a:ext cx="365125" cy="41275"/>
            </a:xfrm>
            <a:prstGeom prst="rect">
              <a:avLst/>
            </a:prstGeom>
            <a:solidFill>
              <a:srgbClr val="F3931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77" name="Rectangle 17"/>
            <p:cNvSpPr>
              <a:spLocks noChangeArrowheads="1"/>
            </p:cNvSpPr>
            <p:nvPr userDrawn="1"/>
          </p:nvSpPr>
          <p:spPr bwMode="auto">
            <a:xfrm>
              <a:off x="2011363" y="3408363"/>
              <a:ext cx="366713" cy="41275"/>
            </a:xfrm>
            <a:prstGeom prst="rect">
              <a:avLst/>
            </a:prstGeom>
            <a:solidFill>
              <a:srgbClr val="F49C0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78" name="Rectangle 18"/>
            <p:cNvSpPr>
              <a:spLocks noChangeArrowheads="1"/>
            </p:cNvSpPr>
            <p:nvPr userDrawn="1"/>
          </p:nvSpPr>
          <p:spPr bwMode="auto">
            <a:xfrm>
              <a:off x="2193925" y="3408363"/>
              <a:ext cx="366713" cy="41275"/>
            </a:xfrm>
            <a:prstGeom prst="rect">
              <a:avLst/>
            </a:prstGeom>
            <a:solidFill>
              <a:srgbClr val="F6A60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79" name="Rectangle 19"/>
            <p:cNvSpPr>
              <a:spLocks noChangeArrowheads="1"/>
            </p:cNvSpPr>
            <p:nvPr userDrawn="1"/>
          </p:nvSpPr>
          <p:spPr bwMode="auto">
            <a:xfrm>
              <a:off x="2378075" y="3408363"/>
              <a:ext cx="365125" cy="41275"/>
            </a:xfrm>
            <a:prstGeom prst="rect">
              <a:avLst/>
            </a:prstGeom>
            <a:solidFill>
              <a:srgbClr val="F8B00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0" name="Rectangle 20"/>
            <p:cNvSpPr>
              <a:spLocks noChangeArrowheads="1"/>
            </p:cNvSpPr>
            <p:nvPr userDrawn="1"/>
          </p:nvSpPr>
          <p:spPr bwMode="auto">
            <a:xfrm>
              <a:off x="2560638" y="3408363"/>
              <a:ext cx="365125" cy="41275"/>
            </a:xfrm>
            <a:prstGeom prst="rect">
              <a:avLst/>
            </a:prstGeom>
            <a:solidFill>
              <a:srgbClr val="FBBA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1" name="Rectangle 21"/>
            <p:cNvSpPr>
              <a:spLocks noChangeArrowheads="1"/>
            </p:cNvSpPr>
            <p:nvPr userDrawn="1"/>
          </p:nvSpPr>
          <p:spPr bwMode="auto">
            <a:xfrm>
              <a:off x="2743200" y="3408363"/>
              <a:ext cx="365125" cy="41275"/>
            </a:xfrm>
            <a:prstGeom prst="rect">
              <a:avLst/>
            </a:prstGeom>
            <a:solidFill>
              <a:srgbClr val="FBBB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2" name="Rectangle 22"/>
            <p:cNvSpPr>
              <a:spLocks noChangeArrowheads="1"/>
            </p:cNvSpPr>
            <p:nvPr userDrawn="1"/>
          </p:nvSpPr>
          <p:spPr bwMode="auto">
            <a:xfrm>
              <a:off x="2925763" y="3408363"/>
              <a:ext cx="366713" cy="41275"/>
            </a:xfrm>
            <a:prstGeom prst="rect">
              <a:avLst/>
            </a:prstGeom>
            <a:solidFill>
              <a:srgbClr val="FBBD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3" name="Rectangle 23"/>
            <p:cNvSpPr>
              <a:spLocks noChangeArrowheads="1"/>
            </p:cNvSpPr>
            <p:nvPr userDrawn="1"/>
          </p:nvSpPr>
          <p:spPr bwMode="auto">
            <a:xfrm>
              <a:off x="3108325" y="3408363"/>
              <a:ext cx="366713" cy="41275"/>
            </a:xfrm>
            <a:prstGeom prst="rect">
              <a:avLst/>
            </a:prstGeom>
            <a:solidFill>
              <a:srgbClr val="FCB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4" name="Rectangle 24"/>
            <p:cNvSpPr>
              <a:spLocks noChangeArrowheads="1"/>
            </p:cNvSpPr>
            <p:nvPr userDrawn="1"/>
          </p:nvSpPr>
          <p:spPr bwMode="auto">
            <a:xfrm>
              <a:off x="3292475" y="3408363"/>
              <a:ext cx="365125" cy="41275"/>
            </a:xfrm>
            <a:prstGeom prst="rect">
              <a:avLst/>
            </a:prstGeom>
            <a:solidFill>
              <a:srgbClr val="FCC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5" name="Rectangle 25"/>
            <p:cNvSpPr>
              <a:spLocks noChangeArrowheads="1"/>
            </p:cNvSpPr>
            <p:nvPr userDrawn="1"/>
          </p:nvSpPr>
          <p:spPr bwMode="auto">
            <a:xfrm>
              <a:off x="3475038" y="3408363"/>
              <a:ext cx="365125" cy="41275"/>
            </a:xfrm>
            <a:prstGeom prst="rect">
              <a:avLst/>
            </a:prstGeom>
            <a:solidFill>
              <a:srgbClr val="FCC2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6" name="Rectangle 26"/>
            <p:cNvSpPr>
              <a:spLocks noChangeArrowheads="1"/>
            </p:cNvSpPr>
            <p:nvPr userDrawn="1"/>
          </p:nvSpPr>
          <p:spPr bwMode="auto">
            <a:xfrm>
              <a:off x="3657600" y="3408363"/>
              <a:ext cx="365125" cy="41275"/>
            </a:xfrm>
            <a:prstGeom prst="rect">
              <a:avLst/>
            </a:prstGeom>
            <a:solidFill>
              <a:srgbClr val="FDC4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7" name="Rectangle 27"/>
            <p:cNvSpPr>
              <a:spLocks noChangeArrowheads="1"/>
            </p:cNvSpPr>
            <p:nvPr userDrawn="1"/>
          </p:nvSpPr>
          <p:spPr bwMode="auto">
            <a:xfrm>
              <a:off x="3840163" y="3408363"/>
              <a:ext cx="366713" cy="41275"/>
            </a:xfrm>
            <a:prstGeom prst="rect">
              <a:avLst/>
            </a:prstGeom>
            <a:solidFill>
              <a:srgbClr val="FDC6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8" name="Rectangle 28"/>
            <p:cNvSpPr>
              <a:spLocks noChangeArrowheads="1"/>
            </p:cNvSpPr>
            <p:nvPr userDrawn="1"/>
          </p:nvSpPr>
          <p:spPr bwMode="auto">
            <a:xfrm>
              <a:off x="4022725" y="3408363"/>
              <a:ext cx="366713" cy="41275"/>
            </a:xfrm>
            <a:prstGeom prst="rect">
              <a:avLst/>
            </a:prstGeom>
            <a:solidFill>
              <a:srgbClr val="FDC7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9" name="Rectangle 29"/>
            <p:cNvSpPr>
              <a:spLocks noChangeArrowheads="1"/>
            </p:cNvSpPr>
            <p:nvPr userDrawn="1"/>
          </p:nvSpPr>
          <p:spPr bwMode="auto">
            <a:xfrm>
              <a:off x="4206875" y="3408363"/>
              <a:ext cx="365125" cy="41275"/>
            </a:xfrm>
            <a:prstGeom prst="rect">
              <a:avLst/>
            </a:prstGeom>
            <a:solidFill>
              <a:srgbClr val="FEC9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90" name="Rectangle 30"/>
            <p:cNvSpPr>
              <a:spLocks noChangeArrowheads="1"/>
            </p:cNvSpPr>
            <p:nvPr userDrawn="1"/>
          </p:nvSpPr>
          <p:spPr bwMode="auto">
            <a:xfrm>
              <a:off x="4389438" y="3408363"/>
              <a:ext cx="365125" cy="41275"/>
            </a:xfrm>
            <a:prstGeom prst="rect">
              <a:avLst/>
            </a:prstGeom>
            <a:solidFill>
              <a:srgbClr val="FECB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91" name="Rectangle 31"/>
            <p:cNvSpPr>
              <a:spLocks noChangeArrowheads="1"/>
            </p:cNvSpPr>
            <p:nvPr userDrawn="1"/>
          </p:nvSpPr>
          <p:spPr bwMode="auto">
            <a:xfrm>
              <a:off x="4572000" y="3408363"/>
              <a:ext cx="365125" cy="41275"/>
            </a:xfrm>
            <a:prstGeom prst="rect">
              <a:avLst/>
            </a:prstGeom>
            <a:solidFill>
              <a:srgbClr val="FBCB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92" name="Rectangle 32"/>
            <p:cNvSpPr>
              <a:spLocks noChangeArrowheads="1"/>
            </p:cNvSpPr>
            <p:nvPr userDrawn="1"/>
          </p:nvSpPr>
          <p:spPr bwMode="auto">
            <a:xfrm>
              <a:off x="4754563" y="3408363"/>
              <a:ext cx="366713" cy="41275"/>
            </a:xfrm>
            <a:prstGeom prst="rect">
              <a:avLst/>
            </a:prstGeom>
            <a:solidFill>
              <a:srgbClr val="F3CA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93" name="Rectangle 33"/>
            <p:cNvSpPr>
              <a:spLocks noChangeArrowheads="1"/>
            </p:cNvSpPr>
            <p:nvPr userDrawn="1"/>
          </p:nvSpPr>
          <p:spPr bwMode="auto">
            <a:xfrm>
              <a:off x="4937125" y="3408363"/>
              <a:ext cx="366713" cy="41275"/>
            </a:xfrm>
            <a:prstGeom prst="rect">
              <a:avLst/>
            </a:prstGeom>
            <a:solidFill>
              <a:srgbClr val="ECC8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94" name="Rectangle 34"/>
            <p:cNvSpPr>
              <a:spLocks noChangeArrowheads="1"/>
            </p:cNvSpPr>
            <p:nvPr userDrawn="1"/>
          </p:nvSpPr>
          <p:spPr bwMode="auto">
            <a:xfrm>
              <a:off x="5121275" y="3408363"/>
              <a:ext cx="365125" cy="41275"/>
            </a:xfrm>
            <a:prstGeom prst="rect">
              <a:avLst/>
            </a:prstGeom>
            <a:solidFill>
              <a:srgbClr val="E4C60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95" name="Rectangle 35"/>
            <p:cNvSpPr>
              <a:spLocks noChangeArrowheads="1"/>
            </p:cNvSpPr>
            <p:nvPr userDrawn="1"/>
          </p:nvSpPr>
          <p:spPr bwMode="auto">
            <a:xfrm>
              <a:off x="5303838" y="3408363"/>
              <a:ext cx="365125" cy="41275"/>
            </a:xfrm>
            <a:prstGeom prst="rect">
              <a:avLst/>
            </a:prstGeom>
            <a:solidFill>
              <a:srgbClr val="DCC50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96" name="Rectangle 36"/>
            <p:cNvSpPr>
              <a:spLocks noChangeArrowheads="1"/>
            </p:cNvSpPr>
            <p:nvPr userDrawn="1"/>
          </p:nvSpPr>
          <p:spPr bwMode="auto">
            <a:xfrm>
              <a:off x="5486400" y="3408363"/>
              <a:ext cx="365125" cy="41275"/>
            </a:xfrm>
            <a:prstGeom prst="rect">
              <a:avLst/>
            </a:prstGeom>
            <a:solidFill>
              <a:srgbClr val="D5C30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97" name="Rectangle 37"/>
            <p:cNvSpPr>
              <a:spLocks noChangeArrowheads="1"/>
            </p:cNvSpPr>
            <p:nvPr userDrawn="1"/>
          </p:nvSpPr>
          <p:spPr bwMode="auto">
            <a:xfrm>
              <a:off x="5668963" y="3408363"/>
              <a:ext cx="366713" cy="41275"/>
            </a:xfrm>
            <a:prstGeom prst="rect">
              <a:avLst/>
            </a:prstGeom>
            <a:solidFill>
              <a:srgbClr val="CCC11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98" name="Rectangle 38"/>
            <p:cNvSpPr>
              <a:spLocks noChangeArrowheads="1"/>
            </p:cNvSpPr>
            <p:nvPr userDrawn="1"/>
          </p:nvSpPr>
          <p:spPr bwMode="auto">
            <a:xfrm>
              <a:off x="5851525" y="3408363"/>
              <a:ext cx="366713" cy="41275"/>
            </a:xfrm>
            <a:prstGeom prst="rect">
              <a:avLst/>
            </a:prstGeom>
            <a:solidFill>
              <a:srgbClr val="B8BC2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99" name="Rectangle 39"/>
            <p:cNvSpPr>
              <a:spLocks noChangeArrowheads="1"/>
            </p:cNvSpPr>
            <p:nvPr userDrawn="1"/>
          </p:nvSpPr>
          <p:spPr bwMode="auto">
            <a:xfrm>
              <a:off x="6035675" y="3408363"/>
              <a:ext cx="365125" cy="41275"/>
            </a:xfrm>
            <a:prstGeom prst="rect">
              <a:avLst/>
            </a:prstGeom>
            <a:solidFill>
              <a:srgbClr val="A3B82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0" name="Rectangle 40"/>
            <p:cNvSpPr>
              <a:spLocks noChangeArrowheads="1"/>
            </p:cNvSpPr>
            <p:nvPr userDrawn="1"/>
          </p:nvSpPr>
          <p:spPr bwMode="auto">
            <a:xfrm>
              <a:off x="6218238" y="3408363"/>
              <a:ext cx="365125" cy="41275"/>
            </a:xfrm>
            <a:prstGeom prst="rect">
              <a:avLst/>
            </a:prstGeom>
            <a:solidFill>
              <a:srgbClr val="8CB23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1" name="Rectangle 41"/>
            <p:cNvSpPr>
              <a:spLocks noChangeArrowheads="1"/>
            </p:cNvSpPr>
            <p:nvPr userDrawn="1"/>
          </p:nvSpPr>
          <p:spPr bwMode="auto">
            <a:xfrm>
              <a:off x="6400800" y="3408363"/>
              <a:ext cx="365125" cy="41275"/>
            </a:xfrm>
            <a:prstGeom prst="rect">
              <a:avLst/>
            </a:prstGeom>
            <a:solidFill>
              <a:srgbClr val="71AD3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2" name="Rectangle 42"/>
            <p:cNvSpPr>
              <a:spLocks noChangeArrowheads="1"/>
            </p:cNvSpPr>
            <p:nvPr userDrawn="1"/>
          </p:nvSpPr>
          <p:spPr bwMode="auto">
            <a:xfrm>
              <a:off x="6583363" y="3408363"/>
              <a:ext cx="366713" cy="41275"/>
            </a:xfrm>
            <a:prstGeom prst="rect">
              <a:avLst/>
            </a:prstGeom>
            <a:solidFill>
              <a:srgbClr val="51A73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3" name="Rectangle 43"/>
            <p:cNvSpPr>
              <a:spLocks noChangeArrowheads="1"/>
            </p:cNvSpPr>
            <p:nvPr userDrawn="1"/>
          </p:nvSpPr>
          <p:spPr bwMode="auto">
            <a:xfrm>
              <a:off x="6765925" y="3408363"/>
              <a:ext cx="366713" cy="41275"/>
            </a:xfrm>
            <a:prstGeom prst="rect">
              <a:avLst/>
            </a:prstGeom>
            <a:solidFill>
              <a:srgbClr val="1DA2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4" name="Rectangle 44"/>
            <p:cNvSpPr>
              <a:spLocks noChangeArrowheads="1"/>
            </p:cNvSpPr>
            <p:nvPr userDrawn="1"/>
          </p:nvSpPr>
          <p:spPr bwMode="auto">
            <a:xfrm>
              <a:off x="6950075" y="3408363"/>
              <a:ext cx="365125" cy="41275"/>
            </a:xfrm>
            <a:prstGeom prst="rect">
              <a:avLst/>
            </a:prstGeom>
            <a:solidFill>
              <a:srgbClr val="009D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5" name="Rectangle 45"/>
            <p:cNvSpPr>
              <a:spLocks noChangeArrowheads="1"/>
            </p:cNvSpPr>
            <p:nvPr userDrawn="1"/>
          </p:nvSpPr>
          <p:spPr bwMode="auto">
            <a:xfrm>
              <a:off x="7132638" y="3408363"/>
              <a:ext cx="365125" cy="41275"/>
            </a:xfrm>
            <a:prstGeom prst="rect">
              <a:avLst/>
            </a:prstGeom>
            <a:solidFill>
              <a:srgbClr val="00984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6" name="Rectangle 46"/>
            <p:cNvSpPr>
              <a:spLocks noChangeArrowheads="1"/>
            </p:cNvSpPr>
            <p:nvPr userDrawn="1"/>
          </p:nvSpPr>
          <p:spPr bwMode="auto">
            <a:xfrm>
              <a:off x="7315200" y="3408363"/>
              <a:ext cx="365125" cy="41275"/>
            </a:xfrm>
            <a:prstGeom prst="rect">
              <a:avLst/>
            </a:prstGeom>
            <a:solidFill>
              <a:srgbClr val="008C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7" name="Rectangle 47"/>
            <p:cNvSpPr>
              <a:spLocks noChangeArrowheads="1"/>
            </p:cNvSpPr>
            <p:nvPr userDrawn="1"/>
          </p:nvSpPr>
          <p:spPr bwMode="auto">
            <a:xfrm>
              <a:off x="7497763" y="3408363"/>
              <a:ext cx="366713" cy="41275"/>
            </a:xfrm>
            <a:prstGeom prst="rect">
              <a:avLst/>
            </a:prstGeom>
            <a:solidFill>
              <a:srgbClr val="00806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8" name="Rectangle 48"/>
            <p:cNvSpPr>
              <a:spLocks noChangeArrowheads="1"/>
            </p:cNvSpPr>
            <p:nvPr userDrawn="1"/>
          </p:nvSpPr>
          <p:spPr bwMode="auto">
            <a:xfrm>
              <a:off x="7680325" y="3408363"/>
              <a:ext cx="366713" cy="41275"/>
            </a:xfrm>
            <a:prstGeom prst="rect">
              <a:avLst/>
            </a:prstGeom>
            <a:solidFill>
              <a:srgbClr val="00727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9" name="Rectangle 49"/>
            <p:cNvSpPr>
              <a:spLocks noChangeArrowheads="1"/>
            </p:cNvSpPr>
            <p:nvPr userDrawn="1"/>
          </p:nvSpPr>
          <p:spPr bwMode="auto">
            <a:xfrm>
              <a:off x="7864475" y="3408363"/>
              <a:ext cx="365125" cy="41275"/>
            </a:xfrm>
            <a:prstGeom prst="rect">
              <a:avLst/>
            </a:prstGeom>
            <a:solidFill>
              <a:srgbClr val="00637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10" name="Rectangle 50"/>
            <p:cNvSpPr>
              <a:spLocks noChangeArrowheads="1"/>
            </p:cNvSpPr>
            <p:nvPr userDrawn="1"/>
          </p:nvSpPr>
          <p:spPr bwMode="auto">
            <a:xfrm>
              <a:off x="8047038" y="3408363"/>
              <a:ext cx="365125" cy="41275"/>
            </a:xfrm>
            <a:prstGeom prst="rect">
              <a:avLst/>
            </a:prstGeom>
            <a:solidFill>
              <a:srgbClr val="18538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11" name="Rectangle 51"/>
            <p:cNvSpPr>
              <a:spLocks noChangeArrowheads="1"/>
            </p:cNvSpPr>
            <p:nvPr userDrawn="1"/>
          </p:nvSpPr>
          <p:spPr bwMode="auto">
            <a:xfrm>
              <a:off x="8229600" y="3408363"/>
              <a:ext cx="365125" cy="41275"/>
            </a:xfrm>
            <a:prstGeom prst="rect">
              <a:avLst/>
            </a:prstGeom>
            <a:solidFill>
              <a:srgbClr val="2E428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12" name="Rectangle 52"/>
            <p:cNvSpPr>
              <a:spLocks noChangeArrowheads="1"/>
            </p:cNvSpPr>
            <p:nvPr userDrawn="1"/>
          </p:nvSpPr>
          <p:spPr bwMode="auto">
            <a:xfrm>
              <a:off x="8412163" y="3408363"/>
              <a:ext cx="366713" cy="41275"/>
            </a:xfrm>
            <a:prstGeom prst="rect">
              <a:avLst/>
            </a:prstGeom>
            <a:solidFill>
              <a:srgbClr val="313E8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13" name="Rectangle 53"/>
            <p:cNvSpPr>
              <a:spLocks noChangeArrowheads="1"/>
            </p:cNvSpPr>
            <p:nvPr userDrawn="1"/>
          </p:nvSpPr>
          <p:spPr bwMode="auto">
            <a:xfrm>
              <a:off x="8594725" y="3408363"/>
              <a:ext cx="366713" cy="41275"/>
            </a:xfrm>
            <a:prstGeom prst="rect">
              <a:avLst/>
            </a:prstGeom>
            <a:solidFill>
              <a:srgbClr val="333B8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14" name="Rectangle 54"/>
            <p:cNvSpPr>
              <a:spLocks noChangeArrowheads="1"/>
            </p:cNvSpPr>
            <p:nvPr userDrawn="1"/>
          </p:nvSpPr>
          <p:spPr bwMode="auto">
            <a:xfrm>
              <a:off x="8778875" y="3408363"/>
              <a:ext cx="365125" cy="41275"/>
            </a:xfrm>
            <a:prstGeom prst="rect">
              <a:avLst/>
            </a:prstGeom>
            <a:solidFill>
              <a:srgbClr val="35388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15" name="Rectangle 55"/>
            <p:cNvSpPr>
              <a:spLocks noChangeArrowheads="1"/>
            </p:cNvSpPr>
            <p:nvPr userDrawn="1"/>
          </p:nvSpPr>
          <p:spPr bwMode="auto">
            <a:xfrm>
              <a:off x="8961438" y="3408363"/>
              <a:ext cx="182563" cy="41275"/>
            </a:xfrm>
            <a:prstGeom prst="rect">
              <a:avLst/>
            </a:prstGeom>
            <a:solidFill>
              <a:srgbClr val="39318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16" name="Freeform 56"/>
            <p:cNvSpPr>
              <a:spLocks/>
            </p:cNvSpPr>
            <p:nvPr userDrawn="1"/>
          </p:nvSpPr>
          <p:spPr bwMode="auto">
            <a:xfrm>
              <a:off x="9144000" y="3408363"/>
              <a:ext cx="1588" cy="41275"/>
            </a:xfrm>
            <a:custGeom>
              <a:avLst/>
              <a:gdLst/>
              <a:ahLst/>
              <a:cxnLst>
                <a:cxn ang="0">
                  <a:pos x="0" y="78"/>
                </a:cxn>
                <a:cxn ang="0">
                  <a:pos x="0" y="0"/>
                </a:cxn>
                <a:cxn ang="0">
                  <a:pos x="0" y="78"/>
                </a:cxn>
              </a:cxnLst>
              <a:rect l="0" t="0" r="r" b="b"/>
              <a:pathLst>
                <a:path h="78">
                  <a:moveTo>
                    <a:pt x="0" y="78"/>
                  </a:moveTo>
                  <a:lnTo>
                    <a:pt x="0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9318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592669" y="6261099"/>
            <a:ext cx="3386667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Capital One Public</a:t>
            </a:r>
          </a:p>
        </p:txBody>
      </p:sp>
    </p:spTree>
    <p:extLst>
      <p:ext uri="{BB962C8B-B14F-4D97-AF65-F5344CB8AC3E}">
        <p14:creationId xmlns:p14="http://schemas.microsoft.com/office/powerpoint/2010/main" val="92565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731" r:id="rId23"/>
  </p:sldLayoutIdLst>
  <p:txStyles>
    <p:titleStyle>
      <a:lvl1pPr algn="l" defTabSz="457189" rtl="0" eaLnBrk="1" latinLnBrk="0" hangingPunct="1">
        <a:spcBef>
          <a:spcPct val="0"/>
        </a:spcBef>
        <a:buNone/>
        <a:defRPr lang="en-US" sz="3000" b="1" kern="1200" dirty="0">
          <a:solidFill>
            <a:srgbClr val="595959"/>
          </a:solidFill>
          <a:latin typeface="+mj-lt"/>
          <a:ea typeface="+mn-ea"/>
          <a:cs typeface="Arial"/>
        </a:defRPr>
      </a:lvl1pPr>
    </p:titleStyle>
    <p:bodyStyle>
      <a:lvl1pPr marL="231769" indent="-231769" algn="l" defTabSz="457189" rtl="0" eaLnBrk="1" latinLnBrk="0" hangingPunct="1">
        <a:spcBef>
          <a:spcPct val="20000"/>
        </a:spcBef>
        <a:buFont typeface="Arial"/>
        <a:buChar char="•"/>
        <a:defRPr kumimoji="0" lang="en-US" sz="2000" b="0" i="0" u="none" strike="noStrike" kern="1200" cap="none" spc="0" normalizeH="0" baseline="0" noProof="0" dirty="0" smtClean="0">
          <a:ln>
            <a:noFill/>
          </a:ln>
          <a:solidFill>
            <a:srgbClr val="595959"/>
          </a:solidFill>
          <a:effectLst/>
          <a:uLnTx/>
          <a:uFillTx/>
          <a:latin typeface="+mn-lt"/>
          <a:ea typeface="+mn-ea"/>
          <a:cs typeface="Arial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rgbClr val="595959"/>
          </a:solidFill>
          <a:effectLst/>
          <a:uLnTx/>
          <a:uFillTx/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kumimoji="0" lang="en-US" sz="1600" b="0" i="0" u="none" strike="noStrike" kern="1200" cap="none" spc="0" normalizeH="0" baseline="0" noProof="0" dirty="0" smtClean="0">
          <a:ln>
            <a:noFill/>
          </a:ln>
          <a:solidFill>
            <a:srgbClr val="595959"/>
          </a:solidFill>
          <a:effectLst/>
          <a:uLnTx/>
          <a:uFillTx/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kumimoji="0" lang="en-US" sz="1400" b="0" i="0" u="none" strike="noStrike" kern="1200" cap="none" spc="0" normalizeH="0" baseline="0" noProof="0" dirty="0" smtClean="0">
          <a:ln>
            <a:noFill/>
          </a:ln>
          <a:solidFill>
            <a:srgbClr val="595959"/>
          </a:solidFill>
          <a:effectLst/>
          <a:uLnTx/>
          <a:uFillTx/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kumimoji="0" lang="en-US" sz="1200" b="0" i="0" u="none" strike="noStrike" kern="1200" cap="none" spc="0" normalizeH="0" baseline="0" noProof="0" dirty="0">
          <a:ln>
            <a:noFill/>
          </a:ln>
          <a:solidFill>
            <a:srgbClr val="595959"/>
          </a:solidFill>
          <a:effectLst/>
          <a:uLnTx/>
          <a:uFillTx/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86044" y="104069"/>
            <a:ext cx="5678657" cy="232971"/>
          </a:xfrm>
        </p:spPr>
        <p:txBody>
          <a:bodyPr/>
          <a:lstStyle/>
          <a:p>
            <a:r>
              <a:rPr lang="en-US" sz="3200" dirty="0" smtClean="0">
                <a:latin typeface="Calibri" panose="020F0502020204030204" pitchFamily="34" charset="0"/>
              </a:rPr>
              <a:t>Britto Frangklin Arul Francis</a:t>
            </a:r>
            <a:endParaRPr lang="en-US" sz="3200" dirty="0">
              <a:latin typeface="Calibri" panose="020F0502020204030204" pitchFamily="34" charset="0"/>
            </a:endParaRP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4517703"/>
              </p:ext>
            </p:extLst>
          </p:nvPr>
        </p:nvGraphicFramePr>
        <p:xfrm>
          <a:off x="36732" y="816377"/>
          <a:ext cx="12109450" cy="599717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277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27740"/>
                <a:gridCol w="2065760"/>
                <a:gridCol w="29846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03550"/>
              </a:tblGrid>
              <a:tr h="267196">
                <a:tc gridSpan="3">
                  <a:txBody>
                    <a:bodyPr/>
                    <a:lstStyle/>
                    <a:p>
                      <a:pPr marL="176213" marR="0" lvl="0" indent="-17621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8A2B45"/>
                        </a:buClr>
                        <a:buSzPct val="12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 panose="020F0502020204030204" pitchFamily="34" charset="0"/>
                        </a:rPr>
                        <a:t>Summary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6213" marR="0" lvl="0" indent="-17621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prstClr val="black"/>
                        </a:buClr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 panose="020F0502020204030204" pitchFamily="34" charset="0"/>
                        </a:rPr>
                        <a:t>Education and Certifications</a:t>
                      </a: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7852">
                <a:tc rowSpan="2" gridSpan="3"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IN" sz="1100" b="1" kern="1200" dirty="0" smtClean="0">
                          <a:effectLst/>
                          <a:latin typeface="Calibri" panose="020F0502020204030204" pitchFamily="34" charset="0"/>
                        </a:rPr>
                        <a:t>Senior Project Engineer </a:t>
                      </a:r>
                      <a:r>
                        <a:rPr lang="en-IN" sz="1100" kern="1200" dirty="0" smtClean="0">
                          <a:effectLst/>
                          <a:latin typeface="Calibri" panose="020F0502020204030204" pitchFamily="34" charset="0"/>
                        </a:rPr>
                        <a:t>with a demonstrated history of working in the information technology and services industry with</a:t>
                      </a:r>
                      <a:r>
                        <a:rPr lang="en-IN" sz="1100" kern="1200" baseline="0" dirty="0" smtClean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kern="1200" baseline="0" dirty="0" smtClean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IN" sz="1100" b="1" kern="1200" dirty="0" smtClean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kern="1200" dirty="0" smtClean="0">
                          <a:effectLst/>
                          <a:latin typeface="Calibri" panose="020F0502020204030204" pitchFamily="34" charset="0"/>
                        </a:rPr>
                        <a:t>Years </a:t>
                      </a:r>
                      <a:r>
                        <a:rPr lang="en-IN" sz="1100" kern="1200" dirty="0" smtClean="0">
                          <a:effectLst/>
                          <a:latin typeface="Calibri" panose="020F0502020204030204" pitchFamily="34" charset="0"/>
                        </a:rPr>
                        <a:t>of professional experience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IN" sz="1100" kern="1200" dirty="0" smtClean="0">
                          <a:effectLst/>
                          <a:latin typeface="Calibri" panose="020F0502020204030204" pitchFamily="34" charset="0"/>
                        </a:rPr>
                        <a:t>Business process re-engineering and skilled in ETL Programming, Requirements Analysis, Agile Methodologies [Scrum</a:t>
                      </a:r>
                      <a:r>
                        <a:rPr lang="en-IN" sz="1100" kern="1200" baseline="0" dirty="0" smtClean="0">
                          <a:effectLst/>
                          <a:latin typeface="Calibri" panose="020F0502020204030204" pitchFamily="34" charset="0"/>
                        </a:rPr>
                        <a:t>, Kanban, Scrumban</a:t>
                      </a:r>
                      <a:r>
                        <a:rPr lang="en-IN" sz="1100" kern="1200" dirty="0" smtClean="0">
                          <a:effectLst/>
                          <a:latin typeface="Calibri" panose="020F0502020204030204" pitchFamily="34" charset="0"/>
                        </a:rPr>
                        <a:t>], Xtreme</a:t>
                      </a:r>
                      <a:r>
                        <a:rPr lang="en-IN" sz="1100" kern="1200" baseline="0" dirty="0" smtClean="0">
                          <a:effectLst/>
                          <a:latin typeface="Calibri" panose="020F0502020204030204" pitchFamily="34" charset="0"/>
                        </a:rPr>
                        <a:t> Programming, Scaled Agile framework</a:t>
                      </a:r>
                      <a:r>
                        <a:rPr lang="en-IN" sz="1100" kern="1200" dirty="0" smtClean="0">
                          <a:effectLst/>
                          <a:latin typeface="Calibri" panose="020F0502020204030204" pitchFamily="34" charset="0"/>
                        </a:rPr>
                        <a:t> and Cloud</a:t>
                      </a:r>
                      <a:r>
                        <a:rPr lang="en-IN" sz="1100" kern="1200" baseline="0" dirty="0" smtClean="0">
                          <a:effectLst/>
                          <a:latin typeface="Calibri" panose="020F0502020204030204" pitchFamily="34" charset="0"/>
                        </a:rPr>
                        <a:t> computing services.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IN" sz="1100" kern="1200" dirty="0" smtClean="0">
                          <a:effectLst/>
                          <a:latin typeface="Calibri" panose="020F0502020204030204" pitchFamily="34" charset="0"/>
                        </a:rPr>
                        <a:t>Product design and development</a:t>
                      </a:r>
                      <a:r>
                        <a:rPr lang="en-IN" sz="1100" kern="1200" baseline="0" dirty="0" smtClean="0">
                          <a:effectLst/>
                          <a:latin typeface="Calibri" panose="020F0502020204030204" pitchFamily="34" charset="0"/>
                        </a:rPr>
                        <a:t> in </a:t>
                      </a:r>
                      <a:r>
                        <a:rPr lang="en-IN" sz="1100" kern="1200" dirty="0" smtClean="0">
                          <a:effectLst/>
                          <a:latin typeface="Calibri" panose="020F0502020204030204" pitchFamily="34" charset="0"/>
                        </a:rPr>
                        <a:t>Web based solutions for Project Management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kumimoji="0" lang="en-GB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 panose="020F0502020204030204" pitchFamily="34" charset="0"/>
                        </a:rPr>
                        <a:t>Domain knowledge in Retail Banking North America, Basel Regulatory Compliance, Payment &amp; Card Services and Financial Services</a:t>
                      </a:r>
                    </a:p>
                  </a:txBody>
                  <a:tcP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100" kern="1200" dirty="0" smtClean="0">
                          <a:effectLst/>
                          <a:latin typeface="Calibri" panose="020F0502020204030204" pitchFamily="34" charset="0"/>
                        </a:rPr>
                        <a:t>Strong engineering professional with a Master of Technology (</a:t>
                      </a:r>
                      <a:r>
                        <a:rPr lang="en-US" sz="1100" b="1" kern="1200" dirty="0" smtClean="0">
                          <a:effectLst/>
                          <a:latin typeface="Calibri" panose="020F0502020204030204" pitchFamily="34" charset="0"/>
                        </a:rPr>
                        <a:t>M.Tech.</a:t>
                      </a:r>
                      <a:r>
                        <a:rPr lang="en-US" sz="1100" kern="1200" dirty="0" smtClean="0">
                          <a:effectLst/>
                          <a:latin typeface="Calibri" panose="020F0502020204030204" pitchFamily="34" charset="0"/>
                        </a:rPr>
                        <a:t>) focused in Software Engineering from</a:t>
                      </a:r>
                      <a:r>
                        <a:rPr lang="en-US" sz="1100" kern="1200" baseline="0" dirty="0" smtClean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kern="1200" baseline="0" dirty="0" smtClean="0">
                          <a:effectLst/>
                          <a:latin typeface="Calibri" panose="020F0502020204030204" pitchFamily="34" charset="0"/>
                        </a:rPr>
                        <a:t>BITS</a:t>
                      </a:r>
                      <a:r>
                        <a:rPr lang="en-US" sz="1100" b="1" kern="1200" dirty="0" smtClean="0">
                          <a:effectLst/>
                          <a:latin typeface="Calibri" panose="020F0502020204030204" pitchFamily="34" charset="0"/>
                        </a:rPr>
                        <a:t>, Pilani</a:t>
                      </a:r>
                      <a:endParaRPr lang="en-US" sz="11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40643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1450" lvl="0" indent="-17145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AWS </a:t>
                      </a: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Developer Associate Level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by </a:t>
                      </a:r>
                      <a:r>
                        <a:rPr lang="en-US" sz="1100" i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Amazon Web Services </a:t>
                      </a:r>
                      <a:r>
                        <a:rPr lang="en-US" sz="1100" i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November’16</a:t>
                      </a:r>
                    </a:p>
                    <a:p>
                      <a:pPr marL="171450" marR="0" lvl="0" indent="-17145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TIC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CIU </a:t>
                      </a:r>
                      <a:r>
                        <a:rPr lang="en-US" sz="1100" b="1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Certified Unix Shell </a:t>
                      </a:r>
                      <a:r>
                        <a:rPr lang="en-US" sz="1100" b="1" kern="1200" baseline="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Scriptor</a:t>
                      </a:r>
                      <a:r>
                        <a:rPr lang="en-US" sz="1100" b="1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by TCCSS </a:t>
                      </a:r>
                      <a:r>
                        <a:rPr lang="en-US" sz="1100" i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January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’17</a:t>
                      </a:r>
                    </a:p>
                    <a:p>
                      <a:pPr marL="171450" lvl="0" indent="-17145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Big Data Hadoop and Spark Developer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by</a:t>
                      </a:r>
                      <a:r>
                        <a:rPr lang="en-US" sz="1100" i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Simplilearn </a:t>
                      </a:r>
                      <a:r>
                        <a:rPr lang="en-US" sz="1100" i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100" i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ebruary’17</a:t>
                      </a:r>
                    </a:p>
                    <a:p>
                      <a:pPr marL="171450" lvl="0" indent="-17145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IBM</a:t>
                      </a:r>
                      <a:r>
                        <a:rPr lang="en-US" sz="1100" b="1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1" kern="1200" baseline="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Bluemix</a:t>
                      </a:r>
                      <a:r>
                        <a:rPr lang="en-US" sz="1100" b="1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Cloud Application Developer V2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by Wipro IBM Alliance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July’17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7196">
                <a:tc gridSpan="3">
                  <a:txBody>
                    <a:bodyPr/>
                    <a:lstStyle/>
                    <a:p>
                      <a:pPr marL="176213" marR="0" lvl="0" indent="-17621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8A2B45"/>
                        </a:buClr>
                        <a:buSzPct val="12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100" b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Professional Skills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marR="0" lvl="0" indent="-17621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8A2B45"/>
                        </a:buClr>
                        <a:buSzPct val="12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100" b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Client Appreciation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8A2B45"/>
                        </a:buClr>
                        <a:buSzPct val="12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100" b="1" i="0" u="none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Value Adds and Proof of Concepts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719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sng" kern="1200" dirty="0" smtClean="0">
                          <a:effectLst/>
                          <a:latin typeface="Calibri" panose="020F0502020204030204" pitchFamily="34" charset="0"/>
                        </a:rPr>
                        <a:t>Primary Skills</a:t>
                      </a:r>
                      <a:endParaRPr lang="en-US" sz="1100" b="1" i="0" u="sng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sng" kern="1200" dirty="0" smtClean="0">
                          <a:effectLst/>
                          <a:latin typeface="Calibri" panose="020F0502020204030204" pitchFamily="34" charset="0"/>
                        </a:rPr>
                        <a:t>Secondary Skills</a:t>
                      </a:r>
                      <a:endParaRPr lang="en-US" sz="1100" b="1" i="0" u="sng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sng" kern="1200" dirty="0" smtClean="0">
                          <a:effectLst/>
                          <a:latin typeface="Calibri" panose="020F0502020204030204" pitchFamily="34" charset="0"/>
                        </a:rPr>
                        <a:t>Tertiary Skills</a:t>
                      </a:r>
                      <a:endParaRPr lang="en-US" sz="1100" b="1" i="0" u="sng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b="1" kern="1200" dirty="0" smtClean="0">
                          <a:effectLst/>
                          <a:latin typeface="Calibri" panose="020F0502020204030204" pitchFamily="34" charset="0"/>
                        </a:rPr>
                        <a:t>Successful Implementation and</a:t>
                      </a:r>
                      <a:r>
                        <a:rPr lang="en-US" sz="1100" b="1" kern="1200" baseline="0" dirty="0" smtClean="0">
                          <a:effectLst/>
                          <a:latin typeface="Calibri" panose="020F0502020204030204" pitchFamily="34" charset="0"/>
                        </a:rPr>
                        <a:t> Constant coordination in Customer Profile process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i="1" u="none" kern="1200" dirty="0" smtClean="0">
                          <a:effectLst/>
                          <a:latin typeface="Calibri" panose="020F0502020204030204" pitchFamily="34" charset="0"/>
                        </a:rPr>
                        <a:t>January 21, 2016</a:t>
                      </a:r>
                      <a:endParaRPr lang="en-US" sz="1100" kern="1200" dirty="0" smtClean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effectLst/>
                          <a:latin typeface="Calibri" panose="020F0502020204030204" pitchFamily="34" charset="0"/>
                        </a:rPr>
                        <a:t>“ Great perseverance !! “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kern="1200" dirty="0" smtClean="0">
                          <a:effectLst/>
                          <a:latin typeface="Calibri" panose="020F0502020204030204" pitchFamily="34" charset="0"/>
                        </a:rPr>
                        <a:t>-- </a:t>
                      </a:r>
                      <a:r>
                        <a:rPr lang="en-US" sz="1100" u="sng" kern="1200" dirty="0" smtClean="0">
                          <a:effectLst/>
                          <a:latin typeface="Calibri" panose="020F0502020204030204" pitchFamily="34" charset="0"/>
                        </a:rPr>
                        <a:t>Kevin Wall,</a:t>
                      </a:r>
                      <a:r>
                        <a:rPr lang="en-US" sz="1100" u="sng" kern="1200" baseline="0" dirty="0" smtClean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u="sng" kern="1200" dirty="0" smtClean="0">
                          <a:effectLst/>
                          <a:latin typeface="Calibri" panose="020F0502020204030204" pitchFamily="34" charset="0"/>
                        </a:rPr>
                        <a:t>EDS – Card Director</a:t>
                      </a:r>
                      <a:endParaRPr lang="en-US" sz="1100" kern="1200" dirty="0" smtClean="0"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100" kern="1200" dirty="0" smtClean="0"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kern="1200" dirty="0" smtClean="0">
                          <a:effectLst/>
                          <a:latin typeface="Calibri" panose="020F0502020204030204" pitchFamily="34" charset="0"/>
                        </a:rPr>
                        <a:t> “ I want to thank each of you for your constant monitoring and persistence to get this</a:t>
                      </a:r>
                      <a:r>
                        <a:rPr lang="en-US" sz="1100" kern="1200" baseline="0" dirty="0" smtClean="0">
                          <a:effectLst/>
                          <a:latin typeface="Calibri" panose="020F0502020204030204" pitchFamily="34" charset="0"/>
                        </a:rPr>
                        <a:t> “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u="none" kern="1200" dirty="0" smtClean="0">
                          <a:effectLst/>
                          <a:latin typeface="Calibri" panose="020F0502020204030204" pitchFamily="34" charset="0"/>
                        </a:rPr>
                        <a:t>-- </a:t>
                      </a:r>
                      <a:r>
                        <a:rPr lang="en-US" sz="1100" u="sng" kern="1200" dirty="0" smtClean="0">
                          <a:effectLst/>
                          <a:latin typeface="Calibri" panose="020F0502020204030204" pitchFamily="34" charset="0"/>
                        </a:rPr>
                        <a:t>Tonya Cole ,</a:t>
                      </a:r>
                      <a:r>
                        <a:rPr lang="en-US" sz="1100" u="sng" kern="1200" baseline="0" dirty="0" smtClean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u="sng" kern="1200" dirty="0" smtClean="0">
                          <a:effectLst/>
                          <a:latin typeface="Calibri" panose="020F0502020204030204" pitchFamily="34" charset="0"/>
                        </a:rPr>
                        <a:t>EDS – Card Sr. Manager</a:t>
                      </a:r>
                      <a:r>
                        <a:rPr lang="en-US" sz="1100" kern="1200" dirty="0" smtClean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10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100" b="1" kern="1200" dirty="0" smtClean="0">
                          <a:effectLst/>
                          <a:latin typeface="Calibri" panose="020F0502020204030204" pitchFamily="34" charset="0"/>
                        </a:rPr>
                        <a:t>SnapLogic Demo on EDS Innovation day and took home the award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i="1" u="none" kern="1200" dirty="0" smtClean="0">
                          <a:effectLst/>
                          <a:latin typeface="Calibri" panose="020F0502020204030204" pitchFamily="34" charset="0"/>
                        </a:rPr>
                        <a:t>June 24, 2016</a:t>
                      </a:r>
                      <a:endParaRPr lang="en-US" sz="1100" kern="1200" dirty="0" smtClean="0"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kern="1200" dirty="0" smtClean="0">
                          <a:effectLst/>
                          <a:latin typeface="Calibri" panose="020F0502020204030204" pitchFamily="34" charset="0"/>
                        </a:rPr>
                        <a:t>“ Congratulations on the EDS innovation for June!  Nice Job!! “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kern="1200" dirty="0" smtClean="0">
                          <a:effectLst/>
                          <a:latin typeface="Calibri" panose="020F0502020204030204" pitchFamily="34" charset="0"/>
                        </a:rPr>
                        <a:t>-- </a:t>
                      </a:r>
                      <a:r>
                        <a:rPr lang="en-US" sz="1100" u="sng" kern="1200" dirty="0" smtClean="0">
                          <a:effectLst/>
                          <a:latin typeface="Calibri" panose="020F0502020204030204" pitchFamily="34" charset="0"/>
                        </a:rPr>
                        <a:t>Tonya Cole ,</a:t>
                      </a:r>
                      <a:r>
                        <a:rPr lang="en-US" sz="1100" u="sng" kern="1200" baseline="0" dirty="0" smtClean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u="sng" kern="1200" dirty="0" smtClean="0">
                          <a:effectLst/>
                          <a:latin typeface="Calibri" panose="020F0502020204030204" pitchFamily="34" charset="0"/>
                        </a:rPr>
                        <a:t>EDS – Card Sr. Manager</a:t>
                      </a:r>
                      <a:r>
                        <a:rPr lang="en-US" sz="1100" kern="1200" dirty="0" smtClean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Value Adds to Capital One</a:t>
                      </a:r>
                    </a:p>
                    <a:p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Generic file Converter - EBCDIC TO ASCII and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v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ice versa using </a:t>
                      </a: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Ab Initio PDL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Programming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Periodic publishing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CC/DL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Document updates with problems and solution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Web Apps – Wip Cap Initiatives, Cap one Bookmarks, Wip Cap Memories, Wip Cap Olympics</a:t>
                      </a:r>
                    </a:p>
                    <a:p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1450" indent="-171450" algn="l" defTabSz="457189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Proof of Concepts</a:t>
                      </a:r>
                    </a:p>
                    <a:p>
                      <a:pPr marL="171450" indent="-171450" algn="l" defTabSz="457189" rtl="0" eaLnBrk="1" latinLnBrk="0" hangingPunct="1">
                        <a:buFont typeface="Wingdings" panose="05000000000000000000" pitchFamily="2" charset="2"/>
                        <a:buChar char="q"/>
                      </a:pPr>
                      <a:endParaRPr lang="en-US" sz="1100" b="1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FTL process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for TSYS system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on 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Auth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Trxn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CHIPS FTL process through </a:t>
                      </a: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DOCS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Framework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Data push from S3 Bucket to Red Shift Cluster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CHIPS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XML Source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processing by </a:t>
                      </a: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SnapLogic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Data Streaming to S3 bucket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and load the same data to Redshift cluster by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Apache </a:t>
                      </a: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Ni-Fi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CHIPS</a:t>
                      </a:r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Process in </a:t>
                      </a:r>
                      <a:r>
                        <a:rPr lang="en-US" sz="1100" b="1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Symphony Framework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95578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100" kern="1200" dirty="0" smtClean="0">
                          <a:effectLst/>
                          <a:latin typeface="Calibri" panose="020F0502020204030204" pitchFamily="34" charset="0"/>
                        </a:rPr>
                        <a:t>Ab Initio ETL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100" kern="1200" dirty="0" smtClean="0">
                          <a:effectLst/>
                          <a:latin typeface="Calibri" panose="020F0502020204030204" pitchFamily="34" charset="0"/>
                        </a:rPr>
                        <a:t>UNIX Shell Scripting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100" kern="1200" dirty="0" smtClean="0">
                          <a:effectLst/>
                          <a:latin typeface="Calibri" panose="020F0502020204030204" pitchFamily="34" charset="0"/>
                        </a:rPr>
                        <a:t>Teradata SQL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100" kern="1200" dirty="0" smtClean="0">
                          <a:effectLst/>
                          <a:latin typeface="Calibri" panose="020F0502020204030204" pitchFamily="34" charset="0"/>
                        </a:rPr>
                        <a:t>Hadoop Ecosystem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100" kern="1200" dirty="0" smtClean="0">
                          <a:effectLst/>
                          <a:latin typeface="Calibri" panose="020F0502020204030204" pitchFamily="34" charset="0"/>
                        </a:rPr>
                        <a:t>Amazon Web Services</a:t>
                      </a:r>
                    </a:p>
                    <a:p>
                      <a:pPr marL="171450" indent="-171450" algn="l" defTabSz="457200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100" kern="1200" dirty="0" smtClean="0">
                          <a:effectLst/>
                          <a:latin typeface="Calibri" panose="020F0502020204030204" pitchFamily="34" charset="0"/>
                        </a:rPr>
                        <a:t>HTML/CSS</a:t>
                      </a:r>
                    </a:p>
                    <a:p>
                      <a:pPr marL="171450" indent="-171450" algn="l" defTabSz="457200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100" kern="1200" dirty="0" smtClean="0">
                          <a:effectLst/>
                          <a:latin typeface="Calibri" panose="020F0502020204030204" pitchFamily="34" charset="0"/>
                        </a:rPr>
                        <a:t>SnapLogic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100" kern="1200" dirty="0" smtClean="0">
                          <a:effectLst/>
                          <a:latin typeface="Calibri" panose="020F0502020204030204" pitchFamily="34" charset="0"/>
                        </a:rPr>
                        <a:t>Apache Ni-Fi</a:t>
                      </a:r>
                    </a:p>
                    <a:p>
                      <a:pPr marL="171450" indent="-171450" algn="l" defTabSz="457200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100" kern="1200" dirty="0" smtClean="0">
                          <a:effectLst/>
                          <a:latin typeface="Calibri" panose="020F0502020204030204" pitchFamily="34" charset="0"/>
                        </a:rPr>
                        <a:t>Node JS</a:t>
                      </a:r>
                    </a:p>
                    <a:p>
                      <a:pPr marL="171450" indent="-171450" algn="l" defTabSz="457200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100" kern="1200" dirty="0" smtClean="0">
                          <a:effectLst/>
                          <a:latin typeface="Calibri" panose="020F0502020204030204" pitchFamily="34" charset="0"/>
                        </a:rPr>
                        <a:t>Apache Spark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0382">
                <a:tc gridSpan="3">
                  <a:txBody>
                    <a:bodyPr/>
                    <a:lstStyle/>
                    <a:p>
                      <a:pPr marL="176213" marR="0" lvl="0" indent="-17621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8A2B45"/>
                        </a:buClr>
                        <a:buSzPct val="12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100" b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Leadership Qualities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61131">
                <a:tc gridSpan="3"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100" kern="1200" dirty="0" smtClean="0">
                          <a:effectLst/>
                          <a:latin typeface="Calibri" panose="020F0502020204030204" pitchFamily="34" charset="0"/>
                        </a:rPr>
                        <a:t>Trained in leadership programs like ‘Synergy across Teams, Promises-Promises,</a:t>
                      </a:r>
                      <a:r>
                        <a:rPr lang="en-US" sz="1100" kern="1200" baseline="0" dirty="0" smtClean="0">
                          <a:effectLst/>
                          <a:latin typeface="Calibri" panose="020F0502020204030204" pitchFamily="34" charset="0"/>
                        </a:rPr>
                        <a:t> Ambassador Program’</a:t>
                      </a:r>
                      <a:endParaRPr lang="en-US" sz="1100" kern="1200" dirty="0" smtClean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100" kern="1200" dirty="0" smtClean="0">
                          <a:effectLst/>
                          <a:latin typeface="Calibri" panose="020F0502020204030204" pitchFamily="34" charset="0"/>
                        </a:rPr>
                        <a:t>Proactive contributions and initiatives towards </a:t>
                      </a:r>
                      <a:r>
                        <a:rPr lang="en-US" sz="1100" kern="1200" dirty="0" err="1" smtClean="0"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100" kern="1200" dirty="0" smtClean="0">
                          <a:effectLst/>
                          <a:latin typeface="Calibri" panose="020F0502020204030204" pitchFamily="34" charset="0"/>
                        </a:rPr>
                        <a:t>-Share Sessions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100" kern="1200" dirty="0" smtClean="0">
                          <a:effectLst/>
                          <a:latin typeface="Calibri" panose="020F0502020204030204" pitchFamily="34" charset="0"/>
                        </a:rPr>
                        <a:t>Initiated a crew </a:t>
                      </a:r>
                      <a:r>
                        <a:rPr lang="en-US" sz="1100" b="1" kern="1200" dirty="0" smtClean="0">
                          <a:effectLst/>
                          <a:latin typeface="Calibri" panose="020F0502020204030204" pitchFamily="34" charset="0"/>
                        </a:rPr>
                        <a:t>‘Trend-Setters’ </a:t>
                      </a:r>
                      <a:r>
                        <a:rPr lang="en-US" sz="1100" kern="1200" dirty="0" smtClean="0">
                          <a:effectLst/>
                          <a:latin typeface="Calibri" panose="020F0502020204030204" pitchFamily="34" charset="0"/>
                        </a:rPr>
                        <a:t>to organize account activities and acting as a focal point for my crew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100" kern="1200" dirty="0" smtClean="0">
                          <a:effectLst/>
                          <a:latin typeface="Calibri" panose="020F0502020204030204" pitchFamily="34" charset="0"/>
                        </a:rPr>
                        <a:t>Mentoring my co-workers in all the aspects</a:t>
                      </a:r>
                      <a:r>
                        <a:rPr lang="en-US" sz="1100" kern="1200" baseline="0" dirty="0" smtClean="0">
                          <a:effectLst/>
                          <a:latin typeface="Calibri" panose="020F0502020204030204" pitchFamily="34" charset="0"/>
                        </a:rPr>
                        <a:t> of </a:t>
                      </a:r>
                      <a:r>
                        <a:rPr lang="en-US" sz="1100" kern="1200" dirty="0" smtClean="0">
                          <a:effectLst/>
                          <a:latin typeface="Calibri" panose="020F0502020204030204" pitchFamily="34" charset="0"/>
                        </a:rPr>
                        <a:t>domain,</a:t>
                      </a:r>
                      <a:r>
                        <a:rPr lang="en-US" sz="1100" kern="1200" baseline="0" dirty="0" smtClean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kern="1200" dirty="0" smtClean="0">
                          <a:effectLst/>
                          <a:latin typeface="Calibri" panose="020F0502020204030204" pitchFamily="34" charset="0"/>
                        </a:rPr>
                        <a:t>functional and technical</a:t>
                      </a:r>
                      <a:r>
                        <a:rPr lang="en-US" sz="1100" kern="1200" baseline="0" dirty="0" smtClean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kern="1200" dirty="0" smtClean="0">
                          <a:effectLst/>
                          <a:latin typeface="Calibri" panose="020F0502020204030204" pitchFamily="34" charset="0"/>
                        </a:rPr>
                        <a:t>level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100" kern="1200" dirty="0" smtClean="0">
                          <a:effectLst/>
                          <a:latin typeface="Calibri" panose="020F0502020204030204" pitchFamily="34" charset="0"/>
                        </a:rPr>
                        <a:t>Organizing team</a:t>
                      </a:r>
                      <a:r>
                        <a:rPr lang="en-US" sz="1100" kern="1200" baseline="0" dirty="0" smtClean="0">
                          <a:effectLst/>
                          <a:latin typeface="Calibri" panose="020F0502020204030204" pitchFamily="34" charset="0"/>
                        </a:rPr>
                        <a:t> bonding</a:t>
                      </a:r>
                      <a:r>
                        <a:rPr lang="en-US" sz="1100" kern="1200" dirty="0" smtClean="0">
                          <a:effectLst/>
                          <a:latin typeface="Calibri" panose="020F0502020204030204" pitchFamily="34" charset="0"/>
                        </a:rPr>
                        <a:t> events periodically such as Potluck, Sport Events, Retro’16, Team Outing’16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100" kern="1200" dirty="0" smtClean="0">
                          <a:effectLst/>
                          <a:latin typeface="Calibri" panose="020F0502020204030204" pitchFamily="34" charset="0"/>
                        </a:rPr>
                        <a:t>Simplifying the management</a:t>
                      </a:r>
                      <a:r>
                        <a:rPr lang="en-US" sz="1100" kern="1200" baseline="0" dirty="0" smtClean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kern="1200" dirty="0" smtClean="0">
                          <a:effectLst/>
                          <a:latin typeface="Calibri" panose="020F0502020204030204" pitchFamily="34" charset="0"/>
                        </a:rPr>
                        <a:t>model by developing web apps to leverage project</a:t>
                      </a:r>
                      <a:r>
                        <a:rPr lang="en-US" sz="1100" kern="1200" baseline="0" dirty="0" smtClean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kern="1200" dirty="0" smtClean="0">
                          <a:effectLst/>
                          <a:latin typeface="Calibri" panose="020F0502020204030204" pitchFamily="34" charset="0"/>
                        </a:rPr>
                        <a:t>management needs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100" kern="1200" dirty="0" smtClean="0">
                          <a:effectLst/>
                          <a:latin typeface="Calibri" panose="020F0502020204030204" pitchFamily="34" charset="0"/>
                        </a:rPr>
                        <a:t>Improvising team agile practices to ensure my team has a proper roadmap on what we are doing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100" kern="1200" dirty="0" smtClean="0">
                          <a:effectLst/>
                          <a:latin typeface="Calibri" panose="020F0502020204030204" pitchFamily="34" charset="0"/>
                        </a:rPr>
                        <a:t>Ahead one step </a:t>
                      </a:r>
                      <a:r>
                        <a:rPr lang="en-US" sz="1100" kern="1200" baseline="0" dirty="0" smtClean="0">
                          <a:effectLst/>
                          <a:latin typeface="Calibri" panose="020F0502020204030204" pitchFamily="34" charset="0"/>
                        </a:rPr>
                        <a:t>on my career growth, acquiring our valuable </a:t>
                      </a:r>
                      <a:r>
                        <a:rPr lang="en-US" sz="1100" kern="1200" dirty="0" smtClean="0">
                          <a:effectLst/>
                          <a:latin typeface="Calibri" panose="020F0502020204030204" pitchFamily="34" charset="0"/>
                        </a:rPr>
                        <a:t>TLCP </a:t>
                      </a:r>
                      <a:r>
                        <a:rPr lang="en-US" sz="1100" kern="1200" dirty="0" smtClean="0">
                          <a:effectLst/>
                          <a:latin typeface="Calibri" panose="020F0502020204030204" pitchFamily="34" charset="0"/>
                        </a:rPr>
                        <a:t>Program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7"/>
          <a:stretch/>
        </p:blipFill>
        <p:spPr>
          <a:xfrm>
            <a:off x="10657563" y="-112542"/>
            <a:ext cx="802835" cy="9860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3494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04800" y="90586"/>
            <a:ext cx="2728686" cy="523220"/>
          </a:xfrm>
        </p:spPr>
        <p:txBody>
          <a:bodyPr/>
          <a:lstStyle/>
          <a:p>
            <a:r>
              <a:rPr lang="en-US" sz="2800" dirty="0"/>
              <a:t>Continued ..</a:t>
            </a: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7330402"/>
              </p:ext>
            </p:extLst>
          </p:nvPr>
        </p:nvGraphicFramePr>
        <p:xfrm>
          <a:off x="16804" y="819573"/>
          <a:ext cx="12151163" cy="603842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5957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777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77710"/>
              </a:tblGrid>
              <a:tr h="267595">
                <a:tc>
                  <a:txBody>
                    <a:bodyPr/>
                    <a:lstStyle/>
                    <a:p>
                      <a:pPr marL="176213" marR="0" lvl="0" indent="-17621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8A2B45"/>
                        </a:buClr>
                        <a:buSzPct val="12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 panose="020F0502020204030204" pitchFamily="34" charset="0"/>
                        </a:rPr>
                        <a:t>Awards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6213" marR="0" lvl="0" indent="-17621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prstClr val="black"/>
                        </a:buClr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sz="1100" b="1" u="none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Design and Solutions</a:t>
                      </a:r>
                      <a:endParaRPr lang="en-US" sz="1100" u="none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3492">
                <a:tc rowSpan="3">
                  <a:txBody>
                    <a:bodyPr/>
                    <a:lstStyle/>
                    <a:p>
                      <a:pPr marL="228600" marR="0" indent="-22860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‘Thanks A Billion’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by </a:t>
                      </a:r>
                      <a:r>
                        <a:rPr lang="en-US" sz="1100" i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Amit </a:t>
                      </a:r>
                      <a:r>
                        <a:rPr lang="en-US" sz="1100" i="1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Kolambkar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[TL] for building a generic graphs and metric reports for tracing the patterns of competition, strategic orientations, and the differential risk/return profiles associated with various business strategies in the banking industry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sng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April’13</a:t>
                      </a:r>
                      <a:endParaRPr lang="en-US" sz="1100" b="1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‘Thanks A Zillion’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by </a:t>
                      </a:r>
                      <a:r>
                        <a:rPr lang="en-US" sz="1100" i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Vasuki Y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[PM] for quickly adapting to Agile and contribute significantly to the project success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100" u="sng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May’14</a:t>
                      </a:r>
                      <a:endParaRPr lang="en-US" sz="1100" b="1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‘Tech </a:t>
                      </a:r>
                      <a:r>
                        <a:rPr lang="en-US" sz="1100" b="1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Xcellence</a:t>
                      </a: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’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by </a:t>
                      </a:r>
                      <a:r>
                        <a:rPr lang="en-US" sz="1100" i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EDS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for consecutive three successful major DDE rollouts in Q2-2015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100" u="sng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Oct’14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‘Inspiring Performance’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by </a:t>
                      </a:r>
                      <a:r>
                        <a:rPr lang="en-US" sz="1100" i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Vasuki Y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[PM] for extraordinary commitment on the work done which is lead to winning Tech Excellence award!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100" u="sng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March’15</a:t>
                      </a: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‘Tendulkar Cup’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by </a:t>
                      </a:r>
                      <a:r>
                        <a:rPr lang="en-US" sz="1100" i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Heather Foster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[PO] </a:t>
                      </a:r>
                      <a:r>
                        <a:rPr lang="en-US" sz="1100" i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and Robert Tresco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[SM] for my outstanding performance and exceptional commitment to the Enterprise Data Services (EDS) Card Fraud/Disputes Team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100" u="sng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April’15</a:t>
                      </a: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‘You Made a Difference’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by </a:t>
                      </a:r>
                      <a:r>
                        <a:rPr lang="en-US" sz="1100" i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Manikantha Tammana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[PM] for helping out with "Chennai DR work" and appreciated for organizing team initiatives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100" u="sng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Dec’15</a:t>
                      </a: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228600" marR="0" indent="-22860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‘Inspiring Performance’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by </a:t>
                      </a:r>
                      <a:r>
                        <a:rPr lang="en-US" sz="1100" i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Deepak Bhat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[PM] for going beyond deliverables by taking up extra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work assigned to me and ensured that was completed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100" u="sng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Dec’15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‘Best Re-Use of a Technology’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by </a:t>
                      </a:r>
                      <a:r>
                        <a:rPr lang="en-US" sz="1100" i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Tonya Cole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[PO] and Robert Tresco [SM]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 team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invoking the existing CHIPS process into new SnapLogic technology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100" u="sng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June’16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18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ACDC Conversion DDE Process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100" u="sng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March’15</a:t>
                      </a: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  <a:endParaRPr lang="en-US" sz="1100" b="1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indent="0" fontAlgn="base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Conversion of American Express and/or Discover to a Capital One</a:t>
                      </a:r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Platinum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MasterCard</a:t>
                      </a:r>
                    </a:p>
                    <a:p>
                      <a:pPr marL="628639" marR="0" lvl="1" indent="-171450" algn="l" defTabSz="45718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100" b="0" u="sng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Responsibility:</a:t>
                      </a:r>
                      <a:r>
                        <a:rPr lang="en-US" sz="1100" b="0" u="none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Developer/Maintenance Support</a:t>
                      </a:r>
                    </a:p>
                    <a:p>
                      <a:pPr marL="628639" marR="0" lvl="1" indent="-171450" algn="l" defTabSz="45718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sz="1100" b="1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5718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Loss of Grace DDE Process </a:t>
                      </a: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June’15 </a:t>
                      </a:r>
                    </a:p>
                    <a:p>
                      <a:pPr marL="0" marR="0" lvl="0" indent="0" algn="l" defTabSz="45718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Bank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mustn’t have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f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inance charges on balances for days in prior billing cycles due to the loss of a grace period (i.e., double-cycle billing), unless an exception applies. Charges can be charged on balances during billing cycles when adjusting charges for return of a customer payment or to resolve an unauthorized use.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If a customer is not eligible for a grace period, these requirements do not apply.</a:t>
                      </a:r>
                    </a:p>
                    <a:p>
                      <a:pPr marL="628639" marR="0" lvl="1" indent="-171450" algn="l" defTabSz="45718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100" b="0" u="sng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Responsibility:</a:t>
                      </a:r>
                      <a:r>
                        <a:rPr lang="en-US" sz="1100" b="0" u="none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Developer/Maintenance Support</a:t>
                      </a:r>
                    </a:p>
                    <a:p>
                      <a:pPr marL="0" marR="0" lvl="0" indent="0" algn="l" defTabSz="45718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100" b="1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Account Combination DDE Process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100" u="sng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May’15</a:t>
                      </a:r>
                      <a:endParaRPr lang="en-US" sz="1100" b="1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An online servicing tool that allows eligible US Card customers to request to combine cards. If eligible, customers with more than one credit card account can close a card and add the closed card's credit line to one of their other existing credit card accounts.</a:t>
                      </a:r>
                    </a:p>
                    <a:p>
                      <a:pPr marL="628639" lvl="1" indent="-171450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100" b="0" u="sng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Responsibility:</a:t>
                      </a:r>
                      <a:r>
                        <a:rPr lang="en-US" sz="1100" b="0" u="none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1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Module Developer/Maintenance Support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endParaRPr lang="en-US" sz="1100" b="1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Customer </a:t>
                      </a: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Profile Feed DDE Process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100" u="sng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April’16</a:t>
                      </a:r>
                      <a:endParaRPr lang="en-US" sz="1100" b="1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Customer profile process provides ability to update customer’s acceptance of terms and conditions for profile-based features such as Credit Tracker and P2P. Provide ability to un-enroll the customer from the profile-based feature</a:t>
                      </a:r>
                    </a:p>
                    <a:p>
                      <a:pPr marL="628639" marR="0" lvl="1" indent="-17145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100" b="0" u="sng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Responsibility:</a:t>
                      </a:r>
                      <a:r>
                        <a:rPr lang="en-US" sz="1100" b="0" u="none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Lead Developer/Maintenance Support</a:t>
                      </a:r>
                    </a:p>
                    <a:p>
                      <a:pPr marL="0" indent="0" fontAlgn="base">
                        <a:buFont typeface="Wingdings" panose="05000000000000000000" pitchFamily="2" charset="2"/>
                        <a:buNone/>
                      </a:pPr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457189" lvl="1" indent="0" fontAlgn="base">
                        <a:buFont typeface="Wingdings" panose="05000000000000000000" pitchFamily="2" charset="2"/>
                        <a:buNone/>
                      </a:pP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75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100" b="1" u="none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Key Competency</a:t>
                      </a:r>
                      <a:endParaRPr lang="en-US" sz="1100" u="none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89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SME in Chordiant and TSYS Systems</a:t>
                      </a:r>
                    </a:p>
                    <a:p>
                      <a:pPr marL="171450" indent="-1714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Techno functional resource</a:t>
                      </a:r>
                    </a:p>
                    <a:p>
                      <a:pPr marL="171450" indent="-1714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Listens effectively to expresses ideas</a:t>
                      </a:r>
                    </a:p>
                    <a:p>
                      <a:pPr marL="171450" indent="-1714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Enthusiastic, proactive and self-starting</a:t>
                      </a:r>
                    </a:p>
                    <a:p>
                      <a:pPr marL="171450" indent="-1714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Independent and self-reliant</a:t>
                      </a:r>
                    </a:p>
                    <a:p>
                      <a:pPr marL="171450" marR="0" indent="-17145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ffective team player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Comfortable working across business and cultural boundaries</a:t>
                      </a:r>
                    </a:p>
                    <a:p>
                      <a:pPr marL="171450" indent="-1714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Asks for and fulfills challenging, stretch goals</a:t>
                      </a:r>
                    </a:p>
                    <a:p>
                      <a:pPr marL="171450" indent="-1714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Effectively applies learning to new situations</a:t>
                      </a:r>
                      <a:endParaRPr lang="en-US" sz="1100" kern="1200" baseline="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Concerned to provide a prompt, efficient and personalized service to clients</a:t>
                      </a:r>
                    </a:p>
                    <a:p>
                      <a:pPr marL="171450" indent="-1714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Understands client's needs and cultivates mutually beneficial client relationships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88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Wipro PPT Colors 2012">
      <a:dk1>
        <a:sysClr val="windowText" lastClr="000000"/>
      </a:dk1>
      <a:lt1>
        <a:sysClr val="window" lastClr="FFFFFF"/>
      </a:lt1>
      <a:dk2>
        <a:srgbClr val="37302A"/>
      </a:dk2>
      <a:lt2>
        <a:srgbClr val="A7E8FF"/>
      </a:lt2>
      <a:accent1>
        <a:srgbClr val="00B0F0"/>
      </a:accent1>
      <a:accent2>
        <a:srgbClr val="39B3E9"/>
      </a:accent2>
      <a:accent3>
        <a:srgbClr val="0287CA"/>
      </a:accent3>
      <a:accent4>
        <a:srgbClr val="595959"/>
      </a:accent4>
      <a:accent5>
        <a:srgbClr val="A6A1A4"/>
      </a:accent5>
      <a:accent6>
        <a:srgbClr val="0070C0"/>
      </a:accent6>
      <a:hlink>
        <a:srgbClr val="6A6468"/>
      </a:hlink>
      <a:folHlink>
        <a:srgbClr val="00B0F0"/>
      </a:folHlink>
    </a:clrScheme>
    <a:fontScheme name="Wipro PPT Fonts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INTERNAL">
  <a:themeElements>
    <a:clrScheme name="Wipro PPT Colors">
      <a:dk1>
        <a:sysClr val="windowText" lastClr="000000"/>
      </a:dk1>
      <a:lt1>
        <a:sysClr val="window" lastClr="FFFFFF"/>
      </a:lt1>
      <a:dk2>
        <a:srgbClr val="37302A"/>
      </a:dk2>
      <a:lt2>
        <a:srgbClr val="A7E8FF"/>
      </a:lt2>
      <a:accent1>
        <a:srgbClr val="00B0F0"/>
      </a:accent1>
      <a:accent2>
        <a:srgbClr val="39B3E9"/>
      </a:accent2>
      <a:accent3>
        <a:srgbClr val="0287CA"/>
      </a:accent3>
      <a:accent4>
        <a:srgbClr val="595959"/>
      </a:accent4>
      <a:accent5>
        <a:srgbClr val="A6A1A4"/>
      </a:accent5>
      <a:accent6>
        <a:srgbClr val="0070C0"/>
      </a:accent6>
      <a:hlink>
        <a:srgbClr val="6A6468"/>
      </a:hlink>
      <a:folHlink>
        <a:srgbClr val="00B0F0"/>
      </a:folHlink>
    </a:clrScheme>
    <a:fontScheme name="Wipro PPT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4269</TotalTime>
  <Words>682</Words>
  <Application>Microsoft Office PowerPoint</Application>
  <PresentationFormat>Widescreen</PresentationFormat>
  <Paragraphs>102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Gill Sans MT</vt:lpstr>
      <vt:lpstr>Webdings</vt:lpstr>
      <vt:lpstr>Wingdings</vt:lpstr>
      <vt:lpstr>blank</vt:lpstr>
      <vt:lpstr>INTERNAL</vt:lpstr>
      <vt:lpstr>PowerPoint Presentation</vt:lpstr>
      <vt:lpstr>PowerPoint Presentation</vt:lpstr>
    </vt:vector>
  </TitlesOfParts>
  <Company>Wipro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Britto Frangklin</dc:creator>
  <cp:keywords>Profile</cp:keywords>
  <cp:lastModifiedBy>Britto Frangklin Arul Francis (Banking &amp; Financial Services)</cp:lastModifiedBy>
  <cp:revision>241</cp:revision>
  <cp:lastPrinted>2011-09-27T16:59:14Z</cp:lastPrinted>
  <dcterms:created xsi:type="dcterms:W3CDTF">2013-02-25T16:43:24Z</dcterms:created>
  <dcterms:modified xsi:type="dcterms:W3CDTF">2017-08-04T13:18:21Z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891055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D5.0.6</vt:lpwstr>
  </property>
  <property fmtid="{D5CDD505-2E9C-101B-9397-08002B2CF9AE}" pid="5" name="Document Classification Level">
    <vt:lpwstr>Public</vt:lpwstr>
  </property>
</Properties>
</file>