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31347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40" algn="l" defTabSz="31347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79" algn="l" defTabSz="31347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219" algn="l" defTabSz="31347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958" algn="l" defTabSz="31347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698" algn="l" defTabSz="31347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438" algn="l" defTabSz="31347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177" algn="l" defTabSz="31347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917" algn="l" defTabSz="31347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72" d="100"/>
          <a:sy n="172" d="100"/>
        </p:scale>
        <p:origin x="-1164" y="-96"/>
      </p:cViewPr>
      <p:guideLst>
        <p:guide orient="horz" pos="86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1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09856"/>
            <a:ext cx="61722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09856"/>
            <a:ext cx="180594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762760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162685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7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21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95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69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43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1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91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640081"/>
            <a:ext cx="1211580" cy="18103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640081"/>
            <a:ext cx="1211580" cy="18103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1" y="614045"/>
            <a:ext cx="1212056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40" indent="0">
              <a:buNone/>
              <a:defRPr sz="700" b="1"/>
            </a:lvl2pPr>
            <a:lvl3pPr marL="313479" indent="0">
              <a:buNone/>
              <a:defRPr sz="600" b="1"/>
            </a:lvl3pPr>
            <a:lvl4pPr marL="470219" indent="0">
              <a:buNone/>
              <a:defRPr sz="500" b="1"/>
            </a:lvl4pPr>
            <a:lvl5pPr marL="626958" indent="0">
              <a:buNone/>
              <a:defRPr sz="500" b="1"/>
            </a:lvl5pPr>
            <a:lvl6pPr marL="783698" indent="0">
              <a:buNone/>
              <a:defRPr sz="500" b="1"/>
            </a:lvl6pPr>
            <a:lvl7pPr marL="940438" indent="0">
              <a:buNone/>
              <a:defRPr sz="500" b="1"/>
            </a:lvl7pPr>
            <a:lvl8pPr marL="1097177" indent="0">
              <a:buNone/>
              <a:defRPr sz="500" b="1"/>
            </a:lvl8pPr>
            <a:lvl9pPr marL="125391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1" y="869950"/>
            <a:ext cx="1212056" cy="158051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614045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40" indent="0">
              <a:buNone/>
              <a:defRPr sz="700" b="1"/>
            </a:lvl2pPr>
            <a:lvl3pPr marL="313479" indent="0">
              <a:buNone/>
              <a:defRPr sz="600" b="1"/>
            </a:lvl3pPr>
            <a:lvl4pPr marL="470219" indent="0">
              <a:buNone/>
              <a:defRPr sz="500" b="1"/>
            </a:lvl4pPr>
            <a:lvl5pPr marL="626958" indent="0">
              <a:buNone/>
              <a:defRPr sz="500" b="1"/>
            </a:lvl5pPr>
            <a:lvl6pPr marL="783698" indent="0">
              <a:buNone/>
              <a:defRPr sz="500" b="1"/>
            </a:lvl6pPr>
            <a:lvl7pPr marL="940438" indent="0">
              <a:buNone/>
              <a:defRPr sz="500" b="1"/>
            </a:lvl7pPr>
            <a:lvl8pPr marL="1097177" indent="0">
              <a:buNone/>
              <a:defRPr sz="500" b="1"/>
            </a:lvl8pPr>
            <a:lvl9pPr marL="125391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869950"/>
            <a:ext cx="1212533" cy="158051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220"/>
            <a:ext cx="902494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0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574040"/>
            <a:ext cx="902494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40" indent="0">
              <a:buNone/>
              <a:defRPr sz="400"/>
            </a:lvl2pPr>
            <a:lvl3pPr marL="313479" indent="0">
              <a:buNone/>
              <a:defRPr sz="400"/>
            </a:lvl3pPr>
            <a:lvl4pPr marL="470219" indent="0">
              <a:buNone/>
              <a:defRPr sz="300"/>
            </a:lvl4pPr>
            <a:lvl5pPr marL="626958" indent="0">
              <a:buNone/>
              <a:defRPr sz="300"/>
            </a:lvl5pPr>
            <a:lvl6pPr marL="783698" indent="0">
              <a:buNone/>
              <a:defRPr sz="300"/>
            </a:lvl6pPr>
            <a:lvl7pPr marL="940438" indent="0">
              <a:buNone/>
              <a:defRPr sz="300"/>
            </a:lvl7pPr>
            <a:lvl8pPr marL="1097177" indent="0">
              <a:buNone/>
              <a:defRPr sz="300"/>
            </a:lvl8pPr>
            <a:lvl9pPr marL="125391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920240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40" indent="0">
              <a:buNone/>
              <a:defRPr sz="1000"/>
            </a:lvl2pPr>
            <a:lvl3pPr marL="313479" indent="0">
              <a:buNone/>
              <a:defRPr sz="800"/>
            </a:lvl3pPr>
            <a:lvl4pPr marL="470219" indent="0">
              <a:buNone/>
              <a:defRPr sz="700"/>
            </a:lvl4pPr>
            <a:lvl5pPr marL="626958" indent="0">
              <a:buNone/>
              <a:defRPr sz="700"/>
            </a:lvl5pPr>
            <a:lvl6pPr marL="783698" indent="0">
              <a:buNone/>
              <a:defRPr sz="700"/>
            </a:lvl6pPr>
            <a:lvl7pPr marL="940438" indent="0">
              <a:buNone/>
              <a:defRPr sz="700"/>
            </a:lvl7pPr>
            <a:lvl8pPr marL="1097177" indent="0">
              <a:buNone/>
              <a:defRPr sz="700"/>
            </a:lvl8pPr>
            <a:lvl9pPr marL="1253917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40" indent="0">
              <a:buNone/>
              <a:defRPr sz="400"/>
            </a:lvl2pPr>
            <a:lvl3pPr marL="313479" indent="0">
              <a:buNone/>
              <a:defRPr sz="400"/>
            </a:lvl3pPr>
            <a:lvl4pPr marL="470219" indent="0">
              <a:buNone/>
              <a:defRPr sz="300"/>
            </a:lvl4pPr>
            <a:lvl5pPr marL="626958" indent="0">
              <a:buNone/>
              <a:defRPr sz="300"/>
            </a:lvl5pPr>
            <a:lvl6pPr marL="783698" indent="0">
              <a:buNone/>
              <a:defRPr sz="300"/>
            </a:lvl6pPr>
            <a:lvl7pPr marL="940438" indent="0">
              <a:buNone/>
              <a:defRPr sz="300"/>
            </a:lvl7pPr>
            <a:lvl8pPr marL="1097177" indent="0">
              <a:buNone/>
              <a:defRPr sz="300"/>
            </a:lvl8pPr>
            <a:lvl9pPr marL="125391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6"/>
            <a:ext cx="2468880" cy="457200"/>
          </a:xfrm>
          <a:prstGeom prst="rect">
            <a:avLst/>
          </a:prstGeom>
        </p:spPr>
        <p:txBody>
          <a:bodyPr vert="horz" lIns="31348" tIns="15674" rIns="31348" bIns="156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1"/>
            <a:ext cx="2468880" cy="1810385"/>
          </a:xfrm>
          <a:prstGeom prst="rect">
            <a:avLst/>
          </a:prstGeom>
        </p:spPr>
        <p:txBody>
          <a:bodyPr vert="horz" lIns="31348" tIns="15674" rIns="31348" bIns="156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1"/>
            <a:ext cx="640080" cy="146050"/>
          </a:xfrm>
          <a:prstGeom prst="rect">
            <a:avLst/>
          </a:prstGeom>
        </p:spPr>
        <p:txBody>
          <a:bodyPr vert="horz" lIns="31348" tIns="15674" rIns="31348" bIns="15674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B050-8B49-4785-9934-1D9781E274A9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1"/>
            <a:ext cx="868680" cy="146050"/>
          </a:xfrm>
          <a:prstGeom prst="rect">
            <a:avLst/>
          </a:prstGeom>
        </p:spPr>
        <p:txBody>
          <a:bodyPr vert="horz" lIns="31348" tIns="15674" rIns="31348" bIns="15674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1"/>
            <a:ext cx="640080" cy="146050"/>
          </a:xfrm>
          <a:prstGeom prst="rect">
            <a:avLst/>
          </a:prstGeom>
        </p:spPr>
        <p:txBody>
          <a:bodyPr vert="horz" lIns="31348" tIns="15674" rIns="31348" bIns="15674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33A7-9D88-44DE-9C15-605ADA31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79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5" indent="-117555" algn="l" defTabSz="313479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02" indent="-97962" algn="l" defTabSz="313479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49" indent="-78370" algn="l" defTabSz="31347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88" indent="-78370" algn="l" defTabSz="313479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29" indent="-78370" algn="l" defTabSz="313479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68" indent="-78370" algn="l" defTabSz="313479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08" indent="-78370" algn="l" defTabSz="313479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47" indent="-78370" algn="l" defTabSz="313479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87" indent="-78370" algn="l" defTabSz="313479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7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0" algn="l" defTabSz="31347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79" algn="l" defTabSz="31347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19" algn="l" defTabSz="31347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58" algn="l" defTabSz="31347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98" algn="l" defTabSz="31347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38" algn="l" defTabSz="31347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77" algn="l" defTabSz="31347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17" algn="l" defTabSz="31347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O3LineRatio"/>
          <p:cNvPicPr>
            <a:picLocks noChangeAspect="1" noChangeArrowheads="1"/>
          </p:cNvPicPr>
          <p:nvPr/>
        </p:nvPicPr>
        <p:blipFill>
          <a:blip r:embed="rId2"/>
          <a:srcRect l="17500" t="6934" r="20700" b="4800"/>
          <a:stretch>
            <a:fillRect/>
          </a:stretch>
        </p:blipFill>
        <p:spPr bwMode="auto">
          <a:xfrm>
            <a:off x="76200" y="0"/>
            <a:ext cx="256022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Gary J. Ferland</dc:creator>
  <cp:lastModifiedBy>Gary J. Ferland</cp:lastModifiedBy>
  <cp:revision>2</cp:revision>
  <dcterms:created xsi:type="dcterms:W3CDTF">2009-01-18T18:14:46Z</dcterms:created>
  <dcterms:modified xsi:type="dcterms:W3CDTF">2009-01-18T18:21:20Z</dcterms:modified>
</cp:coreProperties>
</file>