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3DF9-EE51-4107-862F-F0FAE7BDE2BE}" type="datetimeFigureOut">
              <a:rPr lang="en-US" smtClean="0"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D0E9-8B88-4639-8E6C-088DB862B2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4"/>
          <p:cNvPicPr>
            <a:picLocks noChangeAspect="1" noChangeArrowheads="1"/>
          </p:cNvPicPr>
          <p:nvPr/>
        </p:nvPicPr>
        <p:blipFill>
          <a:blip r:embed="rId2"/>
          <a:srcRect l="6758" t="23131" r="8377" b="15662"/>
          <a:stretch>
            <a:fillRect/>
          </a:stretch>
        </p:blipFill>
        <p:spPr bwMode="auto">
          <a:xfrm>
            <a:off x="1981200" y="1447800"/>
            <a:ext cx="4889500" cy="456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 J. Ferland</dc:creator>
  <cp:lastModifiedBy>Gary J. Ferland</cp:lastModifiedBy>
  <cp:revision>1</cp:revision>
  <dcterms:created xsi:type="dcterms:W3CDTF">2009-02-17T02:32:42Z</dcterms:created>
  <dcterms:modified xsi:type="dcterms:W3CDTF">2009-02-17T02:33:35Z</dcterms:modified>
</cp:coreProperties>
</file>