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463C-10DE-493E-B63C-8F98FE84FC7B}" type="datetimeFigureOut">
              <a:rPr lang="en-US" smtClean="0"/>
              <a:t>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9317-ACC9-47AB-B153-FBC84A1FF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463C-10DE-493E-B63C-8F98FE84FC7B}" type="datetimeFigureOut">
              <a:rPr lang="en-US" smtClean="0"/>
              <a:t>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9317-ACC9-47AB-B153-FBC84A1FF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463C-10DE-493E-B63C-8F98FE84FC7B}" type="datetimeFigureOut">
              <a:rPr lang="en-US" smtClean="0"/>
              <a:t>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9317-ACC9-47AB-B153-FBC84A1FF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463C-10DE-493E-B63C-8F98FE84FC7B}" type="datetimeFigureOut">
              <a:rPr lang="en-US" smtClean="0"/>
              <a:t>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9317-ACC9-47AB-B153-FBC84A1FF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463C-10DE-493E-B63C-8F98FE84FC7B}" type="datetimeFigureOut">
              <a:rPr lang="en-US" smtClean="0"/>
              <a:t>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9317-ACC9-47AB-B153-FBC84A1FF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463C-10DE-493E-B63C-8F98FE84FC7B}" type="datetimeFigureOut">
              <a:rPr lang="en-US" smtClean="0"/>
              <a:t>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9317-ACC9-47AB-B153-FBC84A1FF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463C-10DE-493E-B63C-8F98FE84FC7B}" type="datetimeFigureOut">
              <a:rPr lang="en-US" smtClean="0"/>
              <a:t>2/7/2009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9317-ACC9-47AB-B153-FBC84A1FF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463C-10DE-493E-B63C-8F98FE84FC7B}" type="datetimeFigureOut">
              <a:rPr lang="en-US" smtClean="0"/>
              <a:t>2/7/2009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9317-ACC9-47AB-B153-FBC84A1FF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463C-10DE-493E-B63C-8F98FE84FC7B}" type="datetimeFigureOut">
              <a:rPr lang="en-US" smtClean="0"/>
              <a:t>2/7/2009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9317-ACC9-47AB-B153-FBC84A1FF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463C-10DE-493E-B63C-8F98FE84FC7B}" type="datetimeFigureOut">
              <a:rPr lang="en-US" smtClean="0"/>
              <a:t>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9317-ACC9-47AB-B153-FBC84A1FF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463C-10DE-493E-B63C-8F98FE84FC7B}" type="datetimeFigureOut">
              <a:rPr lang="en-US" smtClean="0"/>
              <a:t>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9317-ACC9-47AB-B153-FBC84A1FF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F463C-10DE-493E-B63C-8F98FE84FC7B}" type="datetimeFigureOut">
              <a:rPr lang="en-US" smtClean="0"/>
              <a:t>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B9317-ACC9-47AB-B153-FBC84A1FF9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854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Gary J. Ferland</dc:creator>
  <cp:lastModifiedBy>Gary J. Ferland</cp:lastModifiedBy>
  <cp:revision>1</cp:revision>
  <dcterms:created xsi:type="dcterms:W3CDTF">2009-02-08T04:49:09Z</dcterms:created>
  <dcterms:modified xsi:type="dcterms:W3CDTF">2009-02-08T04:50:14Z</dcterms:modified>
</cp:coreProperties>
</file>