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4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9B33-C819-454E-A2BA-72A7B12DFC55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5DBE-A3E2-4CB8-87D4-F40AB6A8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mega.uta.edu/~bdw1965/courses/4350/TOASE/TOASE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209800"/>
            <a:ext cx="5080000" cy="144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3700" y="396240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50101"/>
                </a:solidFill>
              </a:rPr>
              <a:t>Prepared by:</a:t>
            </a:r>
          </a:p>
          <a:p>
            <a:pPr algn="ctr"/>
            <a:r>
              <a:rPr lang="en-US" sz="2800" dirty="0" smtClean="0">
                <a:solidFill>
                  <a:srgbClr val="650101"/>
                </a:solidFill>
              </a:rPr>
              <a:t>Brittney Wylie</a:t>
            </a:r>
            <a:endParaRPr lang="en-US" sz="2800" dirty="0">
              <a:solidFill>
                <a:srgbClr val="65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209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650101"/>
                </a:solidFill>
              </a:rPr>
              <a:t>Organization Overview</a:t>
            </a:r>
          </a:p>
          <a:p>
            <a:r>
              <a:rPr lang="en-US" dirty="0" smtClean="0">
                <a:solidFill>
                  <a:srgbClr val="650101"/>
                </a:solidFill>
              </a:rPr>
              <a:t>Communication Goals</a:t>
            </a:r>
          </a:p>
          <a:p>
            <a:r>
              <a:rPr lang="en-US" dirty="0" smtClean="0">
                <a:solidFill>
                  <a:srgbClr val="650101"/>
                </a:solidFill>
              </a:rPr>
              <a:t>Target Audience</a:t>
            </a:r>
          </a:p>
          <a:p>
            <a:r>
              <a:rPr lang="en-US" dirty="0" smtClean="0">
                <a:solidFill>
                  <a:srgbClr val="650101"/>
                </a:solidFill>
              </a:rPr>
              <a:t>Site Design</a:t>
            </a:r>
            <a:endParaRPr lang="en-US" dirty="0">
              <a:solidFill>
                <a:srgbClr val="65010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"/>
            <a:ext cx="5080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4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514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650101"/>
                </a:solidFill>
              </a:rPr>
              <a:t>Small Law firm in Fort Worth Texas</a:t>
            </a:r>
          </a:p>
          <a:p>
            <a:r>
              <a:rPr lang="en-US" sz="2400" dirty="0" smtClean="0">
                <a:solidFill>
                  <a:srgbClr val="650101"/>
                </a:solidFill>
              </a:rPr>
              <a:t>Serves Cities </a:t>
            </a:r>
          </a:p>
          <a:p>
            <a:r>
              <a:rPr lang="en-US" sz="2400" dirty="0" smtClean="0">
                <a:solidFill>
                  <a:srgbClr val="650101"/>
                </a:solidFill>
              </a:rPr>
              <a:t>Areas of Practice</a:t>
            </a:r>
          </a:p>
          <a:p>
            <a:pPr lvl="1"/>
            <a:r>
              <a:rPr lang="en-US" sz="2000" dirty="0" smtClean="0">
                <a:solidFill>
                  <a:srgbClr val="650101"/>
                </a:solidFill>
              </a:rPr>
              <a:t>Government</a:t>
            </a:r>
          </a:p>
          <a:p>
            <a:pPr lvl="1"/>
            <a:r>
              <a:rPr lang="en-US" sz="2000" dirty="0" smtClean="0">
                <a:solidFill>
                  <a:srgbClr val="650101"/>
                </a:solidFill>
              </a:rPr>
              <a:t>School</a:t>
            </a:r>
          </a:p>
          <a:p>
            <a:pPr lvl="1"/>
            <a:r>
              <a:rPr lang="en-US" sz="2000" dirty="0" smtClean="0">
                <a:solidFill>
                  <a:srgbClr val="650101"/>
                </a:solidFill>
              </a:rPr>
              <a:t>Real Estate</a:t>
            </a:r>
          </a:p>
          <a:p>
            <a:pPr lvl="1"/>
            <a:r>
              <a:rPr lang="en-US" sz="2000" dirty="0" smtClean="0">
                <a:solidFill>
                  <a:srgbClr val="650101"/>
                </a:solidFill>
              </a:rPr>
              <a:t>Oil &amp; Gas</a:t>
            </a:r>
          </a:p>
          <a:p>
            <a:pPr lvl="1"/>
            <a:r>
              <a:rPr lang="en-US" sz="2000" dirty="0" smtClean="0">
                <a:solidFill>
                  <a:srgbClr val="650101"/>
                </a:solidFill>
              </a:rPr>
              <a:t>Economic Development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65010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"/>
            <a:ext cx="5080000" cy="144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1905000"/>
            <a:ext cx="3489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650101"/>
                </a:solidFill>
              </a:rPr>
              <a:t>Organization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29918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514600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50101"/>
                </a:solidFill>
              </a:rPr>
              <a:t>Easy to find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50101"/>
                </a:solidFill>
              </a:rPr>
              <a:t>Attract new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50101"/>
                </a:solidFill>
              </a:rPr>
              <a:t>Ease of use for current clients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"/>
            <a:ext cx="5080000" cy="144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1905000"/>
            <a:ext cx="338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650101"/>
                </a:solidFill>
              </a:rPr>
              <a:t>Communication Goals</a:t>
            </a:r>
          </a:p>
        </p:txBody>
      </p:sp>
    </p:spTree>
    <p:extLst>
      <p:ext uri="{BB962C8B-B14F-4D97-AF65-F5344CB8AC3E}">
        <p14:creationId xmlns:p14="http://schemas.microsoft.com/office/powerpoint/2010/main" val="379154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514600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50101"/>
                </a:solidFill>
              </a:rPr>
              <a:t>Government Official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50101"/>
                </a:solidFill>
              </a:rPr>
              <a:t>Superintendent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50101"/>
                </a:solidFill>
              </a:rPr>
              <a:t>Real Estate Company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50101"/>
                </a:solidFill>
              </a:rPr>
              <a:t>Company's looking for help with employees.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50101"/>
                </a:solidFill>
              </a:rPr>
              <a:t>Officials running for public office.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"/>
            <a:ext cx="5080000" cy="144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1905000"/>
            <a:ext cx="2532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650101"/>
                </a:solidFill>
              </a:rPr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4835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"/>
            <a:ext cx="5080000" cy="144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1905000"/>
            <a:ext cx="1787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650101"/>
                </a:solidFill>
              </a:rPr>
              <a:t>Site Design</a:t>
            </a:r>
            <a:endParaRPr lang="en-US" sz="2800" dirty="0">
              <a:solidFill>
                <a:srgbClr val="650101"/>
              </a:solidFill>
            </a:endParaRPr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" y="2428220"/>
            <a:ext cx="9144000" cy="44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bc522f2ba493b87a2b334cba5ad9fb43c598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74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Southwest Airlines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Brittney Wylie</dc:creator>
  <cp:lastModifiedBy>Britt</cp:lastModifiedBy>
  <cp:revision>16</cp:revision>
  <dcterms:created xsi:type="dcterms:W3CDTF">2017-02-28T14:58:39Z</dcterms:created>
  <dcterms:modified xsi:type="dcterms:W3CDTF">2017-05-01T00:43:39Z</dcterms:modified>
</cp:coreProperties>
</file>