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4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1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68" y="628650"/>
            <a:ext cx="3243264" cy="872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814" y="8203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4014" y="82033"/>
            <a:ext cx="218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Areas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086" y="82033"/>
            <a:ext cx="143691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Attorneys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8203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17145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17145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29200"/>
            <a:ext cx="1714500" cy="1143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67000" y="19050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Taylor Olson Adkins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Elam,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LLP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Proudly Representing Public Entities in North Texas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2971800"/>
            <a:ext cx="5835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200 years of combined experience serving municipalities and other governmental</a:t>
            </a:r>
          </a:p>
          <a:p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Enties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We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68" y="628650"/>
            <a:ext cx="3243264" cy="872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814" y="8203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4014" y="82033"/>
            <a:ext cx="218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Areas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086" y="82033"/>
            <a:ext cx="143691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Attorneys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8203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500921"/>
            <a:ext cx="30534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 Law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Personnel and Employment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Litigation and Appeals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Eminent Domain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Nuisance Abatement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Zoning and Land Use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Development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and Gas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Delinquent Tax Collection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And Public Law</a:t>
            </a:r>
            <a:endParaRPr lang="en-US" dirty="0">
              <a:solidFill>
                <a:srgbClr val="65010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2566719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each area of practice to learn more!</a:t>
            </a:r>
            <a:endParaRPr lang="en-US" sz="4000" dirty="0">
              <a:solidFill>
                <a:srgbClr val="65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68" y="628650"/>
            <a:ext cx="3243264" cy="872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814" y="8203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4014" y="82033"/>
            <a:ext cx="218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Areas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086" y="82033"/>
            <a:ext cx="143691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Attorneys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8203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500921"/>
            <a:ext cx="30534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 Law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Personnel and Employment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Litigation and Appeals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Eminent Domain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Nuisance Abatement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Zoning and Land Use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Development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and Gas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Delinquent Tax Collection</a:t>
            </a:r>
          </a:p>
          <a:p>
            <a:r>
              <a:rPr lang="en-US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And Public Law</a:t>
            </a:r>
            <a:endParaRPr lang="en-US" dirty="0">
              <a:solidFill>
                <a:srgbClr val="65010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2543" y="1752600"/>
            <a:ext cx="4876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 and </a:t>
            </a:r>
            <a:r>
              <a:rPr lang="en-US" b="1" dirty="0" smtClean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</a:p>
          <a:p>
            <a:endParaRPr lang="en-US" b="1" dirty="0">
              <a:solidFill>
                <a:srgbClr val="65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TOASE provides sophisticated guidance on all municipal oil and gas matters in the Barnett Shale. A sampling of our recent work on behalf of our City clients includes the following</a:t>
            </a:r>
            <a:r>
              <a:rPr lang="en-US" sz="1400" dirty="0" smtClean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400" dirty="0">
              <a:solidFill>
                <a:srgbClr val="65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Drafting, and amending Oil and Gas Ordinances and Resolutions addressing and regulating all aspects of oil and gas production including but not limited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regulations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Compressor and gathering stations regulations and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Seismic activity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Negotiate and assist with securing mineral lease agreements on behalf of our municipalities as property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Draft resolutions and ordinances restricting and regulating the use of City-owned property by pipeline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5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Town Hall meetings to provide information to our clients' citizens regarding controversial oil and gas drilling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65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1447800" y="23622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05200" y="61138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05200" y="58090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5200" y="55042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05200" y="51232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05200" y="48184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05200" y="42850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05200" y="36754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05200" y="32182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5200" y="28372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05200" y="18466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57600" y="1524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TOASE Home 1.1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9906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TOASE Home 1.1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17800" y="9906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Practice Areas 2.1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3600" y="9906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Attorneys 3.1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9906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Contact 4.1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19050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 Home 1.2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Welcome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17800" y="1670304"/>
            <a:ext cx="1524000" cy="2286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Municipal Law 2.2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05608" y="1986188"/>
            <a:ext cx="1524000" cy="41148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Personnel &amp; Employment 2.3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05608" y="2484952"/>
            <a:ext cx="1524000" cy="41148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Litigation &amp; Appeals 2.4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08656" y="2983716"/>
            <a:ext cx="1524000" cy="3048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Eminent Domain 2.5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08656" y="3375800"/>
            <a:ext cx="1524000" cy="3810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Nuisance Abatement 2.6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14752" y="3844084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Zoning &amp; Land Use 2.7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08656" y="4388568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Economic Development  2.8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08656" y="4933052"/>
            <a:ext cx="1524000" cy="283464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Oil &amp; Gas 2.9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08656" y="5303800"/>
            <a:ext cx="1524000" cy="2286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Real Estate 2.10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05608" y="5619684"/>
            <a:ext cx="1524000" cy="2286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Elections 2.11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17800" y="5935568"/>
            <a:ext cx="1524000" cy="2286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Tax Collection 2.12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17800" y="6251448"/>
            <a:ext cx="1524000" cy="454152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School &amp; Public Law 2.13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3600" y="1612392"/>
            <a:ext cx="1524000" cy="749808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Page for each Attorney  3.2-3.21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29400" y="1582328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Contact  info &amp; Form 4.1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73600" y="2473592"/>
            <a:ext cx="1524000" cy="749808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Contact Page for each Attorney  3.2-3.21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29400" y="2133600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Form Submission 4.2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>
            <a:stCxn id="4" idx="2"/>
            <a:endCxn id="6" idx="0"/>
          </p:cNvCxnSpPr>
          <p:nvPr/>
        </p:nvCxnSpPr>
        <p:spPr>
          <a:xfrm rot="5400000">
            <a:off x="2781300" y="-647700"/>
            <a:ext cx="381000" cy="28956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0"/>
          </p:cNvCxnSpPr>
          <p:nvPr/>
        </p:nvCxnSpPr>
        <p:spPr>
          <a:xfrm>
            <a:off x="3479800" y="800100"/>
            <a:ext cx="0" cy="190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>
            <a:off x="1524000" y="1447800"/>
            <a:ext cx="0" cy="457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8" idx="0"/>
          </p:cNvCxnSpPr>
          <p:nvPr/>
        </p:nvCxnSpPr>
        <p:spPr>
          <a:xfrm>
            <a:off x="4419600" y="800100"/>
            <a:ext cx="1016000" cy="19050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0"/>
          </p:cNvCxnSpPr>
          <p:nvPr/>
        </p:nvCxnSpPr>
        <p:spPr>
          <a:xfrm>
            <a:off x="5435600" y="800100"/>
            <a:ext cx="1955800" cy="19050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14656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05200" y="2303872"/>
            <a:ext cx="0" cy="210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3844084"/>
            <a:ext cx="1524000" cy="457200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All pages will have link to contact 2.14</a:t>
            </a:r>
          </a:p>
        </p:txBody>
      </p:sp>
      <p:cxnSp>
        <p:nvCxnSpPr>
          <p:cNvPr id="58" name="Straight Connector 57"/>
          <p:cNvCxnSpPr>
            <a:stCxn id="16" idx="3"/>
            <a:endCxn id="55" idx="1"/>
          </p:cNvCxnSpPr>
          <p:nvPr/>
        </p:nvCxnSpPr>
        <p:spPr>
          <a:xfrm>
            <a:off x="4238752" y="4072684"/>
            <a:ext cx="180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3"/>
            <a:endCxn id="9" idx="3"/>
          </p:cNvCxnSpPr>
          <p:nvPr/>
        </p:nvCxnSpPr>
        <p:spPr>
          <a:xfrm flipV="1">
            <a:off x="5943600" y="1219200"/>
            <a:ext cx="2209800" cy="2853484"/>
          </a:xfrm>
          <a:prstGeom prst="bentConnector3">
            <a:avLst>
              <a:gd name="adj1" fmla="val 11034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6" idx="3"/>
            <a:endCxn id="27" idx="1"/>
          </p:cNvCxnSpPr>
          <p:nvPr/>
        </p:nvCxnSpPr>
        <p:spPr>
          <a:xfrm flipV="1">
            <a:off x="6197600" y="2362200"/>
            <a:ext cx="431800" cy="486296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62000" y="2578768"/>
            <a:ext cx="1524000" cy="744868"/>
          </a:xfrm>
          <a:prstGeom prst="round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Company Details and Call to action links 1.3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286000" y="2983716"/>
            <a:ext cx="2001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486152" y="1219200"/>
            <a:ext cx="28448" cy="17645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" idx="1"/>
          </p:cNvCxnSpPr>
          <p:nvPr/>
        </p:nvCxnSpPr>
        <p:spPr>
          <a:xfrm>
            <a:off x="2514600" y="1217480"/>
            <a:ext cx="203200" cy="17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486152" y="2934269"/>
            <a:ext cx="0" cy="3847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500376" y="3323636"/>
            <a:ext cx="19192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419600" y="1219200"/>
            <a:ext cx="28448" cy="21163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419600" y="1217480"/>
            <a:ext cx="254000" cy="17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500376" y="6781800"/>
            <a:ext cx="6415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915400" y="1143000"/>
            <a:ext cx="0" cy="563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153400" y="1143000"/>
            <a:ext cx="76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29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bc522f2ba493b87a2b334cba5ad9fb43c598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338</Words>
  <Application>Microsoft Office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Southwest Airlines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Brittney Wylie</dc:creator>
  <cp:lastModifiedBy>Britt</cp:lastModifiedBy>
  <cp:revision>12</cp:revision>
  <dcterms:created xsi:type="dcterms:W3CDTF">2017-02-28T14:58:39Z</dcterms:created>
  <dcterms:modified xsi:type="dcterms:W3CDTF">2017-04-30T23:56:23Z</dcterms:modified>
</cp:coreProperties>
</file>