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68.xml"/>
  <Override ContentType="application/vnd.openxmlformats-officedocument.presentationml.notesSlide+xml" PartName="/ppt/notesSlides/notesSlide222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206.xml"/>
  <Override ContentType="application/vnd.openxmlformats-officedocument.presentationml.notesSlide+xml" PartName="/ppt/notesSlides/notesSlide230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76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96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148.xml"/>
  <Override ContentType="application/vnd.openxmlformats-officedocument.presentationml.notesSlide+xml" PartName="/ppt/notesSlides/notesSlide202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34.xml"/>
  <Override ContentType="application/vnd.openxmlformats-officedocument.presentationml.notesSlide+xml" PartName="/ppt/notesSlides/notesSlide141.xml"/>
  <Override ContentType="application/vnd.openxmlformats-officedocument.presentationml.notesSlide+xml" PartName="/ppt/notesSlides/notesSlide15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8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29.xml"/>
  <Override ContentType="application/vnd.openxmlformats-officedocument.presentationml.notesSlide+xml" PartName="/ppt/notesSlides/notesSlide180.xml"/>
  <Override ContentType="application/vnd.openxmlformats-officedocument.presentationml.notesSlide+xml" PartName="/ppt/notesSlides/notesSlide17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1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44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5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16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87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225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213.xml"/>
  <Override ContentType="application/vnd.openxmlformats-officedocument.presentationml.notesSlide+xml" PartName="/ppt/notesSlides/notesSlide223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177.xml"/>
  <Override ContentType="application/vnd.openxmlformats-officedocument.presentationml.notesSlide+xml" PartName="/ppt/notesSlides/notesSlide231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0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52.xml"/>
  <Override ContentType="application/vnd.openxmlformats-officedocument.presentationml.notesSlide+xml" PartName="/ppt/notesSlides/notesSlide195.xml"/>
  <Override ContentType="application/vnd.openxmlformats-officedocument.presentationml.notesSlide+xml" PartName="/ppt/notesSlides/notesSlide183.xml"/>
  <Override ContentType="application/vnd.openxmlformats-officedocument.presentationml.notesSlide+xml" PartName="/ppt/notesSlides/notesSlide217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167.xml"/>
  <Override ContentType="application/vnd.openxmlformats-officedocument.presentationml.notesSlide+xml" PartName="/ppt/notesSlides/notesSlide140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9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35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39.xml"/>
  <Override ContentType="application/vnd.openxmlformats-officedocument.presentationml.notesSlide+xml" PartName="/ppt/notesSlides/notesSlide2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5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199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90.xml"/>
  <Override ContentType="application/vnd.openxmlformats-officedocument.presentationml.notesSlide+xml" PartName="/ppt/notesSlides/notesSlide218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73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224.xml"/>
  <Override ContentType="application/vnd.openxmlformats-officedocument.presentationml.notesSlide+xml" PartName="/ppt/notesSlides/notesSlide162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45.xml"/>
  <Override ContentType="application/vnd.openxmlformats-officedocument.presentationml.notesSlide+xml" PartName="/ppt/notesSlides/notesSlide207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8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86.xml"/>
  <Override ContentType="application/vnd.openxmlformats-officedocument.presentationml.notesSlide+xml" PartName="/ppt/notesSlides/notesSlide143.xml"/>
  <Override ContentType="application/vnd.openxmlformats-officedocument.presentationml.notesSlide+xml" PartName="/ppt/notesSlides/notesSlide151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23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94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166.xml"/>
  <Override ContentType="application/vnd.openxmlformats-officedocument.presentationml.notesSlide+xml" PartName="/ppt/notesSlides/notesSlide182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78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20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71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16.xml"/>
  <Override ContentType="application/vnd.openxmlformats-officedocument.presentationml.notesSlide+xml" PartName="/ppt/notesSlides/notesSlide227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138.xml"/>
  <Override ContentType="application/vnd.openxmlformats-officedocument.presentationml.notesSlide+xml" PartName="/ppt/notesSlides/notesSlide16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98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155.xml"/>
  <Override ContentType="application/vnd.openxmlformats-officedocument.presentationml.notesSlide+xml" PartName="/ppt/notesSlides/notesSlide189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46.xml"/>
  <Override ContentType="application/vnd.openxmlformats-officedocument.presentationml.notesSlide+xml" PartName="/ppt/notesSlides/notesSlide21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36.xml"/>
  <Override ContentType="application/vnd.openxmlformats-officedocument.presentationml.notesSlide+xml" PartName="/ppt/notesSlides/notesSlide20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91.xml"/>
  <Override ContentType="application/vnd.openxmlformats-officedocument.presentationml.notesSlide+xml" PartName="/ppt/notesSlides/notesSlide20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174.xml"/>
  <Override ContentType="application/vnd.openxmlformats-officedocument.presentationml.notesSlide+xml" PartName="/ppt/notesSlides/notesSlide212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193.xml"/>
  <Override ContentType="application/vnd.openxmlformats-officedocument.presentationml.notesSlide+xml" PartName="/ppt/notesSlides/notesSlide150.xml"/>
  <Override ContentType="application/vnd.openxmlformats-officedocument.presentationml.notesSlide+xml" PartName="/ppt/notesSlides/notesSlide142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59.xml"/>
  <Override ContentType="application/vnd.openxmlformats-officedocument.presentationml.notesSlide+xml" PartName="/ppt/notesSlides/notesSlide185.xml"/>
  <Override ContentType="application/vnd.openxmlformats-officedocument.presentationml.notesSlide+xml" PartName="/ppt/notesSlides/notesSlide215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69.xml"/>
  <Override ContentType="application/vnd.openxmlformats-officedocument.presentationml.notesSlide+xml" PartName="/ppt/notesSlides/notesSlide205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60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79.xml"/>
  <Override ContentType="application/vnd.openxmlformats-officedocument.presentationml.notesSlide+xml" PartName="/ppt/notesSlides/notesSlide233.xml"/>
  <Override ContentType="application/vnd.openxmlformats-officedocument.presentationml.notesSlide+xml" PartName="/ppt/notesSlides/notesSlide165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170.xml"/>
  <Override ContentType="application/vnd.openxmlformats-officedocument.presentationml.notesSlide+xml" PartName="/ppt/notesSlides/notesSlide197.xml"/>
  <Override ContentType="application/vnd.openxmlformats-officedocument.presentationml.notesSlide+xml" PartName="/ppt/notesSlides/notesSlide221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154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226.xml"/>
  <Override ContentType="application/vnd.openxmlformats-officedocument.presentationml.notesSlide+xml" PartName="/ppt/notesSlides/notesSlide200.xml"/>
  <Override ContentType="application/vnd.openxmlformats-officedocument.presentationml.notesSlide+xml" PartName="/ppt/notesSlides/notesSlide181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09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1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64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237.xml"/>
  <Override ContentType="application/vnd.openxmlformats-officedocument.presentationml.notesSlide+xml" PartName="/ppt/notesSlides/notesSlide211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158.xml"/>
  <Override ContentType="application/vnd.openxmlformats-officedocument.presentationml.notesSlide+xml" PartName="/ppt/notesSlides/notesSlide175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1.xml"/>
  <Override ContentType="application/vnd.openxmlformats-officedocument.presentationml.slide+xml" PartName="/ppt/slides/slide164.xml"/>
  <Override ContentType="application/vnd.openxmlformats-officedocument.presentationml.slide+xml" PartName="/ppt/slides/slide43.xml"/>
  <Override ContentType="application/vnd.openxmlformats-officedocument.presentationml.slide+xml" PartName="/ppt/slides/slide199.xml"/>
  <Override ContentType="application/vnd.openxmlformats-officedocument.presentationml.slide+xml" PartName="/ppt/slides/slide210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202.xml"/>
  <Override ContentType="application/vnd.openxmlformats-officedocument.presentationml.slide+xml" PartName="/ppt/slides/slide105.xml"/>
  <Override ContentType="application/vnd.openxmlformats-officedocument.presentationml.slide+xml" PartName="/ppt/slides/slide148.xml"/>
  <Override ContentType="application/vnd.openxmlformats-officedocument.presentationml.slide+xml" PartName="/ppt/slides/slide172.xml"/>
  <Override ContentType="application/vnd.openxmlformats-officedocument.presentationml.slide+xml" PartName="/ppt/slides/slide19.xml"/>
  <Override ContentType="application/vnd.openxmlformats-officedocument.presentationml.slide+xml" PartName="/ppt/slides/slide5.xml"/>
  <Override ContentType="application/vnd.openxmlformats-officedocument.presentationml.slide+xml" PartName="/ppt/slides/slide237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94.xml"/>
  <Override ContentType="application/vnd.openxmlformats-officedocument.presentationml.slide+xml" PartName="/ppt/slides/slide156.xml"/>
  <Override ContentType="application/vnd.openxmlformats-officedocument.presentationml.slide+xml" PartName="/ppt/slides/slide217.xml"/>
  <Override ContentType="application/vnd.openxmlformats-officedocument.presentationml.slide+xml" PartName="/ppt/slides/slide71.xml"/>
  <Override ContentType="application/vnd.openxmlformats-officedocument.presentationml.slide+xml" PartName="/ppt/slides/slide179.xml"/>
  <Override ContentType="application/vnd.openxmlformats-officedocument.presentationml.slide+xml" PartName="/ppt/slides/slide233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229.xml"/>
  <Override ContentType="application/vnd.openxmlformats-officedocument.presentationml.slide+xml" PartName="/ppt/slides/slide136.xml"/>
  <Override ContentType="application/vnd.openxmlformats-officedocument.presentationml.slide+xml" PartName="/ppt/slides/slide184.xml"/>
  <Override ContentType="application/vnd.openxmlformats-officedocument.presentationml.slide+xml" PartName="/ppt/slides/slide141.xml"/>
  <Override ContentType="application/vnd.openxmlformats-officedocument.presentationml.slide+xml" PartName="/ppt/slides/slide82.xml"/>
  <Override ContentType="application/vnd.openxmlformats-officedocument.presentationml.slide+xml" PartName="/ppt/slides/slide9.xml"/>
  <Override ContentType="application/vnd.openxmlformats-officedocument.presentationml.slide+xml" PartName="/ppt/slides/slide16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187.xml"/>
  <Override ContentType="application/vnd.openxmlformats-officedocument.presentationml.slide+xml" PartName="/ppt/slides/slide98.xml"/>
  <Override ContentType="application/vnd.openxmlformats-officedocument.presentationml.slide+xml" PartName="/ppt/slides/slide152.xml"/>
  <Override ContentType="application/vnd.openxmlformats-officedocument.presentationml.slide+xml" PartName="/ppt/slides/slide125.xml"/>
  <Override ContentType="application/vnd.openxmlformats-officedocument.presentationml.slide+xml" PartName="/ppt/slides/slide20.xml"/>
  <Override ContentType="application/vnd.openxmlformats-officedocument.presentationml.slide+xml" PartName="/ppt/slides/slide161.xml"/>
  <Override ContentType="application/vnd.openxmlformats-officedocument.presentationml.slide+xml" PartName="/ppt/slides/slide214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206.xml"/>
  <Override ContentType="application/vnd.openxmlformats-officedocument.presentationml.slide+xml" PartName="/ppt/slides/slide55.xml"/>
  <Override ContentType="application/vnd.openxmlformats-officedocument.presentationml.slide+xml" PartName="/ppt/slides/slide195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59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144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176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225.xml"/>
  <Override ContentType="application/vnd.openxmlformats-officedocument.presentationml.slide+xml" PartName="/ppt/slides/slide180.xml"/>
  <Override ContentType="application/vnd.openxmlformats-officedocument.presentationml.slide+xml" PartName="/ppt/slides/slide18.xml"/>
  <Override ContentType="application/vnd.openxmlformats-officedocument.presentationml.slide+xml" PartName="/ppt/slides/slide201.xml"/>
  <Override ContentType="application/vnd.openxmlformats-officedocument.presentationml.slide+xml" PartName="/ppt/slides/slide52.xml"/>
  <Override ContentType="application/vnd.openxmlformats-officedocument.presentationml.slide+xml" PartName="/ppt/slides/slide95.xml"/>
  <Override ContentType="application/vnd.openxmlformats-officedocument.presentationml.slide+xml" PartName="/ppt/slides/slide181.xml"/>
  <Override ContentType="application/vnd.openxmlformats-officedocument.presentationml.slide+xml" PartName="/ppt/slides/slide157.xml"/>
  <Override ContentType="application/vnd.openxmlformats-officedocument.presentationml.slide+xml" PartName="/ppt/slides/slide211.xml"/>
  <Override ContentType="application/vnd.openxmlformats-officedocument.presentationml.slide+xml" PartName="/ppt/slides/slide77.xml"/>
  <Override ContentType="application/vnd.openxmlformats-officedocument.presentationml.slide+xml" PartName="/ppt/slides/slide165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47.xml"/>
  <Override ContentType="application/vnd.openxmlformats-officedocument.presentationml.slide+xml" PartName="/ppt/slides/slide191.xml"/>
  <Override ContentType="application/vnd.openxmlformats-officedocument.presentationml.slide+xml" PartName="/ppt/slides/slide23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137.xml"/>
  <Override ContentType="application/vnd.openxmlformats-officedocument.presentationml.slide+xml" PartName="/ppt/slides/slide110.xml"/>
  <Override ContentType="application/vnd.openxmlformats-officedocument.presentationml.slide+xml" PartName="/ppt/slides/slide153.xml"/>
  <Override ContentType="application/vnd.openxmlformats-officedocument.presentationml.slide+xml" PartName="/ppt/slides/slide67.xml"/>
  <Override ContentType="application/vnd.openxmlformats-officedocument.presentationml.slide+xml" PartName="/ppt/slides/slide196.xml"/>
  <Override ContentType="application/vnd.openxmlformats-officedocument.presentationml.slide+xml" PartName="/ppt/slides/slide171.xml"/>
  <Override ContentType="application/vnd.openxmlformats-officedocument.presentationml.slide+xml" PartName="/ppt/slides/slide49.xml"/>
  <Override ContentType="application/vnd.openxmlformats-officedocument.presentationml.slide+xml" PartName="/ppt/slides/slide216.xml"/>
  <Override ContentType="application/vnd.openxmlformats-officedocument.presentationml.slide+xml" PartName="/ppt/slides/slide83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221.xml"/>
  <Override ContentType="application/vnd.openxmlformats-officedocument.presentationml.slide+xml" PartName="/ppt/slides/slide73.xml"/>
  <Override ContentType="application/vnd.openxmlformats-officedocument.presentationml.slide+xml" PartName="/ppt/slides/slide169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86.xml"/>
  <Override ContentType="application/vnd.openxmlformats-officedocument.presentationml.slide+xml" PartName="/ppt/slides/slide215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222.xml"/>
  <Override ContentType="application/vnd.openxmlformats-officedocument.presentationml.slide+xml" PartName="/ppt/slides/slide205.xml"/>
  <Override ContentType="application/vnd.openxmlformats-officedocument.presentationml.slide+xml" PartName="/ppt/slides/slide160.xml"/>
  <Override ContentType="application/vnd.openxmlformats-officedocument.presentationml.slide+xml" PartName="/ppt/slides/slide232.xml"/>
  <Override ContentType="application/vnd.openxmlformats-officedocument.presentationml.slide+xml" PartName="/ppt/slides/slide100.xml"/>
  <Override ContentType="application/vnd.openxmlformats-officedocument.presentationml.slide+xml" PartName="/ppt/slides/slide90.xml"/>
  <Override ContentType="application/vnd.openxmlformats-officedocument.presentationml.slide+xml" PartName="/ppt/slides/slide143.xml"/>
  <Override ContentType="application/vnd.openxmlformats-officedocument.presentationml.slide+xml" PartName="/ppt/slides/slide132.xml"/>
  <Override ContentType="application/vnd.openxmlformats-officedocument.presentationml.slide+xml" PartName="/ppt/slides/slide62.xml"/>
  <Override ContentType="application/vnd.openxmlformats-officedocument.presentationml.slide+xml" PartName="/ppt/slides/slide175.xml"/>
  <Override ContentType="application/vnd.openxmlformats-officedocument.presentationml.slide+xml" PartName="/ppt/slides/slide1.xml"/>
  <Override ContentType="application/vnd.openxmlformats-officedocument.presentationml.slide+xml" PartName="/ppt/slides/slide192.xml"/>
  <Override ContentType="application/vnd.openxmlformats-officedocument.presentationml.slide+xml" PartName="/ppt/slides/slide45.xml"/>
  <Override ContentType="application/vnd.openxmlformats-officedocument.presentationml.slide+xml" PartName="/ppt/slides/slide226.xml"/>
  <Override ContentType="application/vnd.openxmlformats-officedocument.presentationml.slide+xml" PartName="/ppt/slides/slide28.xml"/>
  <Override ContentType="application/vnd.openxmlformats-officedocument.presentationml.slide+xml" PartName="/ppt/slides/slide209.xml"/>
  <Override ContentType="application/vnd.openxmlformats-officedocument.presentationml.slide+xml" PartName="/ppt/slides/slide200.xml"/>
  <Override ContentType="application/vnd.openxmlformats-officedocument.presentationml.slide+xml" PartName="/ppt/slides/slide88.xml"/>
  <Override ContentType="application/vnd.openxmlformats-officedocument.presentationml.slide+xml" PartName="/ppt/slides/slide158.xml"/>
  <Override ContentType="application/vnd.openxmlformats-officedocument.presentationml.slide+xml" PartName="/ppt/slides/slide115.xml"/>
  <Override ContentType="application/vnd.openxmlformats-officedocument.presentationml.slide+xml" PartName="/ppt/slides/slide3.xml"/>
  <Override ContentType="application/vnd.openxmlformats-officedocument.presentationml.slide+xml" PartName="/ppt/slides/slide182.xml"/>
  <Override ContentType="application/vnd.openxmlformats-officedocument.presentationml.slide+xml" PartName="/ppt/slides/slide17.xml"/>
  <Override ContentType="application/vnd.openxmlformats-officedocument.presentationml.slide+xml" PartName="/ppt/slides/slide138.xml"/>
  <Override ContentType="application/vnd.openxmlformats-officedocument.presentationml.slide+xml" PartName="/ppt/slides/slide25.xml"/>
  <Override ContentType="application/vnd.openxmlformats-officedocument.presentationml.slide+xml" PartName="/ppt/slides/slide174.xml"/>
  <Override ContentType="application/vnd.openxmlformats-officedocument.presentationml.slide+xml" PartName="/ppt/slides/slide190.xml"/>
  <Override ContentType="application/vnd.openxmlformats-officedocument.presentationml.slide+xml" PartName="/ppt/slides/slide227.xml"/>
  <Override ContentType="application/vnd.openxmlformats-officedocument.presentationml.slide+xml" PartName="/ppt/slides/slide33.xml"/>
  <Override ContentType="application/vnd.openxmlformats-officedocument.presentationml.slide+xml" PartName="/ppt/slides/slide219.xml"/>
  <Override ContentType="application/vnd.openxmlformats-officedocument.presentationml.slide+xml" PartName="/ppt/slides/slide68.xml"/>
  <Override ContentType="application/vnd.openxmlformats-officedocument.presentationml.slide+xml" PartName="/ppt/slides/slide170.xml"/>
  <Override ContentType="application/vnd.openxmlformats-officedocument.presentationml.slide+xml" PartName="/ppt/slides/slide20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220.xml"/>
  <Override ContentType="application/vnd.openxmlformats-officedocument.presentationml.slide+xml" PartName="/ppt/slides/slide166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235.xml"/>
  <Override ContentType="application/vnd.openxmlformats-officedocument.presentationml.slide+xml" PartName="/ppt/slides/slide154.xml"/>
  <Override ContentType="application/vnd.openxmlformats-officedocument.presentationml.slide+xml" PartName="/ppt/slides/slide197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3.xml"/>
  <Override ContentType="application/vnd.openxmlformats-officedocument.presentationml.slide+xml" PartName="/ppt/slides/slide22.xml"/>
  <Override ContentType="application/vnd.openxmlformats-officedocument.presentationml.slide+xml" PartName="/ppt/slides/slide185.xml"/>
  <Override ContentType="application/vnd.openxmlformats-officedocument.presentationml.slide+xml" PartName="/ppt/slides/slide231.xml"/>
  <Override ContentType="application/vnd.openxmlformats-officedocument.presentationml.slide+xml" PartName="/ppt/slides/slide65.xml"/>
  <Override ContentType="application/vnd.openxmlformats-officedocument.presentationml.slide+xml" PartName="/ppt/slides/slide118.xml"/>
  <Override ContentType="application/vnd.openxmlformats-officedocument.presentationml.slide+xml" PartName="/ppt/slides/slide142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178.xml"/>
  <Override ContentType="application/vnd.openxmlformats-officedocument.presentationml.slide+xml" PartName="/ppt/slides/slide29.xml"/>
  <Override ContentType="application/vnd.openxmlformats-officedocument.presentationml.slide+xml" PartName="/ppt/slides/slide212.xml"/>
  <Override ContentType="application/vnd.openxmlformats-officedocument.presentationml.slide+xml" PartName="/ppt/slides/slide76.xml"/>
  <Override ContentType="application/vnd.openxmlformats-officedocument.presentationml.slide+xml" PartName="/ppt/slides/slide131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14.xml"/>
  <Override ContentType="application/vnd.openxmlformats-officedocument.presentationml.slide+xml" PartName="/ppt/slides/slide163.xml"/>
  <Override ContentType="application/vnd.openxmlformats-officedocument.presentationml.slide+xml" PartName="/ppt/slides/slide127.xml"/>
  <Override ContentType="application/vnd.openxmlformats-officedocument.presentationml.slide+xml" PartName="/ppt/slides/slide146.xml"/>
  <Override ContentType="application/vnd.openxmlformats-officedocument.presentationml.slide+xml" PartName="/ppt/slides/slide150.xml"/>
  <Override ContentType="application/vnd.openxmlformats-officedocument.presentationml.slide+xml" PartName="/ppt/slides/slide189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57.xml"/>
  <Override ContentType="application/vnd.openxmlformats-officedocument.presentationml.slide+xml" PartName="/ppt/slides/slide44.xml"/>
  <Override ContentType="application/vnd.openxmlformats-officedocument.presentationml.slide+xml" PartName="/ppt/slides/slide193.xml"/>
  <Override ContentType="application/vnd.openxmlformats-officedocument.presentationml.slide+xml" PartName="/ppt/slides/slide208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228.xml"/>
  <Override ContentType="application/vnd.openxmlformats-officedocument.presentationml.slide+xml" PartName="/ppt/slides/slide139.xml"/>
  <Override ContentType="application/vnd.openxmlformats-officedocument.presentationml.slide+xml" PartName="/ppt/slides/slide60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198.xml"/>
  <Override ContentType="application/vnd.openxmlformats-officedocument.presentationml.slide+xml" PartName="/ppt/slides/slide15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218.xml"/>
  <Override ContentType="application/vnd.openxmlformats-officedocument.presentationml.slide+xml" PartName="/ppt/slides/slide130.xml"/>
  <Override ContentType="application/vnd.openxmlformats-officedocument.presentationml.slide+xml" PartName="/ppt/slides/slide173.xml"/>
  <Override ContentType="application/vnd.openxmlformats-officedocument.presentationml.slide+xml" PartName="/ppt/slides/slide16.xml"/>
  <Override ContentType="application/vnd.openxmlformats-officedocument.presentationml.slide+xml" PartName="/ppt/slides/slide97.xml"/>
  <Override ContentType="application/vnd.openxmlformats-officedocument.presentationml.slide+xml" PartName="/ppt/slides/slide140.xml"/>
  <Override ContentType="application/vnd.openxmlformats-officedocument.presentationml.slide+xml" PartName="/ppt/slides/slide11.xml"/>
  <Override ContentType="application/vnd.openxmlformats-officedocument.presentationml.slide+xml" PartName="/ppt/slides/slide183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149.xml"/>
  <Override ContentType="application/vnd.openxmlformats-officedocument.presentationml.slide+xml" PartName="/ppt/slides/slide203.xml"/>
  <Override ContentType="application/vnd.openxmlformats-officedocument.presentationml.slide+xml" PartName="/ppt/slides/slide124.xml"/>
  <Override ContentType="application/vnd.openxmlformats-officedocument.presentationml.slide+xml" PartName="/ppt/slides/slide106.xml"/>
  <Override ContentType="application/vnd.openxmlformats-officedocument.presentationml.slide+xml" PartName="/ppt/slides/slide167.xml"/>
  <Override ContentType="application/vnd.openxmlformats-officedocument.presentationml.slide+xml" PartName="/ppt/slides/slide70.xml"/>
  <Override ContentType="application/vnd.openxmlformats-officedocument.presentationml.slide+xml" PartName="/ppt/slides/slide234.xml"/>
  <Override ContentType="application/vnd.openxmlformats-officedocument.presentationml.slide+xml" PartName="/ppt/slides/slide194.xml"/>
  <Override ContentType="application/vnd.openxmlformats-officedocument.presentationml.slide+xml" PartName="/ppt/slides/slide151.xml"/>
  <Override ContentType="application/vnd.openxmlformats-officedocument.presentationml.slide+xml" PartName="/ppt/slides/slide177.xml"/>
  <Override ContentType="application/vnd.openxmlformats-officedocument.presentationml.slide+xml" PartName="/ppt/slides/slide134.xml"/>
  <Override ContentType="application/vnd.openxmlformats-officedocument.presentationml.slide+xml" PartName="/ppt/slides/slide207.xml"/>
  <Override ContentType="application/vnd.openxmlformats-officedocument.presentationml.slide+xml" PartName="/ppt/slides/slide224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145.xml"/>
  <Override ContentType="application/vnd.openxmlformats-officedocument.presentationml.slide+xml" PartName="/ppt/slides/slide188.xml"/>
  <Override ContentType="application/vnd.openxmlformats-officedocument.presentationml.slide+xml" PartName="/ppt/slides/slide162.xml"/>
  <Override ContentType="application/vnd.openxmlformats-officedocument.presentationml.slide+xml" PartName="/ppt/slides/slide32.xml"/>
  <Override ContentType="application/vnd.openxmlformats-officedocument.presentationml.slide+xml" PartName="/ppt/slides/slide75.xml"/>
  <Override ContentType="application/vnd.openxmlformats-officedocument.presentationml.slide+xml" PartName="/ppt/slides/slide213.xml"/>
  <Override ContentType="application/vnd.openxmlformats-officedocument.presentationml.slide+xml" PartName="/ppt/slides/slide58.xml"/>
  <Override ContentType="application/vnd.openxmlformats-officedocument.presentationml.slide+xml" PartName="/ppt/slides/slide15.xml"/>
  <Override ContentType="application/vnd.openxmlformats-officedocument.presentationml.slide+xml" PartName="/ppt/slides/slide230.xml"/>
  <Override ContentType="application/vnd.openxmlformats-officedocument.presentationml.slide+xml" PartName="/ppt/slides/slide12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  <p:sldId id="388" r:id="rId138"/>
    <p:sldId id="389" r:id="rId139"/>
    <p:sldId id="390" r:id="rId140"/>
    <p:sldId id="391" r:id="rId141"/>
    <p:sldId id="392" r:id="rId142"/>
    <p:sldId id="393" r:id="rId143"/>
    <p:sldId id="394" r:id="rId144"/>
    <p:sldId id="395" r:id="rId145"/>
    <p:sldId id="396" r:id="rId146"/>
    <p:sldId id="397" r:id="rId147"/>
    <p:sldId id="398" r:id="rId148"/>
    <p:sldId id="399" r:id="rId149"/>
    <p:sldId id="400" r:id="rId150"/>
    <p:sldId id="401" r:id="rId151"/>
    <p:sldId id="402" r:id="rId152"/>
    <p:sldId id="403" r:id="rId153"/>
    <p:sldId id="404" r:id="rId154"/>
    <p:sldId id="405" r:id="rId155"/>
    <p:sldId id="406" r:id="rId156"/>
    <p:sldId id="407" r:id="rId157"/>
    <p:sldId id="408" r:id="rId158"/>
    <p:sldId id="409" r:id="rId159"/>
    <p:sldId id="410" r:id="rId160"/>
    <p:sldId id="411" r:id="rId161"/>
    <p:sldId id="412" r:id="rId162"/>
    <p:sldId id="413" r:id="rId163"/>
    <p:sldId id="414" r:id="rId164"/>
    <p:sldId id="415" r:id="rId165"/>
    <p:sldId id="416" r:id="rId166"/>
    <p:sldId id="417" r:id="rId167"/>
    <p:sldId id="418" r:id="rId168"/>
    <p:sldId id="419" r:id="rId169"/>
    <p:sldId id="420" r:id="rId170"/>
    <p:sldId id="421" r:id="rId171"/>
    <p:sldId id="422" r:id="rId172"/>
    <p:sldId id="423" r:id="rId173"/>
    <p:sldId id="424" r:id="rId174"/>
    <p:sldId id="425" r:id="rId175"/>
    <p:sldId id="426" r:id="rId176"/>
    <p:sldId id="427" r:id="rId177"/>
    <p:sldId id="428" r:id="rId178"/>
    <p:sldId id="429" r:id="rId179"/>
    <p:sldId id="430" r:id="rId180"/>
    <p:sldId id="431" r:id="rId181"/>
    <p:sldId id="432" r:id="rId182"/>
    <p:sldId id="433" r:id="rId183"/>
    <p:sldId id="434" r:id="rId184"/>
    <p:sldId id="435" r:id="rId185"/>
    <p:sldId id="436" r:id="rId186"/>
    <p:sldId id="437" r:id="rId187"/>
    <p:sldId id="438" r:id="rId188"/>
    <p:sldId id="439" r:id="rId189"/>
    <p:sldId id="440" r:id="rId190"/>
    <p:sldId id="441" r:id="rId191"/>
    <p:sldId id="442" r:id="rId192"/>
    <p:sldId id="443" r:id="rId193"/>
    <p:sldId id="444" r:id="rId194"/>
    <p:sldId id="445" r:id="rId195"/>
    <p:sldId id="446" r:id="rId196"/>
    <p:sldId id="447" r:id="rId197"/>
    <p:sldId id="448" r:id="rId198"/>
    <p:sldId id="449" r:id="rId199"/>
    <p:sldId id="450" r:id="rId200"/>
    <p:sldId id="451" r:id="rId201"/>
    <p:sldId id="452" r:id="rId202"/>
    <p:sldId id="453" r:id="rId203"/>
    <p:sldId id="454" r:id="rId204"/>
    <p:sldId id="455" r:id="rId205"/>
    <p:sldId id="456" r:id="rId206"/>
    <p:sldId id="457" r:id="rId207"/>
    <p:sldId id="458" r:id="rId208"/>
    <p:sldId id="459" r:id="rId209"/>
    <p:sldId id="460" r:id="rId210"/>
    <p:sldId id="461" r:id="rId211"/>
    <p:sldId id="462" r:id="rId212"/>
    <p:sldId id="463" r:id="rId213"/>
    <p:sldId id="464" r:id="rId214"/>
    <p:sldId id="465" r:id="rId215"/>
    <p:sldId id="466" r:id="rId216"/>
    <p:sldId id="467" r:id="rId217"/>
    <p:sldId id="468" r:id="rId218"/>
    <p:sldId id="469" r:id="rId219"/>
    <p:sldId id="470" r:id="rId220"/>
    <p:sldId id="471" r:id="rId221"/>
    <p:sldId id="472" r:id="rId222"/>
    <p:sldId id="473" r:id="rId223"/>
    <p:sldId id="474" r:id="rId224"/>
    <p:sldId id="475" r:id="rId225"/>
    <p:sldId id="476" r:id="rId226"/>
    <p:sldId id="477" r:id="rId227"/>
    <p:sldId id="478" r:id="rId228"/>
    <p:sldId id="479" r:id="rId229"/>
    <p:sldId id="480" r:id="rId230"/>
    <p:sldId id="481" r:id="rId231"/>
    <p:sldId id="482" r:id="rId232"/>
    <p:sldId id="483" r:id="rId233"/>
    <p:sldId id="484" r:id="rId234"/>
    <p:sldId id="485" r:id="rId235"/>
    <p:sldId id="486" r:id="rId236"/>
    <p:sldId id="487" r:id="rId237"/>
    <p:sldId id="488" r:id="rId238"/>
    <p:sldId id="489" r:id="rId239"/>
    <p:sldId id="490" r:id="rId240"/>
    <p:sldId id="491" r:id="rId241"/>
    <p:sldId id="492" r:id="rId242"/>
  </p:sldIdLst>
  <p:sldSz cy="13716000" cx="24384000"/>
  <p:notesSz cx="6858000" cy="9144000"/>
  <p:embeddedFontLst>
    <p:embeddedFont>
      <p:font typeface="Helvetica Neue"/>
      <p:regular r:id="rId243"/>
      <p:bold r:id="rId244"/>
      <p:italic r:id="rId245"/>
      <p:boldItalic r:id="rId2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  <p:ext uri="GoogleSlidesCustomDataVersion2">
      <go:slidesCustomData xmlns:go="http://customooxmlschemas.google.com/" r:id="rId247" roundtripDataSignature="AMtx7mhgXpFrDjik5M2H8w4xOVaOaCX6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320" orient="horz"/>
        <p:guide pos="76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190" Type="http://schemas.openxmlformats.org/officeDocument/2006/relationships/slide" Target="slides/slide18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194" Type="http://schemas.openxmlformats.org/officeDocument/2006/relationships/slide" Target="slides/slide189.xml"/><Relationship Id="rId43" Type="http://schemas.openxmlformats.org/officeDocument/2006/relationships/slide" Target="slides/slide38.xml"/><Relationship Id="rId193" Type="http://schemas.openxmlformats.org/officeDocument/2006/relationships/slide" Target="slides/slide188.xml"/><Relationship Id="rId46" Type="http://schemas.openxmlformats.org/officeDocument/2006/relationships/slide" Target="slides/slide41.xml"/><Relationship Id="rId192" Type="http://schemas.openxmlformats.org/officeDocument/2006/relationships/slide" Target="slides/slide187.xml"/><Relationship Id="rId45" Type="http://schemas.openxmlformats.org/officeDocument/2006/relationships/slide" Target="slides/slide40.xml"/><Relationship Id="rId191" Type="http://schemas.openxmlformats.org/officeDocument/2006/relationships/slide" Target="slides/slide186.xml"/><Relationship Id="rId48" Type="http://schemas.openxmlformats.org/officeDocument/2006/relationships/slide" Target="slides/slide43.xml"/><Relationship Id="rId187" Type="http://schemas.openxmlformats.org/officeDocument/2006/relationships/slide" Target="slides/slide182.xml"/><Relationship Id="rId47" Type="http://schemas.openxmlformats.org/officeDocument/2006/relationships/slide" Target="slides/slide42.xml"/><Relationship Id="rId186" Type="http://schemas.openxmlformats.org/officeDocument/2006/relationships/slide" Target="slides/slide181.xml"/><Relationship Id="rId185" Type="http://schemas.openxmlformats.org/officeDocument/2006/relationships/slide" Target="slides/slide180.xml"/><Relationship Id="rId49" Type="http://schemas.openxmlformats.org/officeDocument/2006/relationships/slide" Target="slides/slide44.xml"/><Relationship Id="rId184" Type="http://schemas.openxmlformats.org/officeDocument/2006/relationships/slide" Target="slides/slide179.xml"/><Relationship Id="rId189" Type="http://schemas.openxmlformats.org/officeDocument/2006/relationships/slide" Target="slides/slide184.xml"/><Relationship Id="rId188" Type="http://schemas.openxmlformats.org/officeDocument/2006/relationships/slide" Target="slides/slide18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183" Type="http://schemas.openxmlformats.org/officeDocument/2006/relationships/slide" Target="slides/slide178.xml"/><Relationship Id="rId32" Type="http://schemas.openxmlformats.org/officeDocument/2006/relationships/slide" Target="slides/slide27.xml"/><Relationship Id="rId182" Type="http://schemas.openxmlformats.org/officeDocument/2006/relationships/slide" Target="slides/slide177.xml"/><Relationship Id="rId35" Type="http://schemas.openxmlformats.org/officeDocument/2006/relationships/slide" Target="slides/slide30.xml"/><Relationship Id="rId181" Type="http://schemas.openxmlformats.org/officeDocument/2006/relationships/slide" Target="slides/slide176.xml"/><Relationship Id="rId34" Type="http://schemas.openxmlformats.org/officeDocument/2006/relationships/slide" Target="slides/slide29.xml"/><Relationship Id="rId180" Type="http://schemas.openxmlformats.org/officeDocument/2006/relationships/slide" Target="slides/slide175.xml"/><Relationship Id="rId37" Type="http://schemas.openxmlformats.org/officeDocument/2006/relationships/slide" Target="slides/slide32.xml"/><Relationship Id="rId176" Type="http://schemas.openxmlformats.org/officeDocument/2006/relationships/slide" Target="slides/slide171.xml"/><Relationship Id="rId36" Type="http://schemas.openxmlformats.org/officeDocument/2006/relationships/slide" Target="slides/slide31.xml"/><Relationship Id="rId175" Type="http://schemas.openxmlformats.org/officeDocument/2006/relationships/slide" Target="slides/slide170.xml"/><Relationship Id="rId39" Type="http://schemas.openxmlformats.org/officeDocument/2006/relationships/slide" Target="slides/slide34.xml"/><Relationship Id="rId174" Type="http://schemas.openxmlformats.org/officeDocument/2006/relationships/slide" Target="slides/slide169.xml"/><Relationship Id="rId38" Type="http://schemas.openxmlformats.org/officeDocument/2006/relationships/slide" Target="slides/slide33.xml"/><Relationship Id="rId173" Type="http://schemas.openxmlformats.org/officeDocument/2006/relationships/slide" Target="slides/slide168.xml"/><Relationship Id="rId179" Type="http://schemas.openxmlformats.org/officeDocument/2006/relationships/slide" Target="slides/slide174.xml"/><Relationship Id="rId178" Type="http://schemas.openxmlformats.org/officeDocument/2006/relationships/slide" Target="slides/slide173.xml"/><Relationship Id="rId177" Type="http://schemas.openxmlformats.org/officeDocument/2006/relationships/slide" Target="slides/slide172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98" Type="http://schemas.openxmlformats.org/officeDocument/2006/relationships/slide" Target="slides/slide193.xml"/><Relationship Id="rId14" Type="http://schemas.openxmlformats.org/officeDocument/2006/relationships/slide" Target="slides/slide9.xml"/><Relationship Id="rId197" Type="http://schemas.openxmlformats.org/officeDocument/2006/relationships/slide" Target="slides/slide192.xml"/><Relationship Id="rId17" Type="http://schemas.openxmlformats.org/officeDocument/2006/relationships/slide" Target="slides/slide12.xml"/><Relationship Id="rId196" Type="http://schemas.openxmlformats.org/officeDocument/2006/relationships/slide" Target="slides/slide191.xml"/><Relationship Id="rId16" Type="http://schemas.openxmlformats.org/officeDocument/2006/relationships/slide" Target="slides/slide11.xml"/><Relationship Id="rId195" Type="http://schemas.openxmlformats.org/officeDocument/2006/relationships/slide" Target="slides/slide190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99" Type="http://schemas.openxmlformats.org/officeDocument/2006/relationships/slide" Target="slides/slide194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150" Type="http://schemas.openxmlformats.org/officeDocument/2006/relationships/slide" Target="slides/slide145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149" Type="http://schemas.openxmlformats.org/officeDocument/2006/relationships/slide" Target="slides/slide144.xml"/><Relationship Id="rId4" Type="http://schemas.openxmlformats.org/officeDocument/2006/relationships/slideMaster" Target="slideMasters/slideMaster1.xml"/><Relationship Id="rId148" Type="http://schemas.openxmlformats.org/officeDocument/2006/relationships/slide" Target="slides/slide143.xml"/><Relationship Id="rId9" Type="http://schemas.openxmlformats.org/officeDocument/2006/relationships/slide" Target="slides/slide4.xml"/><Relationship Id="rId143" Type="http://schemas.openxmlformats.org/officeDocument/2006/relationships/slide" Target="slides/slide138.xml"/><Relationship Id="rId142" Type="http://schemas.openxmlformats.org/officeDocument/2006/relationships/slide" Target="slides/slide137.xml"/><Relationship Id="rId141" Type="http://schemas.openxmlformats.org/officeDocument/2006/relationships/slide" Target="slides/slide136.xml"/><Relationship Id="rId140" Type="http://schemas.openxmlformats.org/officeDocument/2006/relationships/slide" Target="slides/slide135.xml"/><Relationship Id="rId5" Type="http://schemas.openxmlformats.org/officeDocument/2006/relationships/notesMaster" Target="notesMasters/notesMaster1.xml"/><Relationship Id="rId147" Type="http://schemas.openxmlformats.org/officeDocument/2006/relationships/slide" Target="slides/slide142.xml"/><Relationship Id="rId6" Type="http://schemas.openxmlformats.org/officeDocument/2006/relationships/slide" Target="slides/slide1.xml"/><Relationship Id="rId146" Type="http://schemas.openxmlformats.org/officeDocument/2006/relationships/slide" Target="slides/slide141.xml"/><Relationship Id="rId7" Type="http://schemas.openxmlformats.org/officeDocument/2006/relationships/slide" Target="slides/slide2.xml"/><Relationship Id="rId145" Type="http://schemas.openxmlformats.org/officeDocument/2006/relationships/slide" Target="slides/slide140.xml"/><Relationship Id="rId8" Type="http://schemas.openxmlformats.org/officeDocument/2006/relationships/slide" Target="slides/slide3.xml"/><Relationship Id="rId144" Type="http://schemas.openxmlformats.org/officeDocument/2006/relationships/slide" Target="slides/slide139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139" Type="http://schemas.openxmlformats.org/officeDocument/2006/relationships/slide" Target="slides/slide134.xml"/><Relationship Id="rId138" Type="http://schemas.openxmlformats.org/officeDocument/2006/relationships/slide" Target="slides/slide133.xml"/><Relationship Id="rId137" Type="http://schemas.openxmlformats.org/officeDocument/2006/relationships/slide" Target="slides/slide132.xml"/><Relationship Id="rId132" Type="http://schemas.openxmlformats.org/officeDocument/2006/relationships/slide" Target="slides/slide127.xml"/><Relationship Id="rId131" Type="http://schemas.openxmlformats.org/officeDocument/2006/relationships/slide" Target="slides/slide126.xml"/><Relationship Id="rId130" Type="http://schemas.openxmlformats.org/officeDocument/2006/relationships/slide" Target="slides/slide125.xml"/><Relationship Id="rId136" Type="http://schemas.openxmlformats.org/officeDocument/2006/relationships/slide" Target="slides/slide131.xml"/><Relationship Id="rId135" Type="http://schemas.openxmlformats.org/officeDocument/2006/relationships/slide" Target="slides/slide130.xml"/><Relationship Id="rId134" Type="http://schemas.openxmlformats.org/officeDocument/2006/relationships/slide" Target="slides/slide129.xml"/><Relationship Id="rId133" Type="http://schemas.openxmlformats.org/officeDocument/2006/relationships/slide" Target="slides/slide128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172" Type="http://schemas.openxmlformats.org/officeDocument/2006/relationships/slide" Target="slides/slide167.xml"/><Relationship Id="rId65" Type="http://schemas.openxmlformats.org/officeDocument/2006/relationships/slide" Target="slides/slide60.xml"/><Relationship Id="rId171" Type="http://schemas.openxmlformats.org/officeDocument/2006/relationships/slide" Target="slides/slide166.xml"/><Relationship Id="rId68" Type="http://schemas.openxmlformats.org/officeDocument/2006/relationships/slide" Target="slides/slide63.xml"/><Relationship Id="rId170" Type="http://schemas.openxmlformats.org/officeDocument/2006/relationships/slide" Target="slides/slide165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165" Type="http://schemas.openxmlformats.org/officeDocument/2006/relationships/slide" Target="slides/slide160.xml"/><Relationship Id="rId69" Type="http://schemas.openxmlformats.org/officeDocument/2006/relationships/slide" Target="slides/slide64.xml"/><Relationship Id="rId164" Type="http://schemas.openxmlformats.org/officeDocument/2006/relationships/slide" Target="slides/slide159.xml"/><Relationship Id="rId163" Type="http://schemas.openxmlformats.org/officeDocument/2006/relationships/slide" Target="slides/slide158.xml"/><Relationship Id="rId162" Type="http://schemas.openxmlformats.org/officeDocument/2006/relationships/slide" Target="slides/slide157.xml"/><Relationship Id="rId169" Type="http://schemas.openxmlformats.org/officeDocument/2006/relationships/slide" Target="slides/slide164.xml"/><Relationship Id="rId168" Type="http://schemas.openxmlformats.org/officeDocument/2006/relationships/slide" Target="slides/slide163.xml"/><Relationship Id="rId167" Type="http://schemas.openxmlformats.org/officeDocument/2006/relationships/slide" Target="slides/slide162.xml"/><Relationship Id="rId166" Type="http://schemas.openxmlformats.org/officeDocument/2006/relationships/slide" Target="slides/slide161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161" Type="http://schemas.openxmlformats.org/officeDocument/2006/relationships/slide" Target="slides/slide156.xml"/><Relationship Id="rId54" Type="http://schemas.openxmlformats.org/officeDocument/2006/relationships/slide" Target="slides/slide49.xml"/><Relationship Id="rId160" Type="http://schemas.openxmlformats.org/officeDocument/2006/relationships/slide" Target="slides/slide155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159" Type="http://schemas.openxmlformats.org/officeDocument/2006/relationships/slide" Target="slides/slide154.xml"/><Relationship Id="rId59" Type="http://schemas.openxmlformats.org/officeDocument/2006/relationships/slide" Target="slides/slide54.xml"/><Relationship Id="rId154" Type="http://schemas.openxmlformats.org/officeDocument/2006/relationships/slide" Target="slides/slide149.xml"/><Relationship Id="rId58" Type="http://schemas.openxmlformats.org/officeDocument/2006/relationships/slide" Target="slides/slide53.xml"/><Relationship Id="rId153" Type="http://schemas.openxmlformats.org/officeDocument/2006/relationships/slide" Target="slides/slide148.xml"/><Relationship Id="rId152" Type="http://schemas.openxmlformats.org/officeDocument/2006/relationships/slide" Target="slides/slide147.xml"/><Relationship Id="rId151" Type="http://schemas.openxmlformats.org/officeDocument/2006/relationships/slide" Target="slides/slide146.xml"/><Relationship Id="rId158" Type="http://schemas.openxmlformats.org/officeDocument/2006/relationships/slide" Target="slides/slide153.xml"/><Relationship Id="rId157" Type="http://schemas.openxmlformats.org/officeDocument/2006/relationships/slide" Target="slides/slide152.xml"/><Relationship Id="rId156" Type="http://schemas.openxmlformats.org/officeDocument/2006/relationships/slide" Target="slides/slide151.xml"/><Relationship Id="rId155" Type="http://schemas.openxmlformats.org/officeDocument/2006/relationships/slide" Target="slides/slide150.xml"/><Relationship Id="rId107" Type="http://schemas.openxmlformats.org/officeDocument/2006/relationships/slide" Target="slides/slide102.xml"/><Relationship Id="rId228" Type="http://schemas.openxmlformats.org/officeDocument/2006/relationships/slide" Target="slides/slide223.xml"/><Relationship Id="rId106" Type="http://schemas.openxmlformats.org/officeDocument/2006/relationships/slide" Target="slides/slide101.xml"/><Relationship Id="rId227" Type="http://schemas.openxmlformats.org/officeDocument/2006/relationships/slide" Target="slides/slide222.xml"/><Relationship Id="rId105" Type="http://schemas.openxmlformats.org/officeDocument/2006/relationships/slide" Target="slides/slide100.xml"/><Relationship Id="rId226" Type="http://schemas.openxmlformats.org/officeDocument/2006/relationships/slide" Target="slides/slide221.xml"/><Relationship Id="rId104" Type="http://schemas.openxmlformats.org/officeDocument/2006/relationships/slide" Target="slides/slide99.xml"/><Relationship Id="rId225" Type="http://schemas.openxmlformats.org/officeDocument/2006/relationships/slide" Target="slides/slide220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229" Type="http://schemas.openxmlformats.org/officeDocument/2006/relationships/slide" Target="slides/slide224.xml"/><Relationship Id="rId220" Type="http://schemas.openxmlformats.org/officeDocument/2006/relationships/slide" Target="slides/slide215.xml"/><Relationship Id="rId103" Type="http://schemas.openxmlformats.org/officeDocument/2006/relationships/slide" Target="slides/slide98.xml"/><Relationship Id="rId224" Type="http://schemas.openxmlformats.org/officeDocument/2006/relationships/slide" Target="slides/slide219.xml"/><Relationship Id="rId102" Type="http://schemas.openxmlformats.org/officeDocument/2006/relationships/slide" Target="slides/slide97.xml"/><Relationship Id="rId223" Type="http://schemas.openxmlformats.org/officeDocument/2006/relationships/slide" Target="slides/slide218.xml"/><Relationship Id="rId101" Type="http://schemas.openxmlformats.org/officeDocument/2006/relationships/slide" Target="slides/slide96.xml"/><Relationship Id="rId222" Type="http://schemas.openxmlformats.org/officeDocument/2006/relationships/slide" Target="slides/slide217.xml"/><Relationship Id="rId100" Type="http://schemas.openxmlformats.org/officeDocument/2006/relationships/slide" Target="slides/slide95.xml"/><Relationship Id="rId221" Type="http://schemas.openxmlformats.org/officeDocument/2006/relationships/slide" Target="slides/slide216.xml"/><Relationship Id="rId217" Type="http://schemas.openxmlformats.org/officeDocument/2006/relationships/slide" Target="slides/slide212.xml"/><Relationship Id="rId216" Type="http://schemas.openxmlformats.org/officeDocument/2006/relationships/slide" Target="slides/slide211.xml"/><Relationship Id="rId215" Type="http://schemas.openxmlformats.org/officeDocument/2006/relationships/slide" Target="slides/slide210.xml"/><Relationship Id="rId214" Type="http://schemas.openxmlformats.org/officeDocument/2006/relationships/slide" Target="slides/slide209.xml"/><Relationship Id="rId219" Type="http://schemas.openxmlformats.org/officeDocument/2006/relationships/slide" Target="slides/slide214.xml"/><Relationship Id="rId218" Type="http://schemas.openxmlformats.org/officeDocument/2006/relationships/slide" Target="slides/slide213.xml"/><Relationship Id="rId213" Type="http://schemas.openxmlformats.org/officeDocument/2006/relationships/slide" Target="slides/slide208.xml"/><Relationship Id="rId212" Type="http://schemas.openxmlformats.org/officeDocument/2006/relationships/slide" Target="slides/slide207.xml"/><Relationship Id="rId211" Type="http://schemas.openxmlformats.org/officeDocument/2006/relationships/slide" Target="slides/slide206.xml"/><Relationship Id="rId210" Type="http://schemas.openxmlformats.org/officeDocument/2006/relationships/slide" Target="slides/slide205.xml"/><Relationship Id="rId129" Type="http://schemas.openxmlformats.org/officeDocument/2006/relationships/slide" Target="slides/slide124.xml"/><Relationship Id="rId128" Type="http://schemas.openxmlformats.org/officeDocument/2006/relationships/slide" Target="slides/slide123.xml"/><Relationship Id="rId127" Type="http://schemas.openxmlformats.org/officeDocument/2006/relationships/slide" Target="slides/slide122.xml"/><Relationship Id="rId126" Type="http://schemas.openxmlformats.org/officeDocument/2006/relationships/slide" Target="slides/slide121.xml"/><Relationship Id="rId247" Type="http://customschemas.google.com/relationships/presentationmetadata" Target="metadata"/><Relationship Id="rId121" Type="http://schemas.openxmlformats.org/officeDocument/2006/relationships/slide" Target="slides/slide116.xml"/><Relationship Id="rId242" Type="http://schemas.openxmlformats.org/officeDocument/2006/relationships/slide" Target="slides/slide237.xml"/><Relationship Id="rId120" Type="http://schemas.openxmlformats.org/officeDocument/2006/relationships/slide" Target="slides/slide115.xml"/><Relationship Id="rId241" Type="http://schemas.openxmlformats.org/officeDocument/2006/relationships/slide" Target="slides/slide236.xml"/><Relationship Id="rId240" Type="http://schemas.openxmlformats.org/officeDocument/2006/relationships/slide" Target="slides/slide235.xml"/><Relationship Id="rId125" Type="http://schemas.openxmlformats.org/officeDocument/2006/relationships/slide" Target="slides/slide120.xml"/><Relationship Id="rId246" Type="http://schemas.openxmlformats.org/officeDocument/2006/relationships/font" Target="fonts/HelveticaNeue-boldItalic.fntdata"/><Relationship Id="rId124" Type="http://schemas.openxmlformats.org/officeDocument/2006/relationships/slide" Target="slides/slide119.xml"/><Relationship Id="rId245" Type="http://schemas.openxmlformats.org/officeDocument/2006/relationships/font" Target="fonts/HelveticaNeue-italic.fntdata"/><Relationship Id="rId123" Type="http://schemas.openxmlformats.org/officeDocument/2006/relationships/slide" Target="slides/slide118.xml"/><Relationship Id="rId244" Type="http://schemas.openxmlformats.org/officeDocument/2006/relationships/font" Target="fonts/HelveticaNeue-bold.fntdata"/><Relationship Id="rId122" Type="http://schemas.openxmlformats.org/officeDocument/2006/relationships/slide" Target="slides/slide117.xml"/><Relationship Id="rId243" Type="http://schemas.openxmlformats.org/officeDocument/2006/relationships/font" Target="fonts/HelveticaNeue-regular.fntdata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99" Type="http://schemas.openxmlformats.org/officeDocument/2006/relationships/slide" Target="slides/slide94.xml"/><Relationship Id="rId98" Type="http://schemas.openxmlformats.org/officeDocument/2006/relationships/slide" Target="slides/slide93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slide" Target="slides/slide113.xml"/><Relationship Id="rId239" Type="http://schemas.openxmlformats.org/officeDocument/2006/relationships/slide" Target="slides/slide234.xml"/><Relationship Id="rId117" Type="http://schemas.openxmlformats.org/officeDocument/2006/relationships/slide" Target="slides/slide112.xml"/><Relationship Id="rId238" Type="http://schemas.openxmlformats.org/officeDocument/2006/relationships/slide" Target="slides/slide233.xml"/><Relationship Id="rId116" Type="http://schemas.openxmlformats.org/officeDocument/2006/relationships/slide" Target="slides/slide111.xml"/><Relationship Id="rId237" Type="http://schemas.openxmlformats.org/officeDocument/2006/relationships/slide" Target="slides/slide232.xml"/><Relationship Id="rId115" Type="http://schemas.openxmlformats.org/officeDocument/2006/relationships/slide" Target="slides/slide110.xml"/><Relationship Id="rId236" Type="http://schemas.openxmlformats.org/officeDocument/2006/relationships/slide" Target="slides/slide231.xml"/><Relationship Id="rId119" Type="http://schemas.openxmlformats.org/officeDocument/2006/relationships/slide" Target="slides/slide114.xml"/><Relationship Id="rId110" Type="http://schemas.openxmlformats.org/officeDocument/2006/relationships/slide" Target="slides/slide105.xml"/><Relationship Id="rId231" Type="http://schemas.openxmlformats.org/officeDocument/2006/relationships/slide" Target="slides/slide226.xml"/><Relationship Id="rId230" Type="http://schemas.openxmlformats.org/officeDocument/2006/relationships/slide" Target="slides/slide225.xml"/><Relationship Id="rId114" Type="http://schemas.openxmlformats.org/officeDocument/2006/relationships/slide" Target="slides/slide109.xml"/><Relationship Id="rId235" Type="http://schemas.openxmlformats.org/officeDocument/2006/relationships/slide" Target="slides/slide230.xml"/><Relationship Id="rId113" Type="http://schemas.openxmlformats.org/officeDocument/2006/relationships/slide" Target="slides/slide108.xml"/><Relationship Id="rId234" Type="http://schemas.openxmlformats.org/officeDocument/2006/relationships/slide" Target="slides/slide229.xml"/><Relationship Id="rId112" Type="http://schemas.openxmlformats.org/officeDocument/2006/relationships/slide" Target="slides/slide107.xml"/><Relationship Id="rId233" Type="http://schemas.openxmlformats.org/officeDocument/2006/relationships/slide" Target="slides/slide228.xml"/><Relationship Id="rId111" Type="http://schemas.openxmlformats.org/officeDocument/2006/relationships/slide" Target="slides/slide106.xml"/><Relationship Id="rId232" Type="http://schemas.openxmlformats.org/officeDocument/2006/relationships/slide" Target="slides/slide227.xml"/><Relationship Id="rId206" Type="http://schemas.openxmlformats.org/officeDocument/2006/relationships/slide" Target="slides/slide201.xml"/><Relationship Id="rId205" Type="http://schemas.openxmlformats.org/officeDocument/2006/relationships/slide" Target="slides/slide200.xml"/><Relationship Id="rId204" Type="http://schemas.openxmlformats.org/officeDocument/2006/relationships/slide" Target="slides/slide199.xml"/><Relationship Id="rId203" Type="http://schemas.openxmlformats.org/officeDocument/2006/relationships/slide" Target="slides/slide198.xml"/><Relationship Id="rId209" Type="http://schemas.openxmlformats.org/officeDocument/2006/relationships/slide" Target="slides/slide204.xml"/><Relationship Id="rId208" Type="http://schemas.openxmlformats.org/officeDocument/2006/relationships/slide" Target="slides/slide203.xml"/><Relationship Id="rId207" Type="http://schemas.openxmlformats.org/officeDocument/2006/relationships/slide" Target="slides/slide202.xml"/><Relationship Id="rId202" Type="http://schemas.openxmlformats.org/officeDocument/2006/relationships/slide" Target="slides/slide197.xml"/><Relationship Id="rId201" Type="http://schemas.openxmlformats.org/officeDocument/2006/relationships/slide" Target="slides/slide196.xml"/><Relationship Id="rId200" Type="http://schemas.openxmlformats.org/officeDocument/2006/relationships/slide" Target="slides/slide195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10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10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0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10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10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10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10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10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10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10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10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10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0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10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1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1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1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1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1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1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1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1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1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1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1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1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1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1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1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1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1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1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1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1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1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1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1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1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1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1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1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1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1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1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1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1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1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1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1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1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1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1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1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1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1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1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1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1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1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1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1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1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1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1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1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1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1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1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1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1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1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1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1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1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1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1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1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1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1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1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1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1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1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1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1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1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1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1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1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1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1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1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1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1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1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1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1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1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1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" name="Google Shape;108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1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1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1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1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1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1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1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1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1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1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15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1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1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1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1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1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16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1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16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1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5" name="Google Shape;115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1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1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16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1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16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" name="Google Shape;1001;p1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1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1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16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1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16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1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16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6" name="Google Shape;1026;p1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17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2" name="Google Shape;1032;p1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17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8" name="Google Shape;1038;p1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1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1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17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1" name="Google Shape;1051;p1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17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7" name="Google Shape;1057;p1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1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4" name="Google Shape;1064;p1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17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" name="Google Shape;1070;p1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17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1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17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1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17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8" name="Google Shape;1088;p1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18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4" name="Google Shape;1094;p1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18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0" name="Google Shape;1100;p1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18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1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18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2" name="Google Shape;1112;p1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18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1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18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Google Shape;1125;p1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18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1" name="Google Shape;1131;p1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18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7" name="Google Shape;1137;p1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18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4" name="Google Shape;1144;p1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18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0" name="Google Shape;1150;p1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19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6" name="Google Shape;1156;p19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19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1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19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9" name="Google Shape;1169;p1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19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5" name="Google Shape;1175;p19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19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2" name="Google Shape;1182;p19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1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88" name="Google Shape;1188;p19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19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4" name="Google Shape;1194;p19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19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" name="Google Shape;1201;p19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19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7" name="Google Shape;1207;p19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19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3" name="Google Shape;1213;p19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20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0" name="Google Shape;1220;p20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20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6" name="Google Shape;1226;p20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p20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3" name="Google Shape;1233;p2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20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9" name="Google Shape;1239;p20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20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20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p20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2" name="Google Shape;1252;p20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6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20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8" name="Google Shape;1258;p20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20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4" name="Google Shape;1264;p20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20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1" name="Google Shape;1271;p20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5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p20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7" name="Google Shape;1277;p20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2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2" name="Google Shape;1282;p2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6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p2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8" name="Google Shape;1288;p2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2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4" name="Google Shape;1294;p2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2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0" name="Google Shape;1300;p2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4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2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6" name="Google Shape;1306;p2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2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3" name="Google Shape;1313;p2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p2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9" name="Google Shape;1319;p2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2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5" name="Google Shape;1325;p2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9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p2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1" name="Google Shape;1331;p2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p2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7" name="Google Shape;1337;p2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p2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3" name="Google Shape;1343;p2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7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p2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9" name="Google Shape;1349;p2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2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5" name="Google Shape;1355;p2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8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p2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0" name="Google Shape;1360;p2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p2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6" name="Google Shape;1366;p2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p2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3" name="Google Shape;1373;p2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7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p2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9" name="Google Shape;1379;p2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p2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6" name="Google Shape;1386;p2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0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p2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2" name="Google Shape;1392;p2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6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p2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8" name="Google Shape;1398;p2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2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2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4" name="Google Shape;1404;p2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8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p2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0" name="Google Shape;1410;p2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3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p2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5" name="Google Shape;1415;p2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9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p2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1" name="Google Shape;1421;p2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5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2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7" name="Google Shape;1427;p2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2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3" name="Google Shape;1433;p2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7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p2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9" name="Google Shape;1439;p2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2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2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4" name="Google Shape;1444;p2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7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p2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9" name="Google Shape;1449;p2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3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p2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5" name="Google Shape;1455;p2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8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p2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0" name="Google Shape;1460;p2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6" name="Google Shape;166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0" name="Google Shape;250;p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7" name="Google Shape;257;p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3" name="Google Shape;263;p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9" name="Google Shape;269;p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5" name="Google Shape;275;p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1" name="Google Shape;281;p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7" name="Google Shape;287;p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8" name="Google Shape;318;p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" name="Google Shape;48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" name="Google Shape;54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7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" name="Google Shape;61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7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7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7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7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7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7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8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8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8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8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8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8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8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8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8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9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9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9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9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9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9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9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9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9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9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9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9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9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9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9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9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9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9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10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10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10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10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10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1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3"/>
          <p:cNvSpPr txBox="1"/>
          <p:nvPr>
            <p:ph idx="12" type="sldNum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11" name="Google Shape;11;p243"/>
          <p:cNvCxnSpPr/>
          <p:nvPr/>
        </p:nvCxnSpPr>
        <p:spPr>
          <a:xfrm>
            <a:off x="1235100" y="2656625"/>
            <a:ext cx="21913800" cy="0"/>
          </a:xfrm>
          <a:prstGeom prst="straightConnector1">
            <a:avLst/>
          </a:prstGeom>
          <a:noFill/>
          <a:ln cap="flat" cmpd="sng" w="28575">
            <a:solidFill>
              <a:srgbClr val="29292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" name="Google Shape;12;p2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500701" y="10972975"/>
            <a:ext cx="2103775" cy="210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">
  <p:cSld name="Stateme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44"/>
          <p:cNvSpPr txBox="1"/>
          <p:nvPr>
            <p:ph idx="1" type="body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5" name="Google Shape;15;p244"/>
          <p:cNvSpPr txBox="1"/>
          <p:nvPr>
            <p:ph idx="12" type="sldNum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16" name="Google Shape;16;p244"/>
          <p:cNvCxnSpPr/>
          <p:nvPr/>
        </p:nvCxnSpPr>
        <p:spPr>
          <a:xfrm>
            <a:off x="1235100" y="2656625"/>
            <a:ext cx="21913800" cy="0"/>
          </a:xfrm>
          <a:prstGeom prst="straightConnector1">
            <a:avLst/>
          </a:prstGeom>
          <a:noFill/>
          <a:ln cap="flat" cmpd="sng" w="28575">
            <a:solidFill>
              <a:srgbClr val="29292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" name="Google Shape;17;p2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500701" y="10972975"/>
            <a:ext cx="2103775" cy="210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1"/>
          <p:cNvSpPr txBox="1"/>
          <p:nvPr>
            <p:ph idx="1" type="body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603504" lvl="0" marL="457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3504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03504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03504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03504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241"/>
          <p:cNvSpPr txBox="1"/>
          <p:nvPr>
            <p:ph type="title"/>
          </p:nvPr>
        </p:nvSpPr>
        <p:spPr>
          <a:xfrm>
            <a:off x="3653366" y="2743200"/>
            <a:ext cx="19507201" cy="1505304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241"/>
          <p:cNvSpPr txBox="1"/>
          <p:nvPr>
            <p:ph idx="12" type="sldNum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39.pn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41.pn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5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2.xml"/><Relationship Id="rId3" Type="http://schemas.openxmlformats.org/officeDocument/2006/relationships/image" Target="../media/image43.png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3.xml"/><Relationship Id="rId3" Type="http://schemas.openxmlformats.org/officeDocument/2006/relationships/image" Target="../media/image47.png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5.xml"/><Relationship Id="rId3" Type="http://schemas.openxmlformats.org/officeDocument/2006/relationships/hyperlink" Target="mailto:abc@example.com" TargetMode="Externa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8.xml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9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0.xml"/><Relationship Id="rId3" Type="http://schemas.openxmlformats.org/officeDocument/2006/relationships/image" Target="../media/image45.png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1.xml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2.xml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3.xml"/><Relationship Id="rId3" Type="http://schemas.openxmlformats.org/officeDocument/2006/relationships/image" Target="../media/image46.png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4.xml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5.xml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6.xml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7.xml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8.xml"/><Relationship Id="rId3" Type="http://schemas.openxmlformats.org/officeDocument/2006/relationships/image" Target="../media/image48.png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9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0.xml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1.xml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2.xml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3.xml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4.xml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5.xml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6.xml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7.xml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8.xml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9.xml"/><Relationship Id="rId3" Type="http://schemas.openxmlformats.org/officeDocument/2006/relationships/image" Target="../media/image5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0.xml"/></Relationships>
</file>

<file path=ppt/slides/_rels/slide1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1.xml"/><Relationship Id="rId3" Type="http://schemas.openxmlformats.org/officeDocument/2006/relationships/image" Target="../media/image61.gif"/></Relationships>
</file>

<file path=ppt/slides/_rels/slide1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2.xml"/></Relationships>
</file>

<file path=ppt/slides/_rels/slide1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3.xml"/></Relationships>
</file>

<file path=ppt/slides/_rels/slide1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4.xml"/></Relationships>
</file>

<file path=ppt/slides/_rels/slide1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5.xml"/><Relationship Id="rId3" Type="http://schemas.openxmlformats.org/officeDocument/2006/relationships/image" Target="../media/image49.png"/></Relationships>
</file>

<file path=ppt/slides/_rels/slide1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6.xml"/></Relationships>
</file>

<file path=ppt/slides/_rels/slide1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7.xml"/></Relationships>
</file>

<file path=ppt/slides/_rels/slide1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8.xml"/><Relationship Id="rId3" Type="http://schemas.openxmlformats.org/officeDocument/2006/relationships/image" Target="../media/image54.png"/></Relationships>
</file>

<file path=ppt/slides/_rels/slide1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9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0.xml"/></Relationships>
</file>

<file path=ppt/slides/_rels/slide1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1.xml"/><Relationship Id="rId3" Type="http://schemas.openxmlformats.org/officeDocument/2006/relationships/image" Target="../media/image55.png"/></Relationships>
</file>

<file path=ppt/slides/_rels/slide1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2.xml"/></Relationships>
</file>

<file path=ppt/slides/_rels/slide1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3.xml"/><Relationship Id="rId3" Type="http://schemas.openxmlformats.org/officeDocument/2006/relationships/image" Target="../media/image52.png"/></Relationships>
</file>

<file path=ppt/slides/_rels/slide1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4.xml"/></Relationships>
</file>

<file path=ppt/slides/_rels/slide1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5.xml"/><Relationship Id="rId3" Type="http://schemas.openxmlformats.org/officeDocument/2006/relationships/image" Target="../media/image56.png"/></Relationships>
</file>

<file path=ppt/slides/_rels/slide1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6.xml"/></Relationships>
</file>

<file path=ppt/slides/_rels/slide1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7.xml"/><Relationship Id="rId3" Type="http://schemas.openxmlformats.org/officeDocument/2006/relationships/image" Target="../media/image53.png"/></Relationships>
</file>

<file path=ppt/slides/_rels/slide1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8.xml"/></Relationships>
</file>

<file path=ppt/slides/_rels/slide1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9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jpg"/></Relationships>
</file>

<file path=ppt/slides/_rels/slide1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0.xml"/><Relationship Id="rId3" Type="http://schemas.openxmlformats.org/officeDocument/2006/relationships/image" Target="../media/image57.png"/></Relationships>
</file>

<file path=ppt/slides/_rels/slide1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1.xml"/></Relationships>
</file>

<file path=ppt/slides/_rels/slide1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2.xml"/></Relationships>
</file>

<file path=ppt/slides/_rels/slide1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3.xml"/><Relationship Id="rId3" Type="http://schemas.openxmlformats.org/officeDocument/2006/relationships/image" Target="../media/image59.png"/></Relationships>
</file>

<file path=ppt/slides/_rels/slide1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4.xml"/></Relationships>
</file>

<file path=ppt/slides/_rels/slide1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5.xml"/><Relationship Id="rId3" Type="http://schemas.openxmlformats.org/officeDocument/2006/relationships/image" Target="../media/image58.png"/></Relationships>
</file>

<file path=ppt/slides/_rels/slide1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6.xml"/></Relationships>
</file>

<file path=ppt/slides/_rels/slide1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7.xml"/></Relationships>
</file>

<file path=ppt/slides/_rels/slide1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8.xml"/><Relationship Id="rId3" Type="http://schemas.openxmlformats.org/officeDocument/2006/relationships/image" Target="../media/image62.png"/></Relationships>
</file>

<file path=ppt/slides/_rels/slide1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9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0.xml"/></Relationships>
</file>

<file path=ppt/slides/_rels/slide1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1.xml"/><Relationship Id="rId3" Type="http://schemas.openxmlformats.org/officeDocument/2006/relationships/image" Target="../media/image60.png"/></Relationships>
</file>

<file path=ppt/slides/_rels/slide1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2.xml"/></Relationships>
</file>

<file path=ppt/slides/_rels/slide1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3.xml"/></Relationships>
</file>

<file path=ppt/slides/_rels/slide1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4.xml"/></Relationships>
</file>

<file path=ppt/slides/_rels/slide1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5.xml"/></Relationships>
</file>

<file path=ppt/slides/_rels/slide1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6.xml"/></Relationships>
</file>

<file path=ppt/slides/_rels/slide1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7.xml"/></Relationships>
</file>

<file path=ppt/slides/_rels/slide1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8.xml"/></Relationships>
</file>

<file path=ppt/slides/_rels/slide1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9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0.xml"/><Relationship Id="rId3" Type="http://schemas.openxmlformats.org/officeDocument/2006/relationships/image" Target="../media/image66.png"/></Relationships>
</file>

<file path=ppt/slides/_rels/slide1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1.xml"/></Relationships>
</file>

<file path=ppt/slides/_rels/slide1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2.xml"/></Relationships>
</file>

<file path=ppt/slides/_rels/slide1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3.xml"/></Relationships>
</file>

<file path=ppt/slides/_rels/slide1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4.xml"/><Relationship Id="rId3" Type="http://schemas.openxmlformats.org/officeDocument/2006/relationships/image" Target="../media/image69.png"/></Relationships>
</file>

<file path=ppt/slides/_rels/slide1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5.xml"/></Relationships>
</file>

<file path=ppt/slides/_rels/slide1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6.xml"/></Relationships>
</file>

<file path=ppt/slides/_rels/slide1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7.xml"/><Relationship Id="rId3" Type="http://schemas.openxmlformats.org/officeDocument/2006/relationships/image" Target="../media/image70.png"/></Relationships>
</file>

<file path=ppt/slides/_rels/slide1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8.xml"/></Relationships>
</file>

<file path=ppt/slides/_rels/slide1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9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1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0.xml"/><Relationship Id="rId3" Type="http://schemas.openxmlformats.org/officeDocument/2006/relationships/image" Target="../media/image68.png"/></Relationships>
</file>

<file path=ppt/slides/_rels/slide1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1.xml"/></Relationships>
</file>

<file path=ppt/slides/_rels/slide1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2.xml"/></Relationships>
</file>

<file path=ppt/slides/_rels/slide1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3.xml"/><Relationship Id="rId3" Type="http://schemas.openxmlformats.org/officeDocument/2006/relationships/image" Target="../media/image67.png"/></Relationships>
</file>

<file path=ppt/slides/_rels/slide1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4.xml"/></Relationships>
</file>

<file path=ppt/slides/_rels/slide1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5.xml"/></Relationships>
</file>

<file path=ppt/slides/_rels/slide1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6.xml"/><Relationship Id="rId3" Type="http://schemas.openxmlformats.org/officeDocument/2006/relationships/image" Target="../media/image63.png"/></Relationships>
</file>

<file path=ppt/slides/_rels/slide1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7.xml"/></Relationships>
</file>

<file path=ppt/slides/_rels/slide1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8.xml"/><Relationship Id="rId3" Type="http://schemas.openxmlformats.org/officeDocument/2006/relationships/image" Target="../media/image65.png"/></Relationships>
</file>

<file path=ppt/slides/_rels/slide1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0.xml"/></Relationships>
</file>

<file path=ppt/slides/_rels/slide2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1.xml"/><Relationship Id="rId3" Type="http://schemas.openxmlformats.org/officeDocument/2006/relationships/image" Target="../media/image64.png"/></Relationships>
</file>

<file path=ppt/slides/_rels/slide2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2.xml"/></Relationships>
</file>

<file path=ppt/slides/_rels/slide2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3.xml"/></Relationships>
</file>

<file path=ppt/slides/_rels/slide2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4.xml"/><Relationship Id="rId3" Type="http://schemas.openxmlformats.org/officeDocument/2006/relationships/image" Target="../media/image77.png"/></Relationships>
</file>

<file path=ppt/slides/_rels/slide2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5.xml"/></Relationships>
</file>

<file path=ppt/slides/_rels/slide2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6.xml"/></Relationships>
</file>

<file path=ppt/slides/_rels/slide2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7.xml"/></Relationships>
</file>

<file path=ppt/slides/_rels/slide2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8.xml"/><Relationship Id="rId3" Type="http://schemas.openxmlformats.org/officeDocument/2006/relationships/image" Target="../media/image71.png"/></Relationships>
</file>

<file path=ppt/slides/_rels/slide2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9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0.xml"/></Relationships>
</file>

<file path=ppt/slides/_rels/slide2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1.xml"/><Relationship Id="rId3" Type="http://schemas.openxmlformats.org/officeDocument/2006/relationships/image" Target="../media/image72.png"/></Relationships>
</file>

<file path=ppt/slides/_rels/slide2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2.xml"/></Relationships>
</file>

<file path=ppt/slides/_rels/slide2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3.xml"/></Relationships>
</file>

<file path=ppt/slides/_rels/slide2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4.xml"/><Relationship Id="rId3" Type="http://schemas.openxmlformats.org/officeDocument/2006/relationships/image" Target="../media/image80.png"/></Relationships>
</file>

<file path=ppt/slides/_rels/slide2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5.xml"/></Relationships>
</file>

<file path=ppt/slides/_rels/slide2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6.xml"/></Relationships>
</file>

<file path=ppt/slides/_rels/slide2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7.xml"/><Relationship Id="rId3" Type="http://schemas.openxmlformats.org/officeDocument/2006/relationships/image" Target="../media/image73.png"/></Relationships>
</file>

<file path=ppt/slides/_rels/slide2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8.xml"/></Relationships>
</file>

<file path=ppt/slides/_rels/slide2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9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0.xml"/></Relationships>
</file>

<file path=ppt/slides/_rels/slide2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1.xml"/><Relationship Id="rId3" Type="http://schemas.openxmlformats.org/officeDocument/2006/relationships/image" Target="../media/image81.png"/></Relationships>
</file>

<file path=ppt/slides/_rels/slide2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2.xml"/></Relationships>
</file>

<file path=ppt/slides/_rels/slide2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3.xml"/><Relationship Id="rId3" Type="http://schemas.openxmlformats.org/officeDocument/2006/relationships/image" Target="../media/image78.png"/></Relationships>
</file>

<file path=ppt/slides/_rels/slide2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4.xml"/></Relationships>
</file>

<file path=ppt/slides/_rels/slide2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5.xml"/><Relationship Id="rId3" Type="http://schemas.openxmlformats.org/officeDocument/2006/relationships/image" Target="../media/image74.png"/></Relationships>
</file>

<file path=ppt/slides/_rels/slide2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6.xml"/></Relationships>
</file>

<file path=ppt/slides/_rels/slide2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7.xml"/></Relationships>
</file>

<file path=ppt/slides/_rels/slide2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8.xml"/></Relationships>
</file>

<file path=ppt/slides/_rels/slide2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9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0.xml"/></Relationships>
</file>

<file path=ppt/slides/_rels/slide2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1.xml"/></Relationships>
</file>

<file path=ppt/slides/_rels/slide2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2.xml"/></Relationships>
</file>

<file path=ppt/slides/_rels/slide2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3.xml"/></Relationships>
</file>

<file path=ppt/slides/_rels/slide2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4.xml"/></Relationships>
</file>

<file path=ppt/slides/_rels/slide2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5.xml"/><Relationship Id="rId3" Type="http://schemas.openxmlformats.org/officeDocument/2006/relationships/image" Target="../media/image79.png"/></Relationships>
</file>

<file path=ppt/slides/_rels/slide2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6.xml"/><Relationship Id="rId3" Type="http://schemas.openxmlformats.org/officeDocument/2006/relationships/image" Target="../media/image76.jpg"/></Relationships>
</file>

<file path=ppt/slides/_rels/slide2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7.xml"/><Relationship Id="rId3" Type="http://schemas.openxmlformats.org/officeDocument/2006/relationships/image" Target="../media/image75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w3schools.com/tags/tag_doctype.asp" TargetMode="External"/><Relationship Id="rId4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6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8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8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22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31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36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34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32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25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44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35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40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37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38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42.pn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ml_css_js.png" id="22" name="Google Shape;2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0450" y="2545050"/>
            <a:ext cx="19607400" cy="10518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0000"/>
              <a:buFont typeface="Times New Roman"/>
              <a:buNone/>
            </a:pPr>
            <a:r>
              <a:rPr b="1" i="0" lang="en-IN" sz="10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</a:t>
            </a:r>
            <a:r>
              <a:rPr b="1" lang="en-IN" sz="10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REQUIREMENTS</a:t>
            </a:r>
            <a:endParaRPr b="1" i="0" sz="10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3"/>
          <p:cNvSpPr txBox="1"/>
          <p:nvPr/>
        </p:nvSpPr>
        <p:spPr>
          <a:xfrm>
            <a:off x="2635475" y="2524025"/>
            <a:ext cx="17958300" cy="96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-685800" lvl="0" marL="698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54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2F2F2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Editor(Text)</a:t>
            </a:r>
            <a:endParaRPr/>
          </a:p>
          <a:p>
            <a:pPr indent="-685800" lvl="0" marL="698500" marR="0" rtl="0" algn="l">
              <a:lnSpc>
                <a:spcPct val="100000"/>
              </a:lnSpc>
              <a:spcBef>
                <a:spcPts val="845"/>
              </a:spcBef>
              <a:spcAft>
                <a:spcPts val="0"/>
              </a:spcAft>
              <a:buClr>
                <a:srgbClr val="2F2F2F"/>
              </a:buClr>
              <a:buSzPts val="54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2F2F2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Browser</a:t>
            </a:r>
            <a:endParaRPr b="0" i="0" sz="5400" u="none" cap="none" strike="noStrike">
              <a:solidFill>
                <a:srgbClr val="2F2F2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103"/>
          <p:cNvSpPr txBox="1"/>
          <p:nvPr/>
        </p:nvSpPr>
        <p:spPr>
          <a:xfrm>
            <a:off x="1219200" y="1639671"/>
            <a:ext cx="21945600" cy="10668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&lt;!DOCTYPE html&gt;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&lt;html&gt;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&lt;head&gt;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&lt;title&gt;HTML Unordered List&lt;/title&gt;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&lt;/head&gt;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&lt;body&gt;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&lt;ul type="square"&gt;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&lt;li&gt;Beetroot&lt;/li&gt;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&lt;li&gt;Ginger&lt;/li&gt;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&lt;li&gt;Potato&lt;/li&gt;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&lt;li&gt;Radish&lt;/li&gt;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&lt;/ul&gt;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&lt;/body&gt;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&lt;/html&gt;</a:t>
            </a:r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104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Times New Roman"/>
              <a:buNone/>
            </a:pPr>
            <a:r>
              <a:rPr b="1" i="0" lang="en-IN" sz="10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/>
          </a:p>
        </p:txBody>
      </p:sp>
      <p:sp>
        <p:nvSpPr>
          <p:cNvPr id="631" name="Google Shape;631;p104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81000" lvl="0" marL="698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Noto Sans Symbols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32" name="Google Shape;632;p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1650" y="3062091"/>
            <a:ext cx="17164050" cy="9014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105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Times New Roman"/>
              <a:buNone/>
            </a:pPr>
            <a:b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ORDERED LISTS</a:t>
            </a:r>
            <a:b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9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8" name="Google Shape;638;p105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685800" lvl="0" marL="685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you are required to put your items in a numbered list instead of bulleted then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ordered list 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will be used. </a:t>
            </a:r>
            <a:endParaRPr/>
          </a:p>
          <a:p>
            <a:pPr indent="-685800" lvl="0" marL="6858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list is created by using 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&lt;ol&gt; tag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/>
          </a:p>
          <a:p>
            <a:pPr indent="-685800" lvl="0" marL="6858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numbering starts at one 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is incremented by one for each successive ordered list element tagged with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&lt;li&gt;.</a:t>
            </a:r>
            <a:endParaRPr/>
          </a:p>
          <a:p>
            <a:pPr indent="-520700" lvl="0" marL="8509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None/>
            </a:pPr>
            <a:r>
              <a:t/>
            </a:r>
            <a:endParaRPr b="0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106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Times New Roman"/>
              <a:buNone/>
            </a:pPr>
            <a:b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TYPE ATTRIBUTE</a:t>
            </a:r>
            <a:b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9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4" name="Google Shape;644;p106"/>
          <p:cNvSpPr txBox="1"/>
          <p:nvPr/>
        </p:nvSpPr>
        <p:spPr>
          <a:xfrm>
            <a:off x="1219200" y="2903384"/>
            <a:ext cx="21945600" cy="9920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685800" lvl="0" marL="685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use 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 attribute for &lt;ol&gt; tag 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specify the type of numbering you like. By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default it is a number.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Following are the possible options:</a:t>
            </a:r>
            <a:endParaRPr/>
          </a:p>
          <a:p>
            <a:pPr indent="-685800" lvl="0" marL="6858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&lt;ol type="1"&gt; - Default-Case Numerals. </a:t>
            </a:r>
            <a:endParaRPr/>
          </a:p>
          <a:p>
            <a:pPr indent="-685800" lvl="0" marL="6858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&lt;ol type="I"&gt; - Upper-Case Numerals.</a:t>
            </a:r>
            <a:endParaRPr/>
          </a:p>
          <a:p>
            <a:pPr indent="-685800" lvl="0" marL="6858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&lt;ol type="i"&gt; - Lower-Case Numerals.</a:t>
            </a:r>
            <a:endParaRPr/>
          </a:p>
          <a:p>
            <a:pPr indent="-685800" lvl="0" marL="6858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&lt;ol type="a"&gt; - Lower-Case Letters.</a:t>
            </a:r>
            <a:endParaRPr/>
          </a:p>
          <a:p>
            <a:pPr indent="-685800" lvl="0" marL="6858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&lt;ol type="A"&gt; - Upper-Case Letters.</a:t>
            </a:r>
            <a:endParaRPr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107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Times New Roman"/>
              <a:buNone/>
            </a:pPr>
            <a: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 b="0" i="0" sz="10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0" name="Google Shape;650;p107"/>
          <p:cNvSpPr txBox="1"/>
          <p:nvPr/>
        </p:nvSpPr>
        <p:spPr>
          <a:xfrm>
            <a:off x="1219200" y="2903384"/>
            <a:ext cx="21945600" cy="10195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&lt;!DOCTYPE html&gt;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&lt;html&gt;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&lt;head&gt;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&lt;title&gt;HTML Ordered List&lt;/title&gt;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&lt;/head&gt;  &lt;body&gt;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&lt;ol type="1"&gt;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&lt;li&gt;Beetroot&lt;/li&gt;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&lt;li&gt;Ginger&lt;/li&gt;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&lt;li&gt;Potato&lt;/li&gt;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&lt;li&gt;Radish&lt;/li&gt;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&lt;/ol&gt; &lt;/body&gt;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&lt;/html&gt;</a:t>
            </a:r>
            <a:endParaRPr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08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Times New Roman"/>
              <a:buNone/>
            </a:pPr>
            <a:r>
              <a:rPr b="1" i="0" lang="en-IN" sz="10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/>
          </a:p>
        </p:txBody>
      </p:sp>
      <p:sp>
        <p:nvSpPr>
          <p:cNvPr id="656" name="Google Shape;656;p108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81000" lvl="0" marL="698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Noto Sans Symbols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57" name="Google Shape;657;p1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8791" y="3543300"/>
            <a:ext cx="16570491" cy="83461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109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Times New Roman"/>
              <a:buNone/>
            </a:pPr>
            <a: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TEXT LINKS</a:t>
            </a:r>
            <a:endParaRPr b="0" i="0" sz="9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3" name="Google Shape;663;p109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685800" lvl="0" marL="685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webpage can contain various links that take you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directly to other pages 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 specific parts of a given page. </a:t>
            </a:r>
            <a:endParaRPr/>
          </a:p>
          <a:p>
            <a:pPr indent="-685800" lvl="0" marL="6858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links are known as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hyperlinks.</a:t>
            </a:r>
            <a:endParaRPr/>
          </a:p>
          <a:p>
            <a:pPr indent="-685800" lvl="0" marL="6858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Hyperlinks allow visitors to navigate between Web sites by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clicking on words, phrases, and images.</a:t>
            </a:r>
            <a:endParaRPr/>
          </a:p>
          <a:p>
            <a:pPr indent="-685800" lvl="0" marL="6858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Thus you can create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hyperlinks using text or images 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available on a webpage.</a:t>
            </a:r>
            <a:endParaRPr/>
          </a:p>
          <a:p>
            <a:pPr indent="-520700" lvl="0" marL="6858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None/>
            </a:pPr>
            <a:r>
              <a:t/>
            </a:r>
            <a:endParaRPr b="0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110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Times New Roman"/>
              <a:buNone/>
            </a:pPr>
            <a:b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LINKING DOCUMENTS</a:t>
            </a:r>
            <a:b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9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9" name="Google Shape;669;p110"/>
          <p:cNvSpPr txBox="1"/>
          <p:nvPr/>
        </p:nvSpPr>
        <p:spPr>
          <a:xfrm>
            <a:off x="1219200" y="2903385"/>
            <a:ext cx="21945600" cy="9920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685800" lvl="0" marL="685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link is specified using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tag &lt;a&gt;.</a:t>
            </a:r>
            <a:endParaRPr/>
          </a:p>
          <a:p>
            <a:pPr indent="-685800" lvl="0" marL="6858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This tag is called 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anchor tag 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anything between the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opening &lt;a&gt; tag 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the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closing &lt;/a&gt; tag 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becomes part of the link and a user can click that part to reach to the linked document.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Following is the simple syntax to use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&lt;a&gt; tag.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Times New Roman"/>
              <a:buNone/>
            </a:pPr>
            <a:r>
              <a:rPr b="1" i="0" lang="en-IN" sz="5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&lt;a href="Document URL" ... attributes-list&gt;Link Text&lt;/a&gt;</a:t>
            </a:r>
            <a:endParaRPr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111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Times New Roman"/>
              <a:buNone/>
            </a:pPr>
            <a: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 b="0" i="0" sz="10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5" name="Google Shape;675;p111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&lt;!DOCTYPE html&gt;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&lt;html&gt;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&lt;head&gt;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&lt;title&gt;Hyperlink Example&lt;/title&gt;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&lt;/head&gt;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&lt;body&gt;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&lt;h1&gt;Click following link&lt;/h1&gt;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&lt;a href="https://www.google.com" target="_self"&gt;Google&lt;/a&gt;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&lt;/body&gt;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&lt;/html&gt;</a:t>
            </a:r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112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Times New Roman"/>
              <a:buNone/>
            </a:pPr>
            <a:r>
              <a:rPr b="1" i="0" lang="en-IN" sz="10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/>
          </a:p>
        </p:txBody>
      </p:sp>
      <p:sp>
        <p:nvSpPr>
          <p:cNvPr id="681" name="Google Shape;681;p112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81000" lvl="0" marL="698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Noto Sans Symbols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82" name="Google Shape;682;p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3752849"/>
            <a:ext cx="17164050" cy="7059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0000"/>
              <a:buFont typeface="Times New Roman"/>
              <a:buNone/>
            </a:pPr>
            <a:r>
              <a:rPr b="1" i="0" lang="en-IN" sz="10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TEXT EDITORS</a:t>
            </a:r>
            <a:endParaRPr b="1" i="0" sz="10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4"/>
          <p:cNvSpPr txBox="1"/>
          <p:nvPr/>
        </p:nvSpPr>
        <p:spPr>
          <a:xfrm>
            <a:off x="2757478" y="5239409"/>
            <a:ext cx="7017900" cy="37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Noto Sans Symbols"/>
              <a:buChar char="⮚"/>
            </a:pPr>
            <a:r>
              <a:rPr b="0" i="0" lang="en-IN" sz="8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Notepad</a:t>
            </a:r>
            <a:endParaRPr/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Noto Sans Symbols"/>
              <a:buChar char="⮚"/>
            </a:pPr>
            <a:r>
              <a:rPr b="0" i="0" lang="en-IN" sz="8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Notepad++</a:t>
            </a:r>
            <a:endParaRPr/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8000"/>
              <a:buFont typeface="Noto Sans Symbols"/>
              <a:buChar char="⮚"/>
            </a:pPr>
            <a:r>
              <a:rPr b="0" i="0" lang="en-IN" sz="8000" u="none" cap="none" strike="noStrike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Sublime</a:t>
            </a:r>
            <a:endParaRPr b="0" i="0" sz="2400" u="none" cap="none" strike="noStrik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113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Times New Roman"/>
              <a:buNone/>
            </a:pPr>
            <a:b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TARGET ATTRIBUTE</a:t>
            </a:r>
            <a:b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9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8" name="Google Shape;688;p113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685800" lvl="0" marL="685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have used 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target attribute 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our previous example.</a:t>
            </a:r>
            <a:endParaRPr/>
          </a:p>
          <a:p>
            <a:pPr indent="-685800" lvl="0" marL="6858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This attribute is used to specify the location where linked document is opened.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t/>
            </a:r>
            <a:endParaRPr b="0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20700" lvl="0" marL="8509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None/>
            </a:pPr>
            <a:r>
              <a:t/>
            </a:r>
            <a:endParaRPr b="0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114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Option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</a:t>
            </a: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Description</a:t>
            </a:r>
            <a:endParaRPr b="0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_blank            Opens the linked document in a new window or tab.</a:t>
            </a:r>
            <a:endParaRPr b="0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_self               Opens the linked document in the same frame.</a:t>
            </a:r>
            <a:endParaRPr b="0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_parent           Opens the linked document in the parent frame.</a:t>
            </a:r>
            <a:endParaRPr b="0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_top                Opens the linked document in the full body of the window.</a:t>
            </a:r>
            <a:endParaRPr b="0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Targetframe   Opens the linked document in a named </a:t>
            </a:r>
            <a:r>
              <a:rPr b="0" i="1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targetframe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115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Times New Roman"/>
              <a:buNone/>
            </a:pPr>
            <a:b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SETTING LINK COLORS</a:t>
            </a:r>
            <a:b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9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9" name="Google Shape;699;p115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&lt;style&gt;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a:link    {color:green; background-color:transparent; text-decoration:none}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a:visited {color:pink; background-color:transparent; text-decoration:none}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a:hover   {color:red; background-color:transparent; text-decoration:underline}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a:active  {color:yellow; background-color:transparent; text-decoration:underline}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&lt;/style&gt;</a:t>
            </a:r>
            <a:endParaRPr/>
          </a:p>
        </p:txBody>
      </p:sp>
      <p:pic>
        <p:nvPicPr>
          <p:cNvPr id="700" name="Google Shape;700;p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91700" y="10110788"/>
            <a:ext cx="7791450" cy="1525462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116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Times New Roman"/>
              <a:buNone/>
            </a:pPr>
            <a:b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Image Links</a:t>
            </a:r>
            <a:b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9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6" name="Google Shape;706;p116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&lt;!DOCTYPE html&gt;</a:t>
            </a:r>
            <a:endParaRPr b="0" i="0" sz="5400" u="none" cap="none" strike="noStrike">
              <a:solidFill>
                <a:srgbClr val="2929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&lt;html&gt;</a:t>
            </a:r>
            <a:endParaRPr b="0" i="0" sz="5400" u="none" cap="none" strike="noStrike">
              <a:solidFill>
                <a:srgbClr val="2929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&lt;head&gt;</a:t>
            </a:r>
            <a:endParaRPr b="0" i="0" sz="5400" u="none" cap="none" strike="noStrike">
              <a:solidFill>
                <a:srgbClr val="2929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&lt;title&gt;Image Hyperlink Example&lt;/title&gt;</a:t>
            </a:r>
            <a:endParaRPr b="0" i="0" sz="5400" u="none" cap="none" strike="noStrike">
              <a:solidFill>
                <a:srgbClr val="2929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&lt;/head&gt;</a:t>
            </a:r>
            <a:endParaRPr b="0" i="0" sz="5400" u="none" cap="none" strike="noStrike">
              <a:solidFill>
                <a:srgbClr val="2929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&lt;body&gt;</a:t>
            </a:r>
            <a:endParaRPr b="0" i="0" sz="5400" u="none" cap="none" strike="noStrike">
              <a:solidFill>
                <a:srgbClr val="2929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&lt;p&gt;Click following link&lt;/p&gt;</a:t>
            </a:r>
            <a:endParaRPr b="0" i="0" sz="5400" u="none" cap="none" strike="noStrike">
              <a:solidFill>
                <a:srgbClr val="2929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&lt;a href="https://www.google.com" target="_self"&gt; </a:t>
            </a:r>
            <a:endParaRPr b="0" i="0" sz="5400" u="none" cap="none" strike="noStrike">
              <a:solidFill>
                <a:srgbClr val="2929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&lt;img src="/a.jpeg" alt="Google" width=200px border="0"/&gt; </a:t>
            </a:r>
            <a:endParaRPr b="0" i="0" sz="5400" u="none" cap="none" strike="noStrike">
              <a:solidFill>
                <a:srgbClr val="2929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&lt;/a&gt;</a:t>
            </a:r>
            <a:endParaRPr b="0" i="0" sz="5400" u="none" cap="none" strike="noStrike">
              <a:solidFill>
                <a:srgbClr val="2929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&lt;/body&gt;</a:t>
            </a:r>
            <a:endParaRPr b="0" i="0" sz="5400" u="none" cap="none" strike="noStrike">
              <a:solidFill>
                <a:srgbClr val="2929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&lt;/html&gt;</a:t>
            </a:r>
            <a:endParaRPr/>
          </a:p>
        </p:txBody>
      </p:sp>
      <p:pic>
        <p:nvPicPr>
          <p:cNvPr id="707" name="Google Shape;707;p1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16050" y="4276725"/>
            <a:ext cx="8553449" cy="33289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117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Times New Roman"/>
              <a:buNone/>
            </a:pPr>
            <a: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EMAIL TAG</a:t>
            </a:r>
            <a:b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9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3" name="Google Shape;713;p117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685800" lvl="0" marL="685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HTML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&lt;a&gt; tag 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provides you option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specifiy an email address 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send an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email. </a:t>
            </a:r>
            <a:endParaRPr/>
          </a:p>
          <a:p>
            <a:pPr indent="-685800" lvl="0" marL="6858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using &lt;a&gt; tag as an email tag, you will use 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mailto:email address 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along with </a:t>
            </a:r>
            <a:r>
              <a:rPr b="1" i="1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href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attribute. </a:t>
            </a:r>
            <a:endParaRPr/>
          </a:p>
          <a:p>
            <a:pPr indent="-685800" lvl="0" marL="6858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Following is the syntax of using </a:t>
            </a: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mailto 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instead of using http.</a:t>
            </a:r>
            <a:endParaRPr/>
          </a:p>
          <a:p>
            <a:pPr indent="-685800" lvl="0" marL="6858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</a:t>
            </a:r>
            <a:r>
              <a:rPr b="1" i="0" lang="en-IN" sz="5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&lt;a href= "mailto:abc@example.com"&gt;Send Email&lt;/a&gt;</a:t>
            </a:r>
            <a:endParaRPr/>
          </a:p>
          <a:p>
            <a:pPr indent="-685800" lvl="0" marL="6858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code will generate following link which you can use to send email.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t/>
            </a:r>
            <a:endParaRPr b="0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118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685800" lvl="0" marL="685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600"/>
              <a:buFont typeface="Noto Sans Symbols"/>
              <a:buChar char="⮚"/>
            </a:pPr>
            <a:r>
              <a:rPr b="0" i="0" lang="en-IN" sz="54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Send Email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Now if a user clicks this link, it launches </a:t>
            </a:r>
            <a:r>
              <a:rPr b="1" i="0" lang="en-IN" sz="5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Email Client ( like Lotus Notes, Outlook Express etc. )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installed on your user's computer.</a:t>
            </a:r>
            <a:endParaRPr/>
          </a:p>
          <a:p>
            <a:pPr indent="-685800" lvl="0" marL="6858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There is another risk to use this option to </a:t>
            </a:r>
            <a:r>
              <a:rPr b="1" i="0" lang="en-IN" sz="5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send email 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because if user do not have </a:t>
            </a:r>
            <a:r>
              <a:rPr b="1" i="0" lang="en-IN" sz="5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email client installed 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their computer then it would not be possible to send email.</a:t>
            </a:r>
            <a:endParaRPr/>
          </a:p>
          <a:p>
            <a:pPr indent="-520700" lvl="0" marL="8509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None/>
            </a:pPr>
            <a:r>
              <a:t/>
            </a:r>
            <a:endParaRPr b="0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119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Times New Roman"/>
              <a:buNone/>
            </a:pPr>
            <a: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FRAMES</a:t>
            </a:r>
            <a:endParaRPr b="0" i="0" sz="10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4" name="Google Shape;724;p119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685800" lvl="0" marL="685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HTML frames are used to divide your browser window into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 sections .</a:t>
            </a:r>
            <a:endParaRPr/>
          </a:p>
          <a:p>
            <a:pPr indent="-685800" lvl="0" marL="685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each section can load a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separate HTML document.</a:t>
            </a:r>
            <a:endParaRPr/>
          </a:p>
          <a:p>
            <a:pPr indent="-685800" lvl="0" marL="6858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collection of frames 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browser window is known as a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frameset.</a:t>
            </a:r>
            <a:endParaRPr/>
          </a:p>
          <a:p>
            <a:pPr indent="-685800" lvl="0" marL="6858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window is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divided into frames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a similar way the tables are organized</a:t>
            </a: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into rows and columns.</a:t>
            </a:r>
            <a:endParaRPr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120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Times New Roman"/>
              <a:buNone/>
            </a:pPr>
            <a: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DISADVANTAGES OF FRAMES</a:t>
            </a:r>
            <a:b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9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0" name="Google Shape;730;p120"/>
          <p:cNvSpPr txBox="1"/>
          <p:nvPr/>
        </p:nvSpPr>
        <p:spPr>
          <a:xfrm>
            <a:off x="970499" y="2673484"/>
            <a:ext cx="22443000" cy="103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few drawbacks with using frames, so it's never recommended to use frames in your web pages:</a:t>
            </a:r>
            <a:endParaRPr/>
          </a:p>
          <a:p>
            <a:pPr indent="-685800" lvl="0" marL="6858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smaller devices cannot cope 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frames often because their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 is not big 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enough to be divided up.</a:t>
            </a:r>
            <a:endParaRPr/>
          </a:p>
          <a:p>
            <a:pPr indent="-685800" lvl="0" marL="6858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Sometimes your page will be displayed differently on different computers due to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 screen resolution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685800" lvl="0" marL="6858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browser's </a:t>
            </a:r>
            <a:r>
              <a:rPr b="1" i="1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 button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might not work as the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hopes.</a:t>
            </a:r>
            <a:endParaRPr/>
          </a:p>
          <a:p>
            <a:pPr indent="-685800" lvl="0" marL="6858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still few browsers 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do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support frame technology.</a:t>
            </a:r>
            <a:endParaRPr b="0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121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Times New Roman"/>
              <a:buNone/>
            </a:pPr>
            <a:r>
              <a:rPr b="1" i="0" lang="en-IN" sz="10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FRAMES (EXAMPLE)</a:t>
            </a:r>
            <a:endParaRPr b="0" i="0" sz="10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6" name="Google Shape;736;p121"/>
          <p:cNvSpPr txBox="1"/>
          <p:nvPr/>
        </p:nvSpPr>
        <p:spPr>
          <a:xfrm>
            <a:off x="1219191" y="3158297"/>
            <a:ext cx="21945600" cy="9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&lt;!DOCTYPE html&gt;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&lt;html&gt;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&lt;head&gt;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&lt;title&gt;HTML Frames&lt;/title&gt;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&lt;/head&gt;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&lt;frameset rows="10%,80%,10%"&gt;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&lt;frame name="top" src="/html/top_frame.htm" /&gt;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&lt;frame name="main" src="/html/main_frame.htm" /&gt;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&lt;frame name="bottom" src="/html/bottom_frame.htm" /&gt;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&lt;noframes&gt;   </a:t>
            </a:r>
            <a:endParaRPr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22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Times New Roman"/>
              <a:buNone/>
            </a:pPr>
            <a:r>
              <a:rPr b="1" i="0" lang="en-IN" sz="10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FRAMES (EXAMPLE)</a:t>
            </a:r>
            <a:endParaRPr b="0" i="0" sz="10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2" name="Google Shape;742;p122"/>
          <p:cNvSpPr txBox="1"/>
          <p:nvPr/>
        </p:nvSpPr>
        <p:spPr>
          <a:xfrm>
            <a:off x="1547650" y="2903385"/>
            <a:ext cx="21945600" cy="9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&lt;body&gt;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Your browser does not support frames.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&lt;/body&gt;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&lt;/noframes&gt;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&lt;/frameset&gt;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&lt;/html&gt;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0000"/>
              <a:buFont typeface="Times New Roman"/>
              <a:buNone/>
            </a:pPr>
            <a:r>
              <a:rPr b="1" i="0" lang="en-IN" sz="10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BROWSERS</a:t>
            </a:r>
            <a:endParaRPr b="1" i="0" sz="10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1200900" y="2836588"/>
            <a:ext cx="21982200" cy="97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685800" lvl="0" marL="698500" marR="0" rtl="0" algn="l">
              <a:lnSpc>
                <a:spcPct val="120000"/>
              </a:lnSpc>
              <a:spcBef>
                <a:spcPts val="845"/>
              </a:spcBef>
              <a:spcAft>
                <a:spcPts val="0"/>
              </a:spcAft>
              <a:buClr>
                <a:srgbClr val="292929"/>
              </a:buClr>
              <a:buSzPts val="54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documents and display  </a:t>
            </a:r>
            <a:r>
              <a:rPr b="0" i="0" lang="en-IN" sz="5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them as web pages.</a:t>
            </a:r>
            <a:endParaRPr/>
          </a:p>
          <a:p>
            <a:pPr indent="-685800" lvl="0" marL="698500" marR="0" rtl="0" algn="l">
              <a:lnSpc>
                <a:spcPct val="120000"/>
              </a:lnSpc>
              <a:spcBef>
                <a:spcPts val="845"/>
              </a:spcBef>
              <a:spcAft>
                <a:spcPts val="0"/>
              </a:spcAft>
              <a:buClr>
                <a:srgbClr val="292929"/>
              </a:buClr>
              <a:buSzPts val="54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browser does not display the HTML tags</a:t>
            </a:r>
            <a:r>
              <a:rPr b="0" i="0" lang="en-IN" sz="5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but uses the tags to determine how  the content of the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page </a:t>
            </a:r>
            <a:r>
              <a:rPr b="0" i="0" lang="en-IN" sz="5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to be presented/displayed to the user.</a:t>
            </a:r>
            <a:endParaRPr/>
          </a:p>
          <a:p>
            <a:pPr indent="-685800" lvl="0" marL="698500" marR="0" rtl="0" algn="l">
              <a:lnSpc>
                <a:spcPct val="120000"/>
              </a:lnSpc>
              <a:spcBef>
                <a:spcPts val="845"/>
              </a:spcBef>
              <a:spcAft>
                <a:spcPts val="0"/>
              </a:spcAft>
              <a:buClr>
                <a:srgbClr val="FF0000"/>
              </a:buClr>
              <a:buSzPts val="5400"/>
              <a:buFont typeface="Noto Sans Symbols"/>
              <a:buChar char="⮚"/>
            </a:pPr>
            <a:r>
              <a:rPr b="1" i="0" lang="en-IN" sz="5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ie)Google Chrome, Internet Explorer, Firefox,  Safari) is to read .</a:t>
            </a:r>
            <a:endParaRPr b="0" i="0" sz="5400" u="none" cap="none" strike="noStrike">
              <a:solidFill>
                <a:srgbClr val="2929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123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Times New Roman"/>
              <a:buNone/>
            </a:pPr>
            <a:r>
              <a:rPr b="1" i="0" lang="en-IN" sz="10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/>
          </a:p>
        </p:txBody>
      </p:sp>
      <p:pic>
        <p:nvPicPr>
          <p:cNvPr id="748" name="Google Shape;748;p1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8300" y="3295650"/>
            <a:ext cx="17678400" cy="725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124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Times New Roman"/>
              <a:buNone/>
            </a:pPr>
            <a:r>
              <a:rPr b="1" i="0" lang="en-IN" sz="10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 b="0" i="0" sz="10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4" name="Google Shape;754;p124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&lt;!DOCTYPE html&gt;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&lt;html&gt;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&lt;head&gt;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&lt;title&gt;HTML Frames&lt;/title&gt;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&lt;/head&gt;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&lt;frameset cols="25%,*,25%"&gt;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&lt;frame name="left" src="/html/top_frame.htm" /&gt;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&lt;frame name="center" src="/html/main_frame.htm" /&gt;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&lt;frame name="right" src="/html/bottom_frame.htm" /&gt;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&lt;noframes&gt;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125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Times New Roman"/>
              <a:buNone/>
            </a:pPr>
            <a:r>
              <a:rPr b="1" i="0" lang="en-IN" sz="10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 b="0" i="0" sz="10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0" name="Google Shape;760;p125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&lt;body&gt;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Your browser does not support frames.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&lt;/body&gt;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&lt;/noframes&gt;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&lt;/frameset&gt;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&lt;/html&gt;</a:t>
            </a:r>
            <a:endParaRPr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126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Times New Roman"/>
              <a:buNone/>
            </a:pPr>
            <a:r>
              <a:rPr b="1" i="0" lang="en-IN" sz="10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 b="0" i="0" sz="10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66" name="Google Shape;766;p1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575" y="3625400"/>
            <a:ext cx="21078499" cy="781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127"/>
          <p:cNvSpPr txBox="1"/>
          <p:nvPr>
            <p:ph idx="4294967295" type="body"/>
          </p:nvPr>
        </p:nvSpPr>
        <p:spPr>
          <a:xfrm>
            <a:off x="1219200" y="1325618"/>
            <a:ext cx="21945600" cy="1198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Times New Roman"/>
              <a:buNone/>
            </a:pPr>
            <a: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Backgrounds</a:t>
            </a:r>
            <a:b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9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2" name="Google Shape;772;p127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685800" lvl="0" marL="685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By default, your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webpage background 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white in color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You may not like it, but no worries. </a:t>
            </a:r>
            <a:endParaRPr/>
          </a:p>
          <a:p>
            <a:pPr indent="-685800" lvl="0" marL="6858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provides you following two good ways to decorate your webpage background.</a:t>
            </a:r>
            <a:endParaRPr/>
          </a:p>
          <a:p>
            <a:pPr indent="-685800" lvl="6" marL="34290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ts val="2600"/>
              <a:buFont typeface="Noto Sans Symbols"/>
              <a:buChar char="⮚"/>
            </a:pP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Background with Colors</a:t>
            </a:r>
            <a:endParaRPr/>
          </a:p>
          <a:p>
            <a:pPr indent="-685800" lvl="6" marL="34290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ts val="2600"/>
              <a:buFont typeface="Noto Sans Symbols"/>
              <a:buChar char="⮚"/>
            </a:pP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Background with Images</a:t>
            </a:r>
            <a:endParaRPr/>
          </a:p>
          <a:p>
            <a:pPr indent="-520700" lvl="0" marL="6858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None/>
            </a:pPr>
            <a:r>
              <a:t/>
            </a:r>
            <a:endParaRPr b="0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128"/>
          <p:cNvSpPr txBox="1"/>
          <p:nvPr/>
        </p:nvSpPr>
        <p:spPr>
          <a:xfrm>
            <a:off x="1260135" y="3684851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&lt;!DOCTYPE html&gt;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&lt;html&gt;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&lt;head&gt;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&lt;title&gt;HTML Background Colors&lt;/title&gt;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&lt;/head&gt;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&lt;body&gt;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&lt;!-- Format 1 - Use color name --&gt;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&lt;table bgcolor="yellow" width="100%"&gt;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&lt;tr&gt;&lt;td&gt;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background is yellow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&lt;/td&gt;&lt;/tr&gt;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&lt;/table&gt;</a:t>
            </a:r>
            <a:endParaRPr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129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&lt;!-- Format 2 - Use hex value --&gt;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&lt;table bgcolor="#6666FF" width="100%"&gt;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&lt;tr&gt;&lt;td&gt;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background is sky blue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&lt;/td&gt;&lt;/tr&gt;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&lt;/table&gt;</a:t>
            </a:r>
            <a:endParaRPr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130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&lt;!-- Format 3 - Use color value in RGB terms --&gt;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&lt;table bgcolor="rgb(255,0,255)"  width="100%"&gt;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&lt;tr&gt;&lt;td&gt;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background is green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&lt;/td&gt;&lt;/tr&gt;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&lt;/table&gt;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&lt;/body&gt;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&lt;/html&gt;</a:t>
            </a:r>
            <a:endParaRPr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131"/>
          <p:cNvSpPr txBox="1"/>
          <p:nvPr>
            <p:ph idx="4294967295" type="body"/>
          </p:nvPr>
        </p:nvSpPr>
        <p:spPr>
          <a:xfrm>
            <a:off x="1219200" y="1325618"/>
            <a:ext cx="21945600" cy="1198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Times New Roman"/>
              <a:buNone/>
            </a:pPr>
            <a: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 b="0" i="0" sz="9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3" name="Google Shape;793;p131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520700" lvl="0" marL="685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None/>
            </a:pPr>
            <a:r>
              <a:t/>
            </a:r>
            <a:endParaRPr b="0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94" name="Google Shape;794;p1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2903385"/>
            <a:ext cx="22224494" cy="8061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132"/>
          <p:cNvSpPr txBox="1"/>
          <p:nvPr>
            <p:ph idx="4294967295" type="body"/>
          </p:nvPr>
        </p:nvSpPr>
        <p:spPr>
          <a:xfrm>
            <a:off x="1219200" y="1325618"/>
            <a:ext cx="21945600" cy="1198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Times New Roman"/>
              <a:buNone/>
            </a:pPr>
            <a: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FORM</a:t>
            </a:r>
            <a:endParaRPr b="0" i="0" sz="9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0" name="Google Shape;800;p132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685800" lvl="0" marL="685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 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form 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 </a:t>
            </a:r>
            <a:r>
              <a:rPr b="0" i="1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section of a document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which contains controls such as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fields, password fields, checkboxes, radio buttons, submit button, menus etc.</a:t>
            </a:r>
            <a:endParaRPr/>
          </a:p>
          <a:p>
            <a:pPr indent="-685800" lvl="0" marL="6858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HTML form facilitates the user to enter data that is to be sent to the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server for processing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520700" lvl="0" marL="6858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None/>
            </a:pPr>
            <a:r>
              <a:t/>
            </a:r>
            <a:endParaRPr b="0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w to Learn and Practice HTML &amp; CSS Offline · Dev Practical" id="99" name="Google Shape;9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788" y="1077725"/>
            <a:ext cx="23772424" cy="12157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133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Times New Roman"/>
              <a:buNone/>
            </a:pPr>
            <a: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USE HTML FORM</a:t>
            </a:r>
            <a:b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9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6" name="Google Shape;806;p133"/>
          <p:cNvSpPr txBox="1"/>
          <p:nvPr/>
        </p:nvSpPr>
        <p:spPr>
          <a:xfrm>
            <a:off x="1219200" y="2903385"/>
            <a:ext cx="21945600" cy="9803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685800" lvl="0" marL="685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600"/>
              <a:buFont typeface="Noto Sans Symbols"/>
              <a:buChar char="⮚"/>
            </a:pP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forms 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required if you want to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 some data 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of the site visitor.</a:t>
            </a:r>
            <a:endParaRPr/>
          </a:p>
          <a:p>
            <a:pPr indent="-685800" lvl="0" marL="6858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example: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 user want to purchase some items on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internet, he/she 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must fill the form such as shipping address and credit/debit card details so that item can be sent to the given address.</a:t>
            </a:r>
            <a:endParaRPr/>
          </a:p>
          <a:p>
            <a:pPr indent="-520700" lvl="0" marL="8509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None/>
            </a:pPr>
            <a:r>
              <a:t/>
            </a:r>
            <a:endParaRPr b="0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134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Times New Roman"/>
              <a:buNone/>
            </a:pPr>
            <a: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FORM SYNTAX</a:t>
            </a:r>
            <a:b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9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2" name="Google Shape;812;p134"/>
          <p:cNvSpPr txBox="1"/>
          <p:nvPr/>
        </p:nvSpPr>
        <p:spPr>
          <a:xfrm>
            <a:off x="1646200" y="2903385"/>
            <a:ext cx="21945600" cy="9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&lt;form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action="server url" method="get|post"</a:t>
            </a: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//input controls e.g. textfield, textarea, radiobutton, button 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&lt;/form&gt;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t/>
            </a:r>
            <a:endParaRPr b="0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135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Times New Roman"/>
              <a:buNone/>
            </a:pPr>
            <a: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TEXT FIELD CONTROL</a:t>
            </a:r>
            <a:endParaRPr b="0" i="0" sz="9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8" name="Google Shape;818;p135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&lt;form&gt;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First Name: </a:t>
            </a: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&lt;input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type="text" name="firstname"</a:t>
            </a: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/&gt;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&lt;br/&gt;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Last Name:  </a:t>
            </a: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&lt;input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type="text" name="lastname"</a:t>
            </a: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/&gt;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&lt;br/&gt;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&lt;/form&gt;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t/>
            </a:r>
            <a:endParaRPr b="0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136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Times New Roman"/>
              <a:buNone/>
            </a:pPr>
            <a: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LABEL TAG IN FORM</a:t>
            </a:r>
            <a:endParaRPr b="0" i="0" sz="9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4" name="Google Shape;824;p136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685800" lvl="0" marL="685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considered better to have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label in form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As it makes the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 parser/browser/user friendly.</a:t>
            </a:r>
            <a:endParaRPr/>
          </a:p>
          <a:p>
            <a:pPr indent="-685800" lvl="0" marL="6858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you click on the label tag, it will focus on the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control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/>
          </a:p>
          <a:p>
            <a:pPr indent="-685800" lvl="0" marL="6858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do so, you need to have for attribute in label tag that must be same as id attribute of input tag.</a:t>
            </a:r>
            <a:endParaRPr/>
          </a:p>
          <a:p>
            <a:pPr indent="-520700" lvl="0" marL="8509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None/>
            </a:pPr>
            <a:r>
              <a:t/>
            </a:r>
            <a:endParaRPr b="0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137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Times New Roman"/>
              <a:buNone/>
            </a:pPr>
            <a:r>
              <a:rPr b="1" i="0" lang="en-IN" sz="10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 b="0" i="0" sz="10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0" name="Google Shape;830;p137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&lt;form&gt;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</a:t>
            </a: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&lt;label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for="firstname"</a:t>
            </a: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 Name: </a:t>
            </a: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&lt;/label&gt;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          </a:t>
            </a: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&lt;input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type="text" id="firstname" name="firstname"</a:t>
            </a: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/&gt;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&lt;br/&gt;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</a:t>
            </a: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&lt;label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for="lastname"</a:t>
            </a: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Last Name: </a:t>
            </a: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&lt;/label&gt;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          </a:t>
            </a: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&lt;input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type="text" id="lastname" name="lastname"</a:t>
            </a: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/&gt;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&lt;br/&gt;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&lt;/form&gt;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t/>
            </a:r>
            <a:endParaRPr b="0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138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Times New Roman"/>
              <a:buNone/>
            </a:pPr>
            <a: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PASSWORD FIELD CONTROL</a:t>
            </a:r>
            <a:endParaRPr b="0" i="0" sz="9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6" name="Google Shape;836;p138"/>
          <p:cNvSpPr txBox="1"/>
          <p:nvPr/>
        </p:nvSpPr>
        <p:spPr>
          <a:xfrm>
            <a:off x="1219200" y="3091307"/>
            <a:ext cx="21945600" cy="9216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&lt;form&gt;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</a:t>
            </a: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&lt;label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for="password"</a:t>
            </a: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Password: </a:t>
            </a: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&lt;/label&gt;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          </a:t>
            </a: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&lt;input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type="password" id="password" name="password"</a:t>
            </a: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/&gt;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&lt;br/&gt;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&lt;/form&gt;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t/>
            </a:r>
            <a:endParaRPr b="0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39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Times New Roman"/>
              <a:buNone/>
            </a:pPr>
            <a: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5 EMAIL FIELD CONTROL</a:t>
            </a:r>
            <a:endParaRPr b="0" i="0" sz="9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2" name="Google Shape;842;p139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6858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email field in </a:t>
            </a:r>
            <a:r>
              <a:rPr b="1" i="0" lang="en-IN" sz="4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 in HTML 5</a:t>
            </a:r>
            <a:r>
              <a:rPr b="0" i="0" lang="en-IN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It validates the text for </a:t>
            </a:r>
            <a:r>
              <a:rPr b="1" i="0" lang="en-IN" sz="4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 email address</a:t>
            </a:r>
            <a:r>
              <a:rPr b="0" i="0" lang="en-IN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You must use </a:t>
            </a:r>
            <a:r>
              <a:rPr b="1" i="0" lang="en-IN" sz="4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@ and . </a:t>
            </a:r>
            <a:r>
              <a:rPr b="0" i="0" lang="en-IN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field.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b="1" i="0" lang="en-IN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&lt;form&gt;</a:t>
            </a:r>
            <a:r>
              <a:rPr b="0" i="0" lang="en-IN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b="0" i="0" lang="en-IN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 </a:t>
            </a:r>
            <a:r>
              <a:rPr b="1" i="0" lang="en-IN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&lt;label</a:t>
            </a:r>
            <a:r>
              <a:rPr b="0" i="0" lang="en-IN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for="email"</a:t>
            </a:r>
            <a:r>
              <a:rPr b="1" i="0" lang="en-IN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r>
              <a:rPr b="0" i="0" lang="en-IN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Email: </a:t>
            </a:r>
            <a:r>
              <a:rPr b="1" i="0" lang="en-IN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&lt;/label&gt;</a:t>
            </a:r>
            <a:r>
              <a:rPr b="0" i="0" lang="en-IN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b="0" i="0" lang="en-IN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  </a:t>
            </a:r>
            <a:r>
              <a:rPr b="1" i="0" lang="en-IN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&lt;input</a:t>
            </a:r>
            <a:r>
              <a:rPr b="0" i="0" lang="en-IN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type="email" id="email" name="email"</a:t>
            </a:r>
            <a:r>
              <a:rPr b="1" i="0" lang="en-IN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/&gt;</a:t>
            </a:r>
            <a:r>
              <a:rPr b="0" i="0" lang="en-IN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b="1" i="0" lang="en-IN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&lt;br/&gt;</a:t>
            </a:r>
            <a:r>
              <a:rPr b="0" i="0" lang="en-IN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b="1" i="0" lang="en-IN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&lt;/form&gt;</a:t>
            </a:r>
            <a:r>
              <a:rPr b="0" i="0" lang="en-IN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</a:t>
            </a:r>
            <a:endParaRPr/>
          </a:p>
          <a:p>
            <a:pPr indent="-520700" lvl="0" marL="850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140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Times New Roman"/>
              <a:buNone/>
            </a:pPr>
            <a: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RADIO BUTTON CONTROL</a:t>
            </a:r>
            <a:endParaRPr b="0" i="0" sz="9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8" name="Google Shape;848;p140"/>
          <p:cNvSpPr txBox="1"/>
          <p:nvPr/>
        </p:nvSpPr>
        <p:spPr>
          <a:xfrm>
            <a:off x="597158" y="2903385"/>
            <a:ext cx="22567641" cy="9803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685800" lvl="0" marL="685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radio button 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used to select one from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 options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/>
          </a:p>
          <a:p>
            <a:pPr indent="-685800" lvl="0" marL="685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used in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gender, quiz questions 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etc.</a:t>
            </a:r>
            <a:endParaRPr/>
          </a:p>
          <a:p>
            <a:pPr indent="-685800" lvl="0" marL="685800" marR="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you use one name for all the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radio buttons, only one radio button 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be selected at a time.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None/>
            </a:pP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&lt;form&gt;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None/>
            </a:pP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&lt;label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for="gender"</a:t>
            </a: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Gender: </a:t>
            </a: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&lt;/label&gt;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</a:t>
            </a: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&lt;input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type="radio" id="gender" name="gender" value="male"</a:t>
            </a: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/&gt;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Male                   &lt;</a:t>
            </a: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type="radio" id="gender" name="gender" value="female"</a:t>
            </a: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/&gt;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Female </a:t>
            </a: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&lt;br/&gt;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None/>
            </a:pP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&lt;/form&gt;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</a:t>
            </a:r>
            <a:endParaRPr/>
          </a:p>
          <a:p>
            <a:pPr indent="-482600" lvl="0" marL="889000" marR="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None/>
            </a:pPr>
            <a:r>
              <a:t/>
            </a:r>
            <a:endParaRPr b="0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141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Times New Roman"/>
              <a:buNone/>
            </a:pPr>
            <a: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CHECKBOX CONTROL</a:t>
            </a:r>
            <a:endParaRPr b="0" i="0" sz="9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4" name="Google Shape;854;p141"/>
          <p:cNvSpPr txBox="1"/>
          <p:nvPr/>
        </p:nvSpPr>
        <p:spPr>
          <a:xfrm>
            <a:off x="671804" y="2818525"/>
            <a:ext cx="22493100" cy="103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&lt;form&gt;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Hobby:</a:t>
            </a: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&lt;br&gt;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          </a:t>
            </a: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&lt;input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type="checkbox" id="cricket" name="cricket" value="cricket"</a:t>
            </a: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/&gt;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             </a:t>
            </a: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&lt;label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for="cricket"</a:t>
            </a: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Cricket</a:t>
            </a: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&lt;/label&gt;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          </a:t>
            </a: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&lt;input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type="checkbox" id="football" name="football" value="football"</a:t>
            </a: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/&gt;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             </a:t>
            </a: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&lt;label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for="football"</a:t>
            </a: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Football</a:t>
            </a: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&lt;/label&gt;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          </a:t>
            </a: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&lt;input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type="checkbox" id="hockey" name="hockey" value="hockey"</a:t>
            </a: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/&gt;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             </a:t>
            </a: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&lt;label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for="hockey"</a:t>
            </a: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Hockey</a:t>
            </a: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&lt;/label&gt;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&lt;/form&gt;</a:t>
            </a:r>
            <a:endParaRPr b="0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142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Times New Roman"/>
              <a:buNone/>
            </a:pPr>
            <a:r>
              <a:rPr b="1" i="0" lang="en-IN" sz="10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 b="0" i="0" sz="10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60" name="Google Shape;860;p1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3486151"/>
            <a:ext cx="21125947" cy="6530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Times New Roman"/>
              <a:buNone/>
            </a:pPr>
            <a:b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IN" sz="9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DOCUMENT STRUCTURE</a:t>
            </a:r>
            <a:b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9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IN" sz="5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 declaration tag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92929"/>
              </a:buClr>
              <a:buSzPts val="26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&lt;html&gt;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92929"/>
              </a:buClr>
              <a:buSzPts val="26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&lt;head&gt;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92929"/>
              </a:buClr>
              <a:buSzPts val="26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Document header related tags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92929"/>
              </a:buClr>
              <a:buSzPts val="26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&lt;/head&gt;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92929"/>
              </a:buClr>
              <a:buSzPts val="26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&lt;body&gt;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92929"/>
              </a:buClr>
              <a:buSzPts val="26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Document body related tags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92929"/>
              </a:buClr>
              <a:buSzPts val="26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&lt;/body&gt;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92929"/>
              </a:buClr>
              <a:buSzPts val="26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&lt;/html&gt;</a:t>
            </a:r>
            <a:endParaRPr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143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Times New Roman"/>
              <a:buNone/>
            </a:pPr>
            <a: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MARQUEE HTML</a:t>
            </a:r>
            <a:endParaRPr b="0" i="0" sz="9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6" name="Google Shape;866;p143"/>
          <p:cNvSpPr txBox="1"/>
          <p:nvPr/>
        </p:nvSpPr>
        <p:spPr>
          <a:xfrm>
            <a:off x="1219200" y="2524035"/>
            <a:ext cx="21945600" cy="99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685800" lvl="0" marL="685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 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Marquee HTML tag 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 non-standard HTML element .</a:t>
            </a:r>
            <a:endParaRPr/>
          </a:p>
          <a:p>
            <a:pPr indent="-685800" lvl="0" marL="685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is used to scroll a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or text horizontally or vertically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685800" lvl="0" marL="6858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ts val="2600"/>
              <a:buFont typeface="Noto Sans Symbols"/>
              <a:buChar char="⮚"/>
            </a:pP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Marquee tag 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was first introduced in early versions of Microsoft's Internet Explorer. It is compared with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Netscape's blink element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&lt;marquee&gt;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 is an example of html marquee </a:t>
            </a: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&lt;/marquee&gt;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</a:t>
            </a:r>
            <a:endParaRPr b="0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144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Times New Roman"/>
              <a:buNone/>
            </a:pPr>
            <a:r>
              <a:rPr b="1" i="0" lang="en-IN" sz="10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 b="0" i="0" sz="10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2" name="Google Shape;872;p144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81000" lvl="0" marL="698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Noto Sans Symbols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:\Users\AdroIT\Desktop\scrolling-marquee.gif" id="873" name="Google Shape;873;p1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2188" y="4068147"/>
            <a:ext cx="15217061" cy="5094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145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Times New Roman"/>
              <a:buNone/>
            </a:pPr>
            <a: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DIRECTION IN HTML MARQUEE</a:t>
            </a:r>
            <a:endParaRPr b="0" i="0" sz="9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9" name="Google Shape;879;p145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685800" lvl="0" marL="685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This is used to change the direction of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scrolling text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/>
          </a:p>
          <a:p>
            <a:pPr indent="-685800" lvl="0" marL="685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Let's take an example of marquee scrolling to the right.</a:t>
            </a:r>
            <a:endParaRPr/>
          </a:p>
          <a:p>
            <a:pPr indent="-685800" lvl="0" marL="6858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direction can be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left, right, up and down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520700" lvl="0" marL="6858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None/>
            </a:pPr>
            <a:r>
              <a:t/>
            </a:r>
            <a:endParaRPr b="1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b="1" i="0" lang="en-IN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&lt;marquee</a:t>
            </a:r>
            <a:r>
              <a:rPr b="0" i="0" lang="en-IN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width="100%" direction="right"</a:t>
            </a:r>
            <a:r>
              <a:rPr b="1" i="0" lang="en-IN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r>
              <a:rPr b="0" i="0" lang="en-IN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b="0" i="0" lang="en-IN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 This is an example of a right direction marquee...  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b="1" i="0" lang="en-IN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&lt;/marquee&gt;</a:t>
            </a:r>
            <a:r>
              <a:rPr b="0" i="0" lang="en-IN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146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Times New Roman"/>
              <a:buNone/>
            </a:pPr>
            <a: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TEXT AREA</a:t>
            </a:r>
            <a:endParaRPr b="0" i="0" sz="9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5" name="Google Shape;885;p146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685800" lvl="0" marL="685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 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&lt;text area&gt; tag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is used to define a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multi-line text 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control.</a:t>
            </a:r>
            <a:endParaRPr/>
          </a:p>
          <a:p>
            <a:pPr indent="-685800" lvl="0" marL="6858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can hold unlimited number of characters and the texts are displayed in a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fixed-width font 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(usually courier).</a:t>
            </a:r>
            <a:endParaRPr/>
          </a:p>
          <a:p>
            <a:pPr indent="-685800" lvl="0" marL="6858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size of the HTML text area is defined by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&lt;cols&gt; and &lt;rows&gt; attribute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or it can also be defined through CSS height and width properties.</a:t>
            </a:r>
            <a:endParaRPr/>
          </a:p>
          <a:p>
            <a:pPr indent="-520700" lvl="0" marL="8509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None/>
            </a:pPr>
            <a:r>
              <a:t/>
            </a:r>
            <a:endParaRPr b="0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147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Times New Roman"/>
              <a:buNone/>
            </a:pPr>
            <a: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 b="0" i="0" sz="10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1" name="Google Shape;891;p147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&lt;textarea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rows="9" cols="70"</a:t>
            </a: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textarea tag example with rows and columns. 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&lt;/textarea&gt;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t/>
            </a:r>
            <a:endParaRPr b="0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148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Times New Roman"/>
              <a:buNone/>
            </a:pPr>
            <a:r>
              <a:rPr b="1" i="0" lang="en-IN" sz="10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/>
          </a:p>
        </p:txBody>
      </p:sp>
      <p:pic>
        <p:nvPicPr>
          <p:cNvPr id="897" name="Google Shape;897;p1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1700" y="3943350"/>
            <a:ext cx="16440149" cy="6019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149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Times New Roman"/>
              <a:buNone/>
            </a:pPr>
            <a: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QUOTES</a:t>
            </a:r>
            <a:b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9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3" name="Google Shape;903;p149"/>
          <p:cNvSpPr txBox="1"/>
          <p:nvPr/>
        </p:nvSpPr>
        <p:spPr>
          <a:xfrm>
            <a:off x="1219200" y="2903385"/>
            <a:ext cx="21945600" cy="9920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685800" lvl="0" marL="685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600"/>
              <a:buFont typeface="Noto Sans Symbols"/>
              <a:buChar char="⮚"/>
            </a:pP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quotes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are used to put a short quotation on your website. To do so, you need to use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q tag 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blockquote tag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HTML q tag</a:t>
            </a:r>
            <a:endParaRPr b="0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85800" lvl="0" marL="6858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Noto Sans Symbols"/>
              <a:buChar char="⮚"/>
            </a:pP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q tag 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used to put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small quotation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To do so, write your text within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&lt;q&gt;.............&lt;/q&gt; tag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150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Times New Roman"/>
              <a:buNone/>
            </a:pPr>
            <a:r>
              <a:rPr b="1" i="0" lang="en-IN" sz="10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/>
          </a:p>
        </p:txBody>
      </p:sp>
      <p:sp>
        <p:nvSpPr>
          <p:cNvPr id="909" name="Google Shape;909;p150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6858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p&gt;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Great quote on love and life.</a:t>
            </a: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&lt;/p&gt;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</a:t>
            </a:r>
            <a:endParaRPr/>
          </a:p>
          <a:p>
            <a:pPr indent="-685800" lvl="0" marL="6858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&lt;p&gt;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Dr. Seuss once said : </a:t>
            </a:r>
            <a:endParaRPr/>
          </a:p>
          <a:p>
            <a:pPr indent="-685800" lvl="0" marL="6858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&lt;q&gt;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Reality is finally better than your dreams.</a:t>
            </a: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&lt;/q&gt;&lt;/p&gt;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</a:t>
            </a:r>
            <a:endParaRPr/>
          </a:p>
          <a:p>
            <a:pPr indent="-520700" lvl="0" marL="850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None/>
            </a:pPr>
            <a:r>
              <a:t/>
            </a:r>
            <a:endParaRPr b="0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151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Times New Roman"/>
              <a:buNone/>
            </a:pPr>
            <a:r>
              <a:rPr b="1" i="0" lang="en-IN" sz="10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/>
          </a:p>
        </p:txBody>
      </p:sp>
      <p:sp>
        <p:nvSpPr>
          <p:cNvPr id="915" name="Google Shape;915;p151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1778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16" name="Google Shape;916;p1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2550" y="4038600"/>
            <a:ext cx="21812250" cy="6000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152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Times New Roman"/>
              <a:buNone/>
            </a:pPr>
            <a: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STYLE</a:t>
            </a:r>
            <a:endParaRPr b="0" i="0" sz="9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2" name="Google Shape;922;p152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685800" lvl="0" marL="685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600"/>
              <a:buFont typeface="Noto Sans Symbols"/>
              <a:buChar char="⮚"/>
            </a:pP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Style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is used </a:t>
            </a:r>
            <a:r>
              <a:rPr b="0" i="1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</a:t>
            </a:r>
            <a:r>
              <a:rPr b="1" i="1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change or add the style on existing </a:t>
            </a:r>
            <a:r>
              <a:rPr b="1" i="1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elements</a:t>
            </a: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/>
          </a:p>
          <a:p>
            <a:pPr indent="-685800" lvl="0" marL="6858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is a default style for every HTML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 background color is white, text color is black etc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685800" lvl="0" marL="6858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style attribute can by used with any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tag. </a:t>
            </a:r>
            <a:endParaRPr/>
          </a:p>
          <a:p>
            <a:pPr indent="-685800" lvl="0" marL="6858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apply style on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tag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you should have the basic knowledge of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css properties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E.g. color, background-color, text-align, font-family, font-size etc.</a:t>
            </a:r>
            <a:endParaRPr/>
          </a:p>
          <a:p>
            <a:pPr indent="-520700" lvl="0" marL="8509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None/>
            </a:pPr>
            <a:r>
              <a:t/>
            </a:r>
            <a:endParaRPr b="0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/>
        </p:nvSpPr>
        <p:spPr>
          <a:xfrm>
            <a:off x="1594620" y="6795270"/>
            <a:ext cx="13994674" cy="3606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000"/>
              <a:buFont typeface="Helvetica Neue"/>
              <a:buNone/>
            </a:pPr>
            <a:r>
              <a:t/>
            </a:r>
            <a:endParaRPr b="1" i="1" sz="8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1407051" y="2810634"/>
            <a:ext cx="16391850" cy="1007455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2A2A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A5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&lt;!DOCTYPE</a:t>
            </a:r>
            <a:r>
              <a:rPr b="0" i="0" lang="en-IN" sz="5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html</a:t>
            </a:r>
            <a:r>
              <a:rPr b="0" i="0" lang="en-IN" sz="5400" u="none" cap="none" strike="noStrike">
                <a:solidFill>
                  <a:srgbClr val="0000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br>
              <a:rPr b="0" i="0" lang="en-IN" sz="5400" u="none" cap="none" strike="noStrike">
                <a:solidFill>
                  <a:srgbClr val="5E5E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IN" sz="5400" u="none" cap="none" strike="noStrike">
                <a:solidFill>
                  <a:srgbClr val="0000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r>
              <a:rPr b="0" i="0" lang="en-IN" sz="5400" u="none" cap="none" strike="noStrike">
                <a:solidFill>
                  <a:srgbClr val="A5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</a:t>
            </a:r>
            <a:r>
              <a:rPr b="0" i="0" lang="en-IN" sz="5400" u="none" cap="none" strike="noStrike">
                <a:solidFill>
                  <a:srgbClr val="0000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br>
              <a:rPr b="0" i="0" lang="en-IN" sz="5400" u="none" cap="none" strike="noStrike">
                <a:solidFill>
                  <a:srgbClr val="5E5E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IN" sz="5400" u="none" cap="none" strike="noStrike">
                <a:solidFill>
                  <a:srgbClr val="0000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r>
              <a:rPr b="0" i="0" lang="en-IN" sz="5400" u="none" cap="none" strike="noStrike">
                <a:solidFill>
                  <a:srgbClr val="A5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head</a:t>
            </a:r>
            <a:r>
              <a:rPr b="0" i="0" lang="en-IN" sz="5400" u="none" cap="none" strike="noStrike">
                <a:solidFill>
                  <a:srgbClr val="0000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&gt;a</a:t>
            </a:r>
            <a:br>
              <a:rPr b="0" i="0" lang="en-IN" sz="5400" u="none" cap="none" strike="noStrike">
                <a:solidFill>
                  <a:srgbClr val="5E5E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IN" sz="5400" u="none" cap="none" strike="noStrike">
                <a:solidFill>
                  <a:srgbClr val="0000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r>
              <a:rPr b="0" i="0" lang="en-IN" sz="5400" u="none" cap="none" strike="noStrike">
                <a:solidFill>
                  <a:srgbClr val="A5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title</a:t>
            </a:r>
            <a:r>
              <a:rPr b="0" i="0" lang="en-IN" sz="5400" u="none" cap="none" strike="noStrike">
                <a:solidFill>
                  <a:srgbClr val="0000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 Title</a:t>
            </a:r>
            <a:r>
              <a:rPr b="0" i="0" lang="en-IN" sz="5400" u="none" cap="none" strike="noStrike">
                <a:solidFill>
                  <a:srgbClr val="0000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r>
              <a:rPr b="0" i="0" lang="en-IN" sz="5400" u="none" cap="none" strike="noStrike">
                <a:solidFill>
                  <a:srgbClr val="A5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/title</a:t>
            </a:r>
            <a:r>
              <a:rPr b="0" i="0" lang="en-IN" sz="5400" u="none" cap="none" strike="noStrike">
                <a:solidFill>
                  <a:srgbClr val="0000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br>
              <a:rPr b="0" i="0" lang="en-IN" sz="5400" u="none" cap="none" strike="noStrike">
                <a:solidFill>
                  <a:srgbClr val="5E5E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IN" sz="5400" u="none" cap="none" strike="noStrike">
                <a:solidFill>
                  <a:srgbClr val="0000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r>
              <a:rPr b="0" i="0" lang="en-IN" sz="5400" u="none" cap="none" strike="noStrike">
                <a:solidFill>
                  <a:srgbClr val="A5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/head</a:t>
            </a:r>
            <a:r>
              <a:rPr b="0" i="0" lang="en-IN" sz="5400" u="none" cap="none" strike="noStrike">
                <a:solidFill>
                  <a:srgbClr val="0000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br>
              <a:rPr b="0" i="0" lang="en-IN" sz="5400" u="none" cap="none" strike="noStrike">
                <a:solidFill>
                  <a:srgbClr val="5E5E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IN" sz="5400" u="none" cap="none" strike="noStrike">
                <a:solidFill>
                  <a:srgbClr val="0000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r>
              <a:rPr b="0" i="0" lang="en-IN" sz="5400" u="none" cap="none" strike="noStrike">
                <a:solidFill>
                  <a:srgbClr val="A5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body</a:t>
            </a:r>
            <a:r>
              <a:rPr b="0" i="0" lang="en-IN" sz="5400" u="none" cap="none" strike="noStrike">
                <a:solidFill>
                  <a:srgbClr val="0000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br>
              <a:rPr b="0" i="0" lang="en-IN" sz="5400" u="none" cap="none" strike="noStrike">
                <a:solidFill>
                  <a:srgbClr val="5E5E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0" i="0" lang="en-IN" sz="5400" u="none" cap="none" strike="noStrike">
                <a:solidFill>
                  <a:srgbClr val="5E5E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IN" sz="5400" u="none" cap="none" strike="noStrike">
                <a:solidFill>
                  <a:srgbClr val="0000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r>
              <a:rPr b="0" i="0" lang="en-IN" sz="5400" u="none" cap="none" strike="noStrike">
                <a:solidFill>
                  <a:srgbClr val="A5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h1</a:t>
            </a:r>
            <a:r>
              <a:rPr b="0" i="0" lang="en-IN" sz="5400" u="none" cap="none" strike="noStrike">
                <a:solidFill>
                  <a:srgbClr val="0000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a Heading</a:t>
            </a:r>
            <a:r>
              <a:rPr b="0" i="0" lang="en-IN" sz="5400" u="none" cap="none" strike="noStrike">
                <a:solidFill>
                  <a:srgbClr val="0000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r>
              <a:rPr b="0" i="0" lang="en-IN" sz="5400" u="none" cap="none" strike="noStrike">
                <a:solidFill>
                  <a:srgbClr val="A5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/h1</a:t>
            </a:r>
            <a:r>
              <a:rPr b="0" i="0" lang="en-IN" sz="5400" u="none" cap="none" strike="noStrike">
                <a:solidFill>
                  <a:srgbClr val="0000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br>
              <a:rPr b="0" i="0" lang="en-IN" sz="5400" u="none" cap="none" strike="noStrike">
                <a:solidFill>
                  <a:srgbClr val="5E5E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IN" sz="5400" u="none" cap="none" strike="noStrike">
                <a:solidFill>
                  <a:srgbClr val="0000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r>
              <a:rPr b="0" i="0" lang="en-IN" sz="5400" u="none" cap="none" strike="noStrike">
                <a:solidFill>
                  <a:srgbClr val="A5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i="0" lang="en-IN" sz="5400" u="none" cap="none" strike="noStrike">
                <a:solidFill>
                  <a:srgbClr val="0000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a paragraph.</a:t>
            </a:r>
            <a:r>
              <a:rPr b="0" i="0" lang="en-IN" sz="5400" u="none" cap="none" strike="noStrike">
                <a:solidFill>
                  <a:srgbClr val="0000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r>
              <a:rPr b="0" i="0" lang="en-IN" sz="5400" u="none" cap="none" strike="noStrike">
                <a:solidFill>
                  <a:srgbClr val="A5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/p</a:t>
            </a:r>
            <a:r>
              <a:rPr b="0" i="0" lang="en-IN" sz="5400" u="none" cap="none" strike="noStrike">
                <a:solidFill>
                  <a:srgbClr val="0000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br>
              <a:rPr b="0" i="0" lang="en-IN" sz="5400" u="none" cap="none" strike="noStrike">
                <a:solidFill>
                  <a:srgbClr val="5E5E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0" i="0" lang="en-IN" sz="5400" u="none" cap="none" strike="noStrike">
                <a:solidFill>
                  <a:srgbClr val="5E5E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IN" sz="5400" u="none" cap="none" strike="noStrike">
                <a:solidFill>
                  <a:srgbClr val="0000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r>
              <a:rPr b="0" i="0" lang="en-IN" sz="5400" u="none" cap="none" strike="noStrike">
                <a:solidFill>
                  <a:srgbClr val="A5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/body</a:t>
            </a:r>
            <a:r>
              <a:rPr b="0" i="0" lang="en-IN" sz="5400" u="none" cap="none" strike="noStrike">
                <a:solidFill>
                  <a:srgbClr val="0000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br>
              <a:rPr b="0" i="0" lang="en-IN" sz="5400" u="none" cap="none" strike="noStrike">
                <a:solidFill>
                  <a:srgbClr val="5E5E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IN" sz="5400" u="none" cap="none" strike="noStrike">
                <a:solidFill>
                  <a:srgbClr val="0000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r>
              <a:rPr b="0" i="0" lang="en-IN" sz="5400" u="none" cap="none" strike="noStrike">
                <a:solidFill>
                  <a:srgbClr val="A5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/html</a:t>
            </a:r>
            <a:r>
              <a:rPr b="0" i="0" lang="en-IN" sz="5400" u="none" cap="none" strike="noStrike">
                <a:solidFill>
                  <a:srgbClr val="0000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endParaRPr b="1" i="1" sz="5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5075853" y="495618"/>
            <a:ext cx="14219853" cy="1579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9600"/>
              <a:buFont typeface="Times New Roman"/>
              <a:buNone/>
            </a:pPr>
            <a:r>
              <a:rPr b="1" i="0" lang="en-IN" sz="9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Structure of HTML</a:t>
            </a:r>
            <a:endParaRPr b="1" i="0" sz="96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153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Times New Roman"/>
              <a:buNone/>
            </a:pPr>
            <a: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STYLE COLOR</a:t>
            </a:r>
            <a:endParaRPr b="0" i="0" sz="9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8" name="Google Shape;928;p153"/>
          <p:cNvSpPr txBox="1"/>
          <p:nvPr/>
        </p:nvSpPr>
        <p:spPr>
          <a:xfrm>
            <a:off x="1219200" y="2524035"/>
            <a:ext cx="21945600" cy="9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&lt;h3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style="color:green"</a:t>
            </a: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 is Green Color</a:t>
            </a: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&lt;/h3&gt;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&lt;h3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style="color:red"</a:t>
            </a: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 is Red Color</a:t>
            </a: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&lt;/h3&gt;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</a:t>
            </a:r>
            <a:endParaRPr b="0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154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Times New Roman"/>
              <a:buNone/>
            </a:pPr>
            <a:r>
              <a:rPr b="1" i="0" lang="en-IN" sz="10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/>
          </a:p>
        </p:txBody>
      </p:sp>
      <p:sp>
        <p:nvSpPr>
          <p:cNvPr id="934" name="Google Shape;934;p154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35" name="Google Shape;935;p1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3371850"/>
            <a:ext cx="22157819" cy="687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155"/>
          <p:cNvSpPr txBox="1"/>
          <p:nvPr>
            <p:ph idx="4294967295" type="body"/>
          </p:nvPr>
        </p:nvSpPr>
        <p:spPr>
          <a:xfrm>
            <a:off x="803583" y="1347196"/>
            <a:ext cx="21945600" cy="14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Times New Roman"/>
              <a:buNone/>
            </a:pPr>
            <a:r>
              <a:rPr b="1" i="0" lang="en-IN" sz="8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STYLE BACKGROUND-COLOR</a:t>
            </a:r>
            <a:endParaRPr b="0" i="0" sz="9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1" name="Google Shape;941;p155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&lt;h3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style="background-color:yellow;"</a:t>
            </a: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 is yellow background</a:t>
            </a: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&lt;/h3&gt;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&lt;h3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style="background-color:red;color:white"</a:t>
            </a: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 is red background</a:t>
            </a: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&lt;/h3&gt;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t/>
            </a:r>
            <a:endParaRPr b="0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156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Times New Roman"/>
              <a:buNone/>
            </a:pPr>
            <a:r>
              <a:rPr b="1" i="0" lang="en-IN" sz="10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/>
          </a:p>
        </p:txBody>
      </p:sp>
      <p:pic>
        <p:nvPicPr>
          <p:cNvPr id="947" name="Google Shape;947;p1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3048001"/>
            <a:ext cx="20726399" cy="5613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157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Times New Roman"/>
              <a:buNone/>
            </a:pPr>
            <a: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STYLE FONT-FAMILY</a:t>
            </a:r>
            <a:b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9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3" name="Google Shape;953;p157"/>
          <p:cNvSpPr txBox="1"/>
          <p:nvPr/>
        </p:nvSpPr>
        <p:spPr>
          <a:xfrm>
            <a:off x="1219200" y="2524035"/>
            <a:ext cx="21945600" cy="9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&lt;h3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style="fontfamily:times new roman"</a:t>
            </a: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 is times new roman font family</a:t>
            </a: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&lt;/h3&gt;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&lt;p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style="font-family:arial"</a:t>
            </a: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 is arial font family</a:t>
            </a: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&lt;/p&gt;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b="0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158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Times New Roman"/>
              <a:buNone/>
            </a:pPr>
            <a: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/>
          </a:p>
        </p:txBody>
      </p:sp>
      <p:sp>
        <p:nvSpPr>
          <p:cNvPr id="959" name="Google Shape;959;p158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81000" lvl="0" marL="698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Noto Sans Symbols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60" name="Google Shape;960;p1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5350" y="4287550"/>
            <a:ext cx="22593300" cy="554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159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Times New Roman"/>
              <a:buNone/>
            </a:pPr>
            <a: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STYLE FONT-SIZE</a:t>
            </a:r>
            <a:b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9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6" name="Google Shape;966;p159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&lt;h3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style="font-size:200%"</a:t>
            </a: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 is 200% h3 tag</a:t>
            </a: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&lt;/h3&gt;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&lt;p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style="font-size:200%"</a:t>
            </a: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 is 200% p tag</a:t>
            </a: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&lt;/p&gt;</a:t>
            </a:r>
            <a:endParaRPr b="0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160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Times New Roman"/>
              <a:buNone/>
            </a:pPr>
            <a:r>
              <a:rPr b="1" i="0" lang="en-IN" sz="10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/>
          </a:p>
        </p:txBody>
      </p:sp>
      <p:sp>
        <p:nvSpPr>
          <p:cNvPr id="972" name="Google Shape;972;p160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81000" lvl="0" marL="698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Noto Sans Symbols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73" name="Google Shape;973;p1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5850" y="4343400"/>
            <a:ext cx="22357844" cy="4287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161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Times New Roman"/>
              <a:buNone/>
            </a:pPr>
            <a:r>
              <a:rPr b="1" i="0" lang="en-IN" sz="10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 TAG</a:t>
            </a:r>
            <a:endParaRPr b="0" i="0" sz="10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9" name="Google Shape;979;p161"/>
          <p:cNvSpPr txBox="1"/>
          <p:nvPr/>
        </p:nvSpPr>
        <p:spPr>
          <a:xfrm>
            <a:off x="1219200" y="2155698"/>
            <a:ext cx="21945600" cy="9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685800" lvl="0" marL="685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div tag is generally used by web developers to </a:t>
            </a:r>
            <a:r>
              <a:rPr b="1" i="0" lang="en-IN" sz="4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HTML elements </a:t>
            </a:r>
            <a:r>
              <a:rPr b="0" i="0" lang="en-IN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together and </a:t>
            </a:r>
            <a:r>
              <a:rPr b="1" i="0" lang="en-IN" sz="4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apply CSS styles </a:t>
            </a:r>
            <a:r>
              <a:rPr b="0" i="0" lang="en-IN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many elements at once.</a:t>
            </a:r>
            <a:endParaRPr/>
          </a:p>
          <a:p>
            <a:pPr indent="-685800" lvl="0" marL="6858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example: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b="0" i="0" lang="en-IN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If you wrap a </a:t>
            </a:r>
            <a:r>
              <a:rPr b="1" i="0" lang="en-IN" sz="4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of paragraph </a:t>
            </a:r>
            <a:r>
              <a:rPr b="0" i="0" lang="en-IN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elements into a </a:t>
            </a:r>
            <a:r>
              <a:rPr b="1" i="0" lang="en-IN" sz="4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 element </a:t>
            </a:r>
            <a:r>
              <a:rPr b="0" i="0" lang="en-IN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you can take the advantage of </a:t>
            </a:r>
            <a:r>
              <a:rPr b="1" i="0" lang="en-IN" sz="4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CSS styles </a:t>
            </a:r>
            <a:r>
              <a:rPr b="0" i="0" lang="en-IN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apply font style to all paragraphs at once instead of coding the same style for each </a:t>
            </a:r>
            <a:r>
              <a:rPr b="1" i="0" lang="en-IN" sz="4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paragraph element</a:t>
            </a:r>
            <a:r>
              <a:rPr b="0" i="0" lang="en-IN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162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Times New Roman"/>
              <a:buNone/>
            </a:pPr>
            <a: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 b="0" i="0" sz="10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5" name="Google Shape;985;p162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&lt;!DOCTYPE&gt;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&lt;html&gt;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&lt;body&gt;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&lt;div style="border:1px solid pink;padding:20px;font-size:20px"&gt;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&lt;p&gt;Welcome This is first Paragraph.&lt;/p&gt;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&lt;p&gt;This is second paragraph&lt;/p&gt;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&lt;/div&gt;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&lt;/body&gt;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&lt;/html&gt;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375138" y="726831"/>
            <a:ext cx="23586831" cy="1064654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</a:pPr>
            <a:r>
              <a:t/>
            </a:r>
            <a:endParaRPr b="1" i="1" sz="4400">
              <a:solidFill>
                <a:srgbClr val="C0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</a:pPr>
            <a:r>
              <a:t/>
            </a:r>
            <a:endParaRPr b="1" i="1" sz="4400">
              <a:solidFill>
                <a:srgbClr val="C0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</a:pPr>
            <a:r>
              <a:t/>
            </a:r>
            <a:endParaRPr b="1" i="1" sz="4400">
              <a:solidFill>
                <a:srgbClr val="C0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</a:pPr>
            <a:r>
              <a:t/>
            </a:r>
            <a:endParaRPr b="1" i="1" sz="4400">
              <a:solidFill>
                <a:srgbClr val="C0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</a:pPr>
            <a:r>
              <a:t/>
            </a:r>
            <a:endParaRPr b="1" i="1" sz="4400">
              <a:solidFill>
                <a:srgbClr val="C0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</a:pPr>
            <a:r>
              <a:t/>
            </a:r>
            <a:endParaRPr b="1" i="1" sz="4400">
              <a:solidFill>
                <a:srgbClr val="C0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</a:pPr>
            <a:r>
              <a:t/>
            </a:r>
            <a:endParaRPr b="1" i="1" sz="4400">
              <a:solidFill>
                <a:srgbClr val="C0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</a:pPr>
            <a:r>
              <a:t/>
            </a:r>
            <a:endParaRPr b="1" i="1" sz="4400">
              <a:solidFill>
                <a:srgbClr val="C0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</a:pPr>
            <a:r>
              <a:t/>
            </a:r>
            <a:endParaRPr b="1" i="1" sz="4400">
              <a:solidFill>
                <a:srgbClr val="C0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</a:pPr>
            <a:r>
              <a:t/>
            </a:r>
            <a:endParaRPr b="1" i="1" sz="4400">
              <a:solidFill>
                <a:srgbClr val="C0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</a:pPr>
            <a:r>
              <a:t/>
            </a:r>
            <a:endParaRPr b="1" i="1" sz="4400">
              <a:solidFill>
                <a:srgbClr val="C0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</a:pPr>
            <a:r>
              <a:t/>
            </a:r>
            <a:endParaRPr b="1" i="1" sz="4400">
              <a:solidFill>
                <a:srgbClr val="C0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</a:pPr>
            <a:r>
              <a:t/>
            </a:r>
            <a:endParaRPr b="1" i="1" sz="4400">
              <a:solidFill>
                <a:srgbClr val="C00000"/>
              </a:solidFill>
            </a:endParaRPr>
          </a:p>
        </p:txBody>
      </p:sp>
      <p:pic>
        <p:nvPicPr>
          <p:cNvPr descr="10 Essential HTML Codes You Need to Improve Your Content" id="118" name="Google Shape;118;p19"/>
          <p:cNvPicPr preferRelativeResize="0"/>
          <p:nvPr/>
        </p:nvPicPr>
        <p:blipFill rotWithShape="1">
          <a:blip r:embed="rId3">
            <a:alphaModFix/>
          </a:blip>
          <a:srcRect b="7790" l="-128" r="1918" t="30537"/>
          <a:stretch/>
        </p:blipFill>
        <p:spPr>
          <a:xfrm>
            <a:off x="633405" y="2814500"/>
            <a:ext cx="23117195" cy="10646547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 txBox="1"/>
          <p:nvPr/>
        </p:nvSpPr>
        <p:spPr>
          <a:xfrm>
            <a:off x="4497354" y="683067"/>
            <a:ext cx="13734661" cy="164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0000"/>
              <a:buFont typeface="Times New Roman"/>
              <a:buNone/>
            </a:pPr>
            <a:r>
              <a:rPr b="1" i="0" lang="en-IN" sz="10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Tags in HTML</a:t>
            </a:r>
            <a:endParaRPr b="1" i="0" sz="10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163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Times New Roman"/>
              <a:buNone/>
            </a:pPr>
            <a:r>
              <a:rPr b="1" i="0" lang="en-IN" sz="10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 b="0" i="0" sz="10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1" name="Google Shape;991;p163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81000" lvl="0" marL="698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Noto Sans Symbols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92" name="Google Shape;992;p1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4114800"/>
            <a:ext cx="210693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164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Times New Roman"/>
              <a:buNone/>
            </a:pPr>
            <a: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LABEL TAG</a:t>
            </a:r>
            <a:b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9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8" name="Google Shape;998;p164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685800" lvl="0" marL="685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&lt;label&gt; tag 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used to specify a label for an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&lt;input&gt; element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685800" lvl="0" marL="685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 adds a label to a form control such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text, email, password, textarea etc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165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Times New Roman"/>
              <a:buNone/>
            </a:pPr>
            <a: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 b="0" i="0" sz="10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4" name="Google Shape;1004;p165"/>
          <p:cNvSpPr txBox="1"/>
          <p:nvPr/>
        </p:nvSpPr>
        <p:spPr>
          <a:xfrm>
            <a:off x="1219200" y="3100460"/>
            <a:ext cx="21945600" cy="9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&lt;!DOCTYPE&gt;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&lt;html&gt;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&lt;body&gt;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&lt;label for="email"&gt;EMAIL-ID:&lt;br /&gt; &lt;input type="email" value="" name="emailid" size="30" 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placeholder="Enter a valid email address"&gt;&lt;br /&gt;&lt;br /&gt;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&lt;label for="phone"&gt;PHONE NO:&lt;br /&gt; &lt;input type="text" value="" name="phno" size="30" 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maxlength="10" placeholder="Enter a valid phone number" pattern="[0-9]{10}"&gt;&lt;br /&gt;&lt;br /&gt;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&lt;/body&gt;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&lt;/html&gt; </a:t>
            </a:r>
            <a:endParaRPr/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166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Times New Roman"/>
              <a:buNone/>
            </a:pPr>
            <a:r>
              <a:rPr b="1" i="0" lang="en-IN" sz="10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 b="0" i="0" sz="10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10" name="Google Shape;1010;p1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199" y="3124200"/>
            <a:ext cx="21211271" cy="721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167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Times New Roman"/>
              <a:buNone/>
            </a:pPr>
            <a: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BUTTON TAG</a:t>
            </a:r>
            <a:endParaRPr b="0" i="0" sz="9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6" name="Google Shape;1016;p167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6858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&lt;button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name="button" type="button"</a:t>
            </a: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Click Here</a:t>
            </a: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&lt;/button&gt;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</a:t>
            </a:r>
            <a:endParaRPr/>
          </a:p>
          <a:p>
            <a:pPr indent="-520700" lvl="0" marL="6858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None/>
            </a:pPr>
            <a:r>
              <a:t/>
            </a:r>
            <a:endParaRPr b="0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168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Times New Roman"/>
              <a:buNone/>
            </a:pPr>
            <a:r>
              <a:rPr b="1" i="0" lang="en-IN" sz="10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/>
          </a:p>
        </p:txBody>
      </p:sp>
      <p:sp>
        <p:nvSpPr>
          <p:cNvPr id="1022" name="Google Shape;1022;p168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81000" lvl="0" marL="698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Noto Sans Symbols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3" name="Google Shape;1023;p1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4533900"/>
            <a:ext cx="20962981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169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Times New Roman"/>
              <a:buNone/>
            </a:pPr>
            <a: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HR TAG</a:t>
            </a:r>
            <a:b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9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9" name="Google Shape;1029;p169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685800" lvl="0" marL="685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HTML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&lt;hr&gt; tag 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used to specify a paragraph-level thematic break in HTML document.</a:t>
            </a:r>
            <a:endParaRPr/>
          </a:p>
          <a:p>
            <a:pPr indent="-685800" lvl="0" marL="6858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 is used when you abruptly change your topic in your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document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/>
          </a:p>
          <a:p>
            <a:pPr indent="-685800" lvl="0" marL="6858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draw a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horizontal line between 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them. </a:t>
            </a:r>
            <a:endParaRPr/>
          </a:p>
          <a:p>
            <a:pPr indent="-685800" lvl="0" marL="6858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also called a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Horizontal Rule in HTML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685800" lvl="0" marL="6858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b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170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Times New Roman"/>
              <a:buNone/>
            </a:pPr>
            <a:r>
              <a:rPr b="1" i="0" lang="en-IN" sz="10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 b="0" i="0" sz="10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5" name="Google Shape;1035;p170"/>
          <p:cNvSpPr txBox="1"/>
          <p:nvPr/>
        </p:nvSpPr>
        <p:spPr>
          <a:xfrm>
            <a:off x="1219200" y="2870535"/>
            <a:ext cx="21945600" cy="9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&lt;h2&gt;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</a:t>
            </a: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&lt;/h2&gt;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&lt;p&gt;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 is a language for describing web pages.</a:t>
            </a: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&lt;/p&gt;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&lt;hr/&gt;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&lt;h2&gt;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HR Tag </a:t>
            </a: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&lt;/h2&gt;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&lt;p&gt;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HR tag is used to draw a horizontal line within the texts to sepate content</a:t>
            </a:r>
            <a:endParaRPr sz="5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&lt;p&gt;</a:t>
            </a:r>
            <a:endParaRPr b="0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171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Times New Roman"/>
              <a:buNone/>
            </a:pPr>
            <a:r>
              <a:rPr b="1" i="0" lang="en-IN" sz="10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/>
          </a:p>
        </p:txBody>
      </p:sp>
      <p:sp>
        <p:nvSpPr>
          <p:cNvPr id="1041" name="Google Shape;1041;p171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81000" lvl="0" marL="698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Noto Sans Symbols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42" name="Google Shape;1042;p1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3550" y="3467100"/>
            <a:ext cx="20135850" cy="695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172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Times New Roman"/>
              <a:buNone/>
            </a:pPr>
            <a: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BR TAG</a:t>
            </a:r>
            <a:endParaRPr b="0" i="0" sz="9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" name="Google Shape;1048;p172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685800" lvl="0" marL="685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&lt;br&gt; tag 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element is used to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break line 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 paragraph.</a:t>
            </a:r>
            <a:endParaRPr/>
          </a:p>
          <a:p>
            <a:pPr indent="-685800" lvl="0" marL="6858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generally used in poem or address where the division of line is necessary.</a:t>
            </a:r>
            <a:endParaRPr/>
          </a:p>
          <a:p>
            <a:pPr indent="-685800" lvl="0" marL="6858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an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empty tag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means it does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need 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company of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tag.</a:t>
            </a:r>
            <a:endParaRPr/>
          </a:p>
          <a:p>
            <a:pPr indent="-520700" lvl="0" marL="8509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None/>
            </a:pPr>
            <a:r>
              <a:t/>
            </a:r>
            <a:endParaRPr b="0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Times New Roman"/>
              <a:buNone/>
            </a:pPr>
            <a:b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IN" sz="9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COMMENTS</a:t>
            </a:r>
            <a:br>
              <a:rPr b="1" i="0" lang="en-IN" sz="9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96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646508" y="2195565"/>
            <a:ext cx="23091000" cy="103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685800" lvl="0" marL="685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IN" sz="5400" u="none" cap="none" strike="noStrike">
                <a:solidFill>
                  <a:srgbClr val="2F2F2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Comment is a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piece of code </a:t>
            </a:r>
            <a:r>
              <a:rPr b="0" i="0" lang="en-IN" sz="5400" u="none" cap="none" strike="noStrike">
                <a:solidFill>
                  <a:srgbClr val="2F2F2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is ignored by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 web browser.</a:t>
            </a:r>
            <a:endParaRPr/>
          </a:p>
          <a:p>
            <a:pPr indent="-685800" lvl="0" marL="685800" marR="0" rtl="0" algn="just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rgbClr val="2F2F2F"/>
              </a:buClr>
              <a:buSzPts val="54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2F2F2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 is a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good practice to add comments </a:t>
            </a:r>
            <a:r>
              <a:rPr b="0" i="0" lang="en-IN" sz="5400" u="none" cap="none" strike="noStrike">
                <a:solidFill>
                  <a:srgbClr val="2F2F2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into your HTML code.</a:t>
            </a:r>
            <a:endParaRPr/>
          </a:p>
          <a:p>
            <a:pPr indent="-685800" lvl="0" marL="685800" marR="0" rtl="0" algn="just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rgbClr val="2F2F2F"/>
              </a:buClr>
              <a:buSzPts val="54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2F2F2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comments are placed in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between &lt;!-- ... --&gt; tags.</a:t>
            </a:r>
            <a:endParaRPr/>
          </a:p>
          <a:p>
            <a:pPr indent="-685800" lvl="0" marL="685800" marR="0" rtl="0" algn="just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rgbClr val="2F2F2F"/>
              </a:buClr>
              <a:buSzPts val="54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2F2F2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So any content placed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with-in &lt;!-- ... --&gt; tags </a:t>
            </a:r>
            <a:r>
              <a:rPr b="0" i="0" lang="en-IN" sz="5400" u="none" cap="none" strike="noStrike">
                <a:solidFill>
                  <a:srgbClr val="2F2F2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will be treated as comment and will be completely ignored by the browser.</a:t>
            </a:r>
            <a:endParaRPr b="0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173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Times New Roman"/>
              <a:buNone/>
            </a:pPr>
            <a:r>
              <a:rPr b="1" i="0" lang="en-IN" sz="10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 b="0" i="0" sz="10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4" name="Google Shape;1054;p173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&lt;!DOCTYPE&gt;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&lt;html&gt;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&lt;body&gt;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&lt;p&gt;If you want to break line&lt;br&gt;in a paragraph,&lt;br&gt;use the br element.&lt;/p&gt;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&lt;/body&gt;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&lt;/html&gt; </a:t>
            </a:r>
            <a:endParaRPr/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174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Times New Roman"/>
              <a:buNone/>
            </a:pPr>
            <a:r>
              <a:rPr b="1" i="0" lang="en-IN" sz="10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/>
          </a:p>
        </p:txBody>
      </p:sp>
      <p:sp>
        <p:nvSpPr>
          <p:cNvPr id="1060" name="Google Shape;1060;p174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81000" lvl="0" marL="698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Noto Sans Symbols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61" name="Google Shape;1061;p1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3657600"/>
            <a:ext cx="21336000" cy="689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175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Times New Roman"/>
              <a:buNone/>
            </a:pPr>
            <a: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5</a:t>
            </a:r>
            <a:endParaRPr b="0" i="0" sz="9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7" name="Google Shape;1067;p175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6858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Noto Sans Symbols"/>
              <a:buChar char="⮚"/>
            </a:pP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HTML5 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the next major revision of the HTML standard superseding HTML 4.01, XHTML 1.0, and XHTML 1.1. HTML5 is a standard for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structuring and presenting 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 on the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World Wide Web.</a:t>
            </a:r>
            <a:endParaRPr/>
          </a:p>
          <a:p>
            <a:pPr indent="-6858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Noto Sans Symbols"/>
              <a:buChar char="⮚"/>
            </a:pP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HTML5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cooperation between the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World Wide Web Consortium 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(W3C) and the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Hypertext Application Technology Working Group 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(WHATWG).</a:t>
            </a:r>
            <a:endParaRPr/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176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Times New Roman"/>
              <a:buNone/>
            </a:pPr>
            <a:r>
              <a:rPr b="1" i="0" lang="en-IN" sz="10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BROWSER SUPPORT</a:t>
            </a:r>
            <a:endParaRPr/>
          </a:p>
        </p:txBody>
      </p:sp>
      <p:sp>
        <p:nvSpPr>
          <p:cNvPr id="1073" name="Google Shape;1073;p176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6858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Noto Sans Symbols"/>
              <a:buChar char="⮚"/>
            </a:pPr>
            <a:r>
              <a:rPr b="0" i="0" lang="en-IN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0" lang="en-IN" sz="4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latest versions </a:t>
            </a:r>
            <a:r>
              <a:rPr b="0" i="0" lang="en-IN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</a:t>
            </a:r>
            <a:r>
              <a:rPr b="1" i="0" lang="en-IN" sz="4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Apple Safari, Google Chrome, Mozilla Firefox, and Opera </a:t>
            </a:r>
            <a:r>
              <a:rPr b="0" i="0" lang="en-IN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support many HTML5 features and Internet Explorer 9.0 will also have support for some HTML5 functionality.</a:t>
            </a:r>
            <a:endParaRPr/>
          </a:p>
          <a:p>
            <a:pPr indent="-6858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Noto Sans Symbols"/>
              <a:buChar char="⮚"/>
            </a:pPr>
            <a:r>
              <a:rPr b="0" i="0" lang="en-IN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0" lang="en-IN" sz="4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mobile web browsers </a:t>
            </a:r>
            <a:r>
              <a:rPr b="0" i="0" lang="en-IN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come pre-installed on </a:t>
            </a:r>
            <a:r>
              <a:rPr b="1" i="0" lang="en-IN" sz="4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iPhones, iPads, and Android </a:t>
            </a:r>
            <a:r>
              <a:rPr b="0" i="0" lang="en-IN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phones all have excellent support for HTML5.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Times New Roman"/>
              <a:buNone/>
            </a:pPr>
            <a:br>
              <a:rPr b="0" i="0" lang="en-IN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177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Times New Roman"/>
              <a:buNone/>
            </a:pPr>
            <a:r>
              <a:rPr b="1" i="0" lang="en-IN" sz="10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 FEATURES</a:t>
            </a:r>
            <a:endParaRPr/>
          </a:p>
        </p:txBody>
      </p:sp>
      <p:sp>
        <p:nvSpPr>
          <p:cNvPr id="1079" name="Google Shape;1079;p177"/>
          <p:cNvSpPr txBox="1"/>
          <p:nvPr/>
        </p:nvSpPr>
        <p:spPr>
          <a:xfrm>
            <a:off x="1219200" y="2772000"/>
            <a:ext cx="21476700" cy="9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Times New Roman"/>
              <a:buNone/>
            </a:pPr>
            <a:r>
              <a:rPr b="1" i="0" lang="en-IN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 Semantic Elements</a:t>
            </a:r>
            <a:r>
              <a:rPr b="0" i="0" lang="en-IN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− These are </a:t>
            </a:r>
            <a:r>
              <a:rPr b="1" i="0" lang="en-IN" sz="4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like &lt;header&gt;, &lt;footer&gt;, and &lt;section&gt;.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Times New Roman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Times New Roman"/>
              <a:buNone/>
            </a:pPr>
            <a:r>
              <a:rPr b="1" i="0" lang="en-IN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Forms 2.0</a:t>
            </a:r>
            <a:r>
              <a:rPr b="0" i="0" lang="en-IN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− Improvements to HTML web forms where new attributes have been introduced for </a:t>
            </a:r>
            <a:r>
              <a:rPr b="1" i="0" lang="en-IN" sz="4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&lt;input&gt; tag.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Times New Roman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Times New Roman"/>
              <a:buNone/>
            </a:pPr>
            <a:r>
              <a:rPr b="1" i="0" lang="en-IN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Persistent Local Storage</a:t>
            </a:r>
            <a:r>
              <a:rPr b="0" i="0" lang="en-IN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− To achieve without resorting to </a:t>
            </a:r>
            <a:r>
              <a:rPr b="1" i="0" lang="en-IN" sz="4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third-party plugins</a:t>
            </a:r>
            <a:r>
              <a:rPr b="0" i="0" lang="en-IN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Times New Roman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Times New Roman"/>
              <a:buNone/>
            </a:pPr>
            <a:r>
              <a:rPr b="1" i="0" lang="en-IN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WebSocket</a:t>
            </a:r>
            <a:r>
              <a:rPr b="0" i="0" lang="en-IN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− A next-generation bidirectional communication technology for </a:t>
            </a:r>
            <a:r>
              <a:rPr b="1" i="0" lang="en-IN" sz="4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applications.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Times New Roman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Times New Roman"/>
              <a:buNone/>
            </a:pPr>
            <a:r>
              <a:rPr b="1" i="0" lang="en-IN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Server-Sent Events</a:t>
            </a:r>
            <a:r>
              <a:rPr b="0" i="0" lang="en-IN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− HTML5 introduces events which flow from web server to the web browsers and they are called </a:t>
            </a:r>
            <a:r>
              <a:rPr b="1" i="0" lang="en-IN" sz="4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Server-Sent Events (SSE).</a:t>
            </a:r>
            <a:endParaRPr b="0"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178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Times New Roman"/>
              <a:buNone/>
            </a:pPr>
            <a:r>
              <a:rPr b="1" i="0" lang="en-IN" sz="10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 FEATURES</a:t>
            </a:r>
            <a:endParaRPr/>
          </a:p>
        </p:txBody>
      </p:sp>
      <p:sp>
        <p:nvSpPr>
          <p:cNvPr id="1085" name="Google Shape;1085;p178"/>
          <p:cNvSpPr txBox="1"/>
          <p:nvPr/>
        </p:nvSpPr>
        <p:spPr>
          <a:xfrm>
            <a:off x="342900" y="2903384"/>
            <a:ext cx="22821900" cy="103744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Times New Roman"/>
              <a:buNone/>
            </a:pPr>
            <a:r>
              <a:rPr b="1" i="0" lang="en-IN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Canvas</a:t>
            </a:r>
            <a:r>
              <a:rPr b="0" i="0" lang="en-IN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− This supports a two-dimensional drawing surface that you can </a:t>
            </a:r>
            <a:r>
              <a:rPr b="1" i="0" lang="en-IN" sz="4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with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Times New Roman"/>
              <a:buNone/>
            </a:pPr>
            <a:r>
              <a:rPr b="1" i="0" lang="en-IN" sz="4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JavaScript.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Times New Roman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Times New Roman"/>
              <a:buNone/>
            </a:pPr>
            <a:r>
              <a:rPr b="1" i="0" lang="en-IN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Audio &amp; Video</a:t>
            </a:r>
            <a:r>
              <a:rPr b="0" i="0" lang="en-IN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− You can embed audio or video on your webpages without </a:t>
            </a:r>
            <a:r>
              <a:rPr b="1" i="0" lang="en-IN" sz="4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resorting to third-party plugins.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Times New Roman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Times New Roman"/>
              <a:buNone/>
            </a:pPr>
            <a:r>
              <a:rPr b="1" i="0" lang="en-IN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Geolocation</a:t>
            </a:r>
            <a:r>
              <a:rPr b="0" i="0" lang="en-IN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− Now visitors can choose to share their physical location with your </a:t>
            </a:r>
            <a:r>
              <a:rPr b="1" i="0" lang="en-IN" sz="4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application.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Times New Roman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Times New Roman"/>
              <a:buNone/>
            </a:pPr>
            <a:r>
              <a:rPr b="1" i="0" lang="en-IN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Microdata</a:t>
            </a:r>
            <a:r>
              <a:rPr b="0" i="0" lang="en-IN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− This lets you create your own vocabularies beyond HTML5 and extend your web pages with </a:t>
            </a:r>
            <a:r>
              <a:rPr b="1" i="0" lang="en-IN" sz="4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 semantics.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Times New Roman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Times New Roman"/>
              <a:buNone/>
            </a:pPr>
            <a:r>
              <a:rPr b="1" i="0" lang="en-IN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Drag and drop</a:t>
            </a:r>
            <a:r>
              <a:rPr b="0" i="0" lang="en-IN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− Drag and drop the items from one location to another location on the </a:t>
            </a:r>
            <a:r>
              <a:rPr b="1" i="0" lang="en-IN" sz="4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same webpage.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Times New Roman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179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Times New Roman"/>
              <a:buNone/>
            </a:pPr>
            <a:r>
              <a:rPr b="1" i="0" lang="en-IN" sz="10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HTML5 - Attributes</a:t>
            </a:r>
            <a:endParaRPr/>
          </a:p>
        </p:txBody>
      </p:sp>
      <p:sp>
        <p:nvSpPr>
          <p:cNvPr id="1091" name="Google Shape;1091;p179"/>
          <p:cNvSpPr txBox="1"/>
          <p:nvPr/>
        </p:nvSpPr>
        <p:spPr>
          <a:xfrm>
            <a:off x="1219200" y="2524035"/>
            <a:ext cx="21945600" cy="99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6858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Noto Sans Symbols"/>
              <a:buChar char="⮚"/>
            </a:pPr>
            <a:r>
              <a:rPr b="0" i="0" lang="en-IN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Elements may contain attributes that are used to set various properties of an element.</a:t>
            </a:r>
            <a:endParaRPr/>
          </a:p>
          <a:p>
            <a:pPr indent="-6858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Noto Sans Symbols"/>
              <a:buChar char="⮚"/>
            </a:pPr>
            <a:r>
              <a:rPr b="0" i="0" lang="en-IN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Attributes may only be specified within </a:t>
            </a:r>
            <a:r>
              <a:rPr b="1" i="0" lang="en-IN" sz="4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 tags</a:t>
            </a:r>
            <a:r>
              <a:rPr b="0" i="0" lang="en-IN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and must never be used in </a:t>
            </a:r>
            <a:r>
              <a:rPr b="1" i="0" lang="en-IN" sz="4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tags</a:t>
            </a:r>
            <a:r>
              <a:rPr b="0" i="0" lang="en-IN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Times New Roman"/>
              <a:buNone/>
            </a:pPr>
            <a:r>
              <a:rPr b="0" i="0" lang="en-IN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r>
              <a:rPr b="1" i="0" lang="en-IN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Ex: &lt;div class = "example"&gt;...&lt;/div&gt;</a:t>
            </a:r>
            <a:endParaRPr/>
          </a:p>
          <a:p>
            <a:pPr indent="-6858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Noto Sans Symbols"/>
              <a:buChar char="⮚"/>
            </a:pPr>
            <a:r>
              <a:rPr b="0" i="0" lang="en-IN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 Attributes</a:t>
            </a:r>
            <a:endParaRPr/>
          </a:p>
          <a:p>
            <a:pPr indent="-6858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Noto Sans Symbols"/>
              <a:buChar char="⮚"/>
            </a:pPr>
            <a:r>
              <a:rPr b="0" i="0" lang="en-IN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custom data attribute starts with </a:t>
            </a:r>
            <a:r>
              <a:rPr b="1" i="0" lang="en-IN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data-</a:t>
            </a:r>
            <a:r>
              <a:rPr b="0" i="0" lang="en-IN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and would be named based on your requirement.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Times New Roman"/>
              <a:buNone/>
            </a:pPr>
            <a:r>
              <a:rPr b="0" i="0" lang="en-IN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b="1" i="0" lang="en-IN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Ex: &lt;div class = "example" data-subject = "physics" data-level = "complex"&gt; ... &lt;/div&gt;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Times New Roman"/>
              <a:buNone/>
            </a:pPr>
            <a:r>
              <a:rPr b="0" i="0" lang="en-IN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</a:t>
            </a:r>
            <a:r>
              <a:rPr b="1" i="0" lang="en-IN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&lt;div class = "example" data-subject = "physics" data-level = "complex"&gt; ... &lt;/div&gt;</a:t>
            </a:r>
            <a:endParaRPr b="0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180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Times New Roman"/>
              <a:buNone/>
            </a:pPr>
            <a:r>
              <a:rPr b="1" i="0" lang="en-IN" sz="10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HTML5 - EVENTS</a:t>
            </a:r>
            <a:endParaRPr/>
          </a:p>
        </p:txBody>
      </p:sp>
      <p:sp>
        <p:nvSpPr>
          <p:cNvPr id="1097" name="Google Shape;1097;p180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6858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They perform various activities such as clicking on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and images 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links,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hover over defined elements, etc. </a:t>
            </a:r>
            <a:endParaRPr/>
          </a:p>
          <a:p>
            <a:pPr indent="-6858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are examples of what JavaScript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calls events.</a:t>
            </a:r>
            <a:endParaRPr/>
          </a:p>
          <a:p>
            <a:pPr indent="-6858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of attributes to trigger any 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javascript or vbscript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code given as value, when there is any event that takes place for any HTML5 element.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Ex:Onclick,Onfocus,Ondrop</a:t>
            </a:r>
            <a:endParaRPr b="1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181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Times New Roman"/>
              <a:buNone/>
            </a:pPr>
            <a:r>
              <a:rPr b="1" i="0" lang="en-IN" sz="10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HTML5 - Web Forms 2.0</a:t>
            </a:r>
            <a:endParaRPr/>
          </a:p>
        </p:txBody>
      </p:sp>
      <p:sp>
        <p:nvSpPr>
          <p:cNvPr id="1103" name="Google Shape;1103;p181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t/>
            </a:r>
            <a:endParaRPr b="0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t/>
            </a:r>
            <a:endParaRPr b="0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&lt;input&gt; element in HTML5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 time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 timelocal</a:t>
            </a:r>
            <a:endParaRPr b="0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Month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Week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Range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Email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url</a:t>
            </a:r>
            <a:endParaRPr b="0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t/>
            </a:r>
            <a:endParaRPr b="0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t/>
            </a:r>
            <a:endParaRPr b="0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182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Times New Roman"/>
              <a:buNone/>
            </a:pPr>
            <a:r>
              <a:rPr b="1" i="0" lang="en-IN" sz="10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HTML5 - DATETIME</a:t>
            </a:r>
            <a:endParaRPr/>
          </a:p>
        </p:txBody>
      </p:sp>
      <p:sp>
        <p:nvSpPr>
          <p:cNvPr id="1109" name="Google Shape;1109;p182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6858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 and time (year, month, day, hour, minute, second, fractions of a second) 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encoded according to ISO 8601 with the time zone set to UTC.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&lt;!DOCTYPE HTML&gt;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&lt;html&gt;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&lt;body&gt;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&lt;form action = "/cgi-bin/html5.cgi" method = "get"&gt;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 and Time : &lt;input type = "datetime" name = "newinput" /&gt;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&lt;input type = "submit" value = "submit" /&gt; &lt;/form&gt;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&lt;/body&gt;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&lt;/html&gt;</a:t>
            </a:r>
            <a:endParaRPr b="0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Times New Roman"/>
              <a:buNone/>
            </a:pPr>
            <a:b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IN" sz="9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TAGS</a:t>
            </a:r>
            <a:br>
              <a:rPr b="1" i="0" lang="en-IN" sz="9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96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1219201" y="2804825"/>
            <a:ext cx="20089500" cy="103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685800" lvl="0" marL="685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tags are like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keywords 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685800" lvl="0" marL="685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tags contain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three main parts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opening tag,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content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closing tag.</a:t>
            </a:r>
            <a:endParaRPr/>
          </a:p>
          <a:p>
            <a:pPr indent="-685800" lvl="0" marL="685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some HTML tags are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unclosed tags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685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Noto Sans Symbols"/>
              <a:buNone/>
            </a:pPr>
            <a:r>
              <a:t/>
            </a:r>
            <a:endParaRPr b="0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183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Times New Roman"/>
              <a:buNone/>
            </a:pPr>
            <a:r>
              <a:rPr b="1" i="0" lang="en-IN" sz="10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 b="1" i="0" sz="10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5" name="Google Shape;1115;p183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Times New Roman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16" name="Google Shape;1116;p183"/>
          <p:cNvPicPr preferRelativeResize="0"/>
          <p:nvPr/>
        </p:nvPicPr>
        <p:blipFill rotWithShape="1">
          <a:blip r:embed="rId3">
            <a:alphaModFix/>
          </a:blip>
          <a:srcRect b="31249" l="25549" r="25549" t="22917"/>
          <a:stretch/>
        </p:blipFill>
        <p:spPr>
          <a:xfrm>
            <a:off x="2171700" y="2903385"/>
            <a:ext cx="20821650" cy="7669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184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Times New Roman"/>
              <a:buNone/>
            </a:pPr>
            <a:r>
              <a:rPr b="1" i="0" lang="en-IN" sz="10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HTML5 - Web Forms 2.0</a:t>
            </a:r>
            <a:endParaRPr/>
          </a:p>
        </p:txBody>
      </p:sp>
      <p:sp>
        <p:nvSpPr>
          <p:cNvPr id="1122" name="Google Shape;1122;p184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6858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HTML5 introduced a new element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&lt;output&gt;.</a:t>
            </a:r>
            <a:endParaRPr/>
          </a:p>
          <a:p>
            <a:pPr indent="-6858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Noto Sans Symbols"/>
              <a:buChar char="⮚"/>
            </a:pP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is used to represent the result of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 types of output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such as output written by a script.</a:t>
            </a:r>
            <a:endParaRPr b="0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185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Times New Roman"/>
              <a:buNone/>
            </a:pPr>
            <a:r>
              <a:rPr b="1" i="0" lang="en-IN" sz="10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 b="1" i="0" sz="10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8" name="Google Shape;1128;p185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&lt;!DOCTYPE HTML&gt;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&lt;html&gt; &lt;head&gt;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&lt;script type = "text/javascript"&gt;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function showResult()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x = document.forms["myform"]["newinput"].value; document.forms["myform"]["result"].value = x; } &lt;/script&gt;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&lt;/head&gt;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&lt;body&gt;</a:t>
            </a:r>
            <a:endParaRPr b="0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186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Times New Roman"/>
              <a:buNone/>
            </a:pPr>
            <a: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 b="1" i="0" sz="9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4" name="Google Shape;1134;p186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&lt;form action = "/cgi-bin/html5.cgi" method = "get" name = "myform"&gt;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Enter a value : &lt;input type = "text" name = "newinput" /&gt;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&lt;input type = "button" value = "Result" onclick = "showResult();" /&gt;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&lt;output name = "result"&gt;&lt;/output&gt; &lt;/form&gt;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&lt;/body&gt;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&lt;/html&gt;</a:t>
            </a:r>
            <a:endParaRPr b="0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187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Times New Roman"/>
              <a:buNone/>
            </a:pPr>
            <a:r>
              <a:rPr b="1" i="0" lang="en-IN" sz="10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 b="1" i="0" sz="10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0" name="Google Shape;1140;p187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Times New Roman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41" name="Google Shape;1141;p187"/>
          <p:cNvPicPr preferRelativeResize="0"/>
          <p:nvPr/>
        </p:nvPicPr>
        <p:blipFill rotWithShape="1">
          <a:blip r:embed="rId3">
            <a:alphaModFix/>
          </a:blip>
          <a:srcRect b="28385" l="25110" r="30234" t="43229"/>
          <a:stretch/>
        </p:blipFill>
        <p:spPr>
          <a:xfrm>
            <a:off x="1270250" y="3228975"/>
            <a:ext cx="21843494" cy="7258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188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Times New Roman"/>
              <a:buNone/>
            </a:pPr>
            <a: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SCRIPT TAG</a:t>
            </a:r>
            <a:b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9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7" name="Google Shape;1147;p188"/>
          <p:cNvSpPr txBox="1"/>
          <p:nvPr/>
        </p:nvSpPr>
        <p:spPr>
          <a:xfrm>
            <a:off x="1219200" y="2903385"/>
            <a:ext cx="20962982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685800" lvl="0" marL="685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600"/>
              <a:buFont typeface="Noto Sans Symbols"/>
              <a:buChar char="⮚"/>
            </a:pP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script tag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is used to specify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client-side script 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such as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JavaScript.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 facilitate you to place a script within your HTML document.</a:t>
            </a:r>
            <a:endParaRPr/>
          </a:p>
          <a:p>
            <a:pPr indent="-685800" lvl="0" marL="6858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JavaScript is used for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manipulation, form validation, and dynamic content.</a:t>
            </a:r>
            <a:endParaRPr/>
          </a:p>
          <a:p>
            <a:pPr indent="-520700" lvl="0" marL="8509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None/>
            </a:pPr>
            <a:r>
              <a:t/>
            </a:r>
            <a:endParaRPr b="0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189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Times New Roman"/>
              <a:buNone/>
            </a:pPr>
            <a:r>
              <a:rPr b="1" i="0" lang="en-IN" sz="10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 b="0" i="0" sz="10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3" name="Google Shape;1153;p189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&lt;html&gt;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&lt;body&gt;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&lt;script type="text/javascript"&gt;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document.write("JavaScript is a simple language for new learners");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&lt;/script&gt;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&lt;/body&gt;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&lt;/html&gt; </a:t>
            </a:r>
            <a:endParaRPr/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190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Times New Roman"/>
              <a:buNone/>
            </a:pPr>
            <a:r>
              <a:rPr b="1" i="0" lang="en-IN" sz="10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/>
          </a:p>
        </p:txBody>
      </p:sp>
      <p:sp>
        <p:nvSpPr>
          <p:cNvPr id="1159" name="Google Shape;1159;p190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81000" lvl="0" marL="698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Noto Sans Symbols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60" name="Google Shape;1160;p1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9899" y="4876800"/>
            <a:ext cx="19420571" cy="48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191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Times New Roman"/>
              <a:buNone/>
            </a:pPr>
            <a: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AUDIO TAG</a:t>
            </a:r>
            <a:endParaRPr b="0" i="0" sz="9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6" name="Google Shape;1166;p191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685800" lvl="0" marL="685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audio tag 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used to define sounds such as music and other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audio clips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Currently there are three supported file format for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5 audio tag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685800" lvl="8" marL="43434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F2F2F"/>
              </a:buClr>
              <a:buSzPts val="2600"/>
              <a:buFont typeface="Noto Sans Symbols"/>
              <a:buChar char="⮚"/>
            </a:pPr>
            <a:r>
              <a:rPr b="1" i="0" lang="en-IN" sz="5400" u="none" cap="none" strike="noStrike">
                <a:solidFill>
                  <a:srgbClr val="2F2F2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mp3</a:t>
            </a:r>
            <a:endParaRPr/>
          </a:p>
          <a:p>
            <a:pPr indent="-685800" lvl="8" marL="43434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F2F2F"/>
              </a:buClr>
              <a:buSzPts val="2600"/>
              <a:buFont typeface="Noto Sans Symbols"/>
              <a:buChar char="⮚"/>
            </a:pPr>
            <a:r>
              <a:rPr b="1" i="0" lang="en-IN" sz="5400" u="none" cap="none" strike="noStrike">
                <a:solidFill>
                  <a:srgbClr val="2F2F2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wav</a:t>
            </a:r>
            <a:endParaRPr/>
          </a:p>
          <a:p>
            <a:pPr indent="-685800" lvl="8" marL="43434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F2F2F"/>
              </a:buClr>
              <a:buSzPts val="2600"/>
              <a:buFont typeface="Noto Sans Symbols"/>
              <a:buChar char="⮚"/>
            </a:pPr>
            <a:r>
              <a:rPr b="1" i="0" lang="en-IN" sz="5400" u="none" cap="none" strike="noStrike">
                <a:solidFill>
                  <a:srgbClr val="2F2F2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ogg</a:t>
            </a:r>
            <a:endParaRPr b="1" i="0" sz="5400" u="none" cap="none" strike="noStrike">
              <a:solidFill>
                <a:srgbClr val="2F2F2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85800" lvl="0" marL="6858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HTML5 supports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&lt;video&gt; and &lt;audio&gt; controls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The Flash, Silverlight and similar technologies are used to play the multimedia items.</a:t>
            </a:r>
            <a:endParaRPr/>
          </a:p>
          <a:p>
            <a:pPr indent="-520700" lvl="0" marL="6858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None/>
            </a:pPr>
            <a:r>
              <a:t/>
            </a:r>
            <a:endParaRPr b="0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p192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Times New Roman"/>
              <a:buNone/>
            </a:pPr>
            <a:r>
              <a:rPr b="1" i="0" lang="en-IN" sz="10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 b="0" i="0" sz="10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2" name="Google Shape;1172;p192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&lt;!DOCTYPE&gt;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&lt;html&gt;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&lt;body&gt;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&lt;audio controls&gt;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&lt;source src="koyal.mp3" type="audio/mpeg"&gt;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Your browser does not support the html audio tag.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&lt;/audio&gt;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&lt;/body&gt;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&lt;/html&gt;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/>
        </p:nvSpPr>
        <p:spPr>
          <a:xfrm>
            <a:off x="1193877" y="2870525"/>
            <a:ext cx="17265000" cy="103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Syntax:  </a:t>
            </a:r>
            <a:endParaRPr b="1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Times New Roman"/>
              <a:buNone/>
            </a:pP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&lt;tag&gt; content &lt;/tag&gt;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Tag Examples: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Times New Roman"/>
              <a:buNone/>
            </a:pP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&lt;p&gt; Paragraph Tag &lt;/p&gt;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Times New Roman"/>
              <a:buNone/>
            </a:pP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&lt;h2&gt; Heading Tag &lt;/h2&gt;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Times New Roman"/>
              <a:buNone/>
            </a:pP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&lt;b&gt; Bold Tag &lt;/b&gt;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Times New Roman"/>
              <a:buNone/>
            </a:pP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&lt;i&gt; </a:t>
            </a:r>
            <a:r>
              <a:rPr b="1" i="1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Italic Tag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&lt;/i&gt;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Times New Roman"/>
              <a:buNone/>
            </a:pP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&lt;u&gt;</a:t>
            </a:r>
            <a:r>
              <a:rPr b="1" i="0" lang="en-IN" sz="5400" u="sng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Underline Tag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&lt;/u&gt;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t/>
            </a:r>
            <a:endParaRPr b="0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193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Times New Roman"/>
              <a:buNone/>
            </a:pPr>
            <a:r>
              <a:rPr b="1" i="0" lang="en-IN" sz="10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/>
          </a:p>
        </p:txBody>
      </p:sp>
      <p:sp>
        <p:nvSpPr>
          <p:cNvPr id="1178" name="Google Shape;1178;p193"/>
          <p:cNvSpPr txBox="1"/>
          <p:nvPr/>
        </p:nvSpPr>
        <p:spPr>
          <a:xfrm>
            <a:off x="1219200" y="292243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81000" lvl="0" marL="698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Noto Sans Symbols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79" name="Google Shape;1179;p1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4950" y="3238500"/>
            <a:ext cx="22046442" cy="626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194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Times New Roman"/>
              <a:buNone/>
            </a:pPr>
            <a: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VIDEO TAG</a:t>
            </a:r>
            <a:endParaRPr b="0" i="0" sz="9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5" name="Google Shape;1185;p194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685800" lvl="0" marL="685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5 supports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&lt;video&gt; tag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also. The HTML video tag is used for streaming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video files 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such as a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movie clip, song clip on the web page.</a:t>
            </a:r>
            <a:endParaRPr/>
          </a:p>
          <a:p>
            <a:pPr indent="-685800" lvl="0" marL="6858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Currently, there are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three video formats 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supported for HTML video tag:</a:t>
            </a:r>
            <a:endParaRPr/>
          </a:p>
          <a:p>
            <a:pPr indent="-685800" lvl="5" marL="29718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F2F2F"/>
              </a:buClr>
              <a:buSzPts val="2600"/>
              <a:buFont typeface="Noto Sans Symbols"/>
              <a:buChar char="⮚"/>
            </a:pPr>
            <a:r>
              <a:rPr b="1" i="0" lang="en-IN" sz="5400" u="none" cap="none" strike="noStrike">
                <a:solidFill>
                  <a:srgbClr val="2F2F2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mp4</a:t>
            </a:r>
            <a:endParaRPr/>
          </a:p>
          <a:p>
            <a:pPr indent="-685800" lvl="5" marL="29718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F2F2F"/>
              </a:buClr>
              <a:buSzPts val="2600"/>
              <a:buFont typeface="Noto Sans Symbols"/>
              <a:buChar char="⮚"/>
            </a:pPr>
            <a:r>
              <a:rPr b="1" i="0" lang="en-IN" sz="5400" u="none" cap="none" strike="noStrike">
                <a:solidFill>
                  <a:srgbClr val="2F2F2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webM</a:t>
            </a:r>
            <a:endParaRPr b="1" i="0" sz="5400" u="none" cap="none" strike="noStrike">
              <a:solidFill>
                <a:srgbClr val="2F2F2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85800" lvl="5" marL="29718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F2F2F"/>
              </a:buClr>
              <a:buSzPts val="2600"/>
              <a:buFont typeface="Noto Sans Symbols"/>
              <a:buChar char="⮚"/>
            </a:pPr>
            <a:r>
              <a:rPr b="1" i="0" lang="en-IN" sz="5400" u="none" cap="none" strike="noStrike">
                <a:solidFill>
                  <a:srgbClr val="2F2F2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ogg</a:t>
            </a:r>
            <a:endParaRPr b="1" i="0" sz="5400" u="none" cap="none" strike="noStrike">
              <a:solidFill>
                <a:srgbClr val="2F2F2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20700" lvl="0" marL="8509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None/>
            </a:pPr>
            <a:r>
              <a:t/>
            </a:r>
            <a:endParaRPr b="0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p195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Times New Roman"/>
              <a:buNone/>
            </a:pPr>
            <a:r>
              <a:rPr b="1" i="0" lang="en-IN" sz="10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 b="0" i="0" sz="10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1" name="Google Shape;1191;p195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&lt;!DOCTYPE&gt;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&lt;html&gt;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&lt;body&gt;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&lt;video controls&gt;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&lt;source src="movie.mp4" type="video/mp4"&gt;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Your browser does not support the html video tag.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&lt;/video&gt;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&lt;/body&gt;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&lt;/html&gt; </a:t>
            </a:r>
            <a:endParaRPr/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196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Times New Roman"/>
              <a:buNone/>
            </a:pPr>
            <a:r>
              <a:rPr b="1" i="0" lang="en-IN" sz="10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/>
          </a:p>
        </p:txBody>
      </p:sp>
      <p:sp>
        <p:nvSpPr>
          <p:cNvPr id="1197" name="Google Shape;1197;p196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81000" lvl="0" marL="698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Noto Sans Symbols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98" name="Google Shape;1198;p1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3583" y="3486150"/>
            <a:ext cx="21541564" cy="721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197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Times New Roman"/>
              <a:buNone/>
            </a:pPr>
            <a: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PROGRESS TAG</a:t>
            </a:r>
            <a:b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9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4" name="Google Shape;1204;p197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685800" lvl="0" marL="685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600"/>
              <a:buFont typeface="Noto Sans Symbols"/>
              <a:buChar char="⮚"/>
            </a:pP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&lt;progress&gt; tag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is used to display the progress of a task.</a:t>
            </a:r>
            <a:endParaRPr/>
          </a:p>
          <a:p>
            <a:pPr indent="-685800" lvl="0" marL="6858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 provides an easy way for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developers 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create progress bar on the website. </a:t>
            </a:r>
            <a:endParaRPr/>
          </a:p>
          <a:p>
            <a:pPr indent="-685800" lvl="0" marL="6858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mostly used to show the progress of a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 uploading on the web page.</a:t>
            </a:r>
            <a:endParaRPr b="0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198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Times New Roman"/>
              <a:buNone/>
            </a:pPr>
            <a:r>
              <a:rPr b="1" i="0" lang="en-IN" sz="10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 b="0" i="0" sz="10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0" name="Google Shape;1210;p198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&lt;!DOCTYPE&gt;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&lt;html&gt;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&lt;body&gt;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&lt;progress&gt;&lt;/progress&gt;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&lt;/body&gt;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&lt;/html&gt; </a:t>
            </a:r>
            <a:endParaRPr/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199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Times New Roman"/>
              <a:buNone/>
            </a:pPr>
            <a:r>
              <a:rPr b="1" i="0" lang="en-IN" sz="10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/>
          </a:p>
        </p:txBody>
      </p:sp>
      <p:sp>
        <p:nvSpPr>
          <p:cNvPr id="1216" name="Google Shape;1216;p199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81000" lvl="0" marL="698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Noto Sans Symbols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17" name="Google Shape;1217;p1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0649" y="3981450"/>
            <a:ext cx="20954497" cy="4262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200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Times New Roman"/>
              <a:buNone/>
            </a:pPr>
            <a:r>
              <a:rPr b="1" i="0" lang="en-IN" sz="10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 b="0" i="0" sz="10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3" name="Google Shape;1223;p200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&lt;!DOCTYPE&gt;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&lt;html&gt;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&lt;body&gt;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Downloading progress: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&lt;progress value="43" max="100"&gt;&lt;/progress&gt;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&lt;/body&gt;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&lt;/html&gt; </a:t>
            </a:r>
            <a:endParaRPr/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201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Times New Roman"/>
              <a:buNone/>
            </a:pPr>
            <a:r>
              <a:rPr b="1" i="0" lang="en-IN" sz="10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/>
          </a:p>
        </p:txBody>
      </p:sp>
      <p:sp>
        <p:nvSpPr>
          <p:cNvPr id="1229" name="Google Shape;1229;p201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81000" lvl="0" marL="698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Noto Sans Symbols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30" name="Google Shape;1230;p2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3099" y="4324350"/>
            <a:ext cx="20487371" cy="647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202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Times New Roman"/>
              <a:buNone/>
            </a:pPr>
            <a: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METER TAG</a:t>
            </a:r>
            <a:b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9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6" name="Google Shape;1236;p202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6858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600"/>
              <a:buFont typeface="Noto Sans Symbols"/>
              <a:buChar char="⮚"/>
            </a:pP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&lt;meter&gt; tag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is used to measure data within a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given range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685800" lvl="0" marL="6858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 defines a scalar measurement with range. It is also known as a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gause.</a:t>
            </a:r>
            <a:endParaRPr/>
          </a:p>
          <a:p>
            <a:pPr indent="-685800" lvl="0" marL="6858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should be used to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display disk usage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voting population etc.</a:t>
            </a:r>
            <a:endParaRPr/>
          </a:p>
          <a:p>
            <a:pPr indent="-520700" lvl="0" marL="850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None/>
            </a:pPr>
            <a:r>
              <a:t/>
            </a:r>
            <a:endParaRPr b="0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803583" y="2654300"/>
            <a:ext cx="22858704" cy="0"/>
          </a:xfrm>
          <a:prstGeom prst="straightConnector1">
            <a:avLst/>
          </a:prstGeom>
          <a:noFill/>
          <a:ln cap="flat" cmpd="sng" w="38100">
            <a:solidFill>
              <a:srgbClr val="00B5F2"/>
            </a:solidFill>
            <a:prstDash val="solid"/>
            <a:miter lim="400000"/>
            <a:headEnd len="sm" w="sm" type="none"/>
            <a:tailEnd len="sm" w="sm" type="none"/>
          </a:ln>
        </p:spPr>
      </p:cxnSp>
      <p:grpSp>
        <p:nvGrpSpPr>
          <p:cNvPr id="28" name="Google Shape;28;p5"/>
          <p:cNvGrpSpPr/>
          <p:nvPr/>
        </p:nvGrpSpPr>
        <p:grpSpPr>
          <a:xfrm>
            <a:off x="19766257" y="10964492"/>
            <a:ext cx="3785135" cy="1859575"/>
            <a:chOff x="0" y="0"/>
            <a:chExt cx="3785134" cy="1859573"/>
          </a:xfrm>
        </p:grpSpPr>
        <p:sp>
          <p:nvSpPr>
            <p:cNvPr id="29" name="Google Shape;29;p5"/>
            <p:cNvSpPr/>
            <p:nvPr/>
          </p:nvSpPr>
          <p:spPr>
            <a:xfrm>
              <a:off x="0" y="0"/>
              <a:ext cx="2415924" cy="1343516"/>
            </a:xfrm>
            <a:custGeom>
              <a:rect b="b" l="l" r="r" t="t"/>
              <a:pathLst>
                <a:path extrusionOk="0" h="21600" w="21600">
                  <a:moveTo>
                    <a:pt x="2" y="21461"/>
                  </a:moveTo>
                  <a:lnTo>
                    <a:pt x="0" y="30"/>
                  </a:lnTo>
                  <a:lnTo>
                    <a:pt x="21537" y="0"/>
                  </a:lnTo>
                  <a:lnTo>
                    <a:pt x="21600" y="9153"/>
                  </a:lnTo>
                  <a:lnTo>
                    <a:pt x="17337" y="9120"/>
                  </a:lnTo>
                  <a:lnTo>
                    <a:pt x="17302" y="21600"/>
                  </a:lnTo>
                  <a:lnTo>
                    <a:pt x="2" y="21461"/>
                  </a:lnTo>
                  <a:close/>
                </a:path>
              </a:pathLst>
            </a:custGeom>
            <a:solidFill>
              <a:srgbClr val="00B5F2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1372646" y="567291"/>
              <a:ext cx="2412488" cy="1292282"/>
            </a:xfrm>
            <a:custGeom>
              <a:rect b="b" l="l" r="r" t="t"/>
              <a:pathLst>
                <a:path extrusionOk="0" h="21600" w="21600">
                  <a:moveTo>
                    <a:pt x="9389" y="27"/>
                  </a:moveTo>
                  <a:lnTo>
                    <a:pt x="21600" y="0"/>
                  </a:lnTo>
                  <a:lnTo>
                    <a:pt x="21561" y="21573"/>
                  </a:lnTo>
                  <a:lnTo>
                    <a:pt x="0" y="21600"/>
                  </a:lnTo>
                  <a:lnTo>
                    <a:pt x="31" y="12960"/>
                  </a:lnTo>
                  <a:lnTo>
                    <a:pt x="5091" y="13004"/>
                  </a:lnTo>
                  <a:lnTo>
                    <a:pt x="5078" y="42"/>
                  </a:lnTo>
                  <a:lnTo>
                    <a:pt x="9389" y="27"/>
                  </a:lnTo>
                  <a:close/>
                </a:path>
              </a:pathLst>
            </a:custGeom>
            <a:solidFill>
              <a:srgbClr val="FFFFFF"/>
            </a:solidFill>
            <a:ln cap="flat" cmpd="sng" w="76200">
              <a:solidFill>
                <a:srgbClr val="00B5F2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pic>
          <p:nvPicPr>
            <p:cNvPr descr="Image" id="31" name="Google Shape;31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58642" y="231680"/>
              <a:ext cx="1760309" cy="8801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32" name="Google Shape;32;p5"/>
            <p:cNvPicPr preferRelativeResize="0"/>
            <p:nvPr/>
          </p:nvPicPr>
          <p:blipFill rotWithShape="1">
            <a:blip r:embed="rId4">
              <a:alphaModFix/>
            </a:blip>
            <a:srcRect b="21278" l="43903" r="7611" t="49438"/>
            <a:stretch/>
          </p:blipFill>
          <p:spPr>
            <a:xfrm>
              <a:off x="1650991" y="924943"/>
              <a:ext cx="2026445" cy="817564"/>
            </a:xfrm>
            <a:custGeom>
              <a:rect b="b" l="l" r="r" t="t"/>
              <a:pathLst>
                <a:path extrusionOk="0" h="21600" w="21600">
                  <a:moveTo>
                    <a:pt x="3549" y="0"/>
                  </a:moveTo>
                  <a:cubicBezTo>
                    <a:pt x="3555" y="283"/>
                    <a:pt x="3564" y="464"/>
                    <a:pt x="3566" y="944"/>
                  </a:cubicBezTo>
                  <a:cubicBezTo>
                    <a:pt x="3596" y="7108"/>
                    <a:pt x="3547" y="11119"/>
                    <a:pt x="3439" y="11387"/>
                  </a:cubicBezTo>
                  <a:cubicBezTo>
                    <a:pt x="3366" y="11569"/>
                    <a:pt x="3303" y="11564"/>
                    <a:pt x="3249" y="11461"/>
                  </a:cubicBezTo>
                  <a:lnTo>
                    <a:pt x="533" y="11576"/>
                  </a:lnTo>
                  <a:lnTo>
                    <a:pt x="0" y="11597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3549" y="0"/>
                  </a:lnTo>
                  <a:close/>
                </a:path>
              </a:pathLst>
            </a:custGeom>
            <a:noFill/>
            <a:ln>
              <a:noFill/>
            </a:ln>
          </p:spPr>
        </p:pic>
      </p:grpSp>
      <p:pic>
        <p:nvPicPr>
          <p:cNvPr id="33" name="Google Shape;33;p5"/>
          <p:cNvPicPr preferRelativeResize="0"/>
          <p:nvPr/>
        </p:nvPicPr>
        <p:blipFill rotWithShape="1">
          <a:blip r:embed="rId5">
            <a:alphaModFix/>
          </a:blip>
          <a:srcRect b="29955" l="25067" r="26054" t="19977"/>
          <a:stretch/>
        </p:blipFill>
        <p:spPr>
          <a:xfrm>
            <a:off x="12540198" y="447881"/>
            <a:ext cx="11420813" cy="128202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ML là gì? Ưu nhược điểm và vai trò của HTML trong lập trình web?" id="34" name="Google Shape;34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03583" y="447876"/>
            <a:ext cx="11736615" cy="12633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/>
        </p:nvSpPr>
        <p:spPr>
          <a:xfrm>
            <a:off x="1259601" y="2936200"/>
            <a:ext cx="19629600" cy="103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Times New Roman"/>
              <a:buNone/>
            </a:pP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Unclosed HTML Tags:</a:t>
            </a:r>
            <a:endParaRPr/>
          </a:p>
          <a:p>
            <a:pPr indent="-6858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HTML tags are not closed,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</a:t>
            </a: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 and hr.</a:t>
            </a:r>
            <a:endParaRPr/>
          </a:p>
          <a:p>
            <a:pPr indent="-6858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Noto Sans Symbols"/>
              <a:buChar char="⮚"/>
            </a:pP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&lt;br&gt; Tag: 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 stands for break line, it breaks the line of the code.</a:t>
            </a:r>
            <a:endParaRPr/>
          </a:p>
          <a:p>
            <a:pPr indent="-6858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Noto Sans Symbols"/>
              <a:buChar char="⮚"/>
            </a:pP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&lt;hr&gt; Tag: 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hr stands for Horizontal Rule.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t/>
            </a:r>
            <a:endParaRPr b="0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Times New Roman"/>
              <a:buNone/>
            </a:pP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Meta Tags: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DOCTYPE, title, link, meta and style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b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203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Times New Roman"/>
              <a:buNone/>
            </a:pPr>
            <a:r>
              <a:rPr b="1" i="0" lang="en-IN" sz="10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 b="0" i="0" sz="10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2" name="Google Shape;1242;p203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&lt;!DOCTYPE html&gt;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&lt;html&gt;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&lt;body&gt;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&lt;p&gt;Display a gauge:&lt;/p&gt;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&lt;meter value="30" min="1" max="100"&gt;30 out of 100&lt;/meter&gt;&lt;br&gt;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&lt;meter value="0.8"&gt;80%&lt;/meter&gt;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&lt;/body&gt;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&lt;/html&gt;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t/>
            </a:r>
            <a:endParaRPr b="0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p204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Times New Roman"/>
              <a:buNone/>
            </a:pPr>
            <a:r>
              <a:rPr b="1" i="0" lang="en-IN" sz="10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/>
          </a:p>
        </p:txBody>
      </p:sp>
      <p:sp>
        <p:nvSpPr>
          <p:cNvPr id="1248" name="Google Shape;1248;p204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81000" lvl="0" marL="698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Noto Sans Symbols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49" name="Google Shape;1249;p2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5451" y="3810000"/>
            <a:ext cx="21966836" cy="619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205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Times New Roman"/>
              <a:buNone/>
            </a:pPr>
            <a: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TIME TAG</a:t>
            </a:r>
            <a:b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9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5" name="Google Shape;1255;p205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685800" lvl="0" marL="685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600"/>
              <a:buFont typeface="Noto Sans Symbols"/>
              <a:buChar char="⮚"/>
            </a:pP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&lt;time&gt; tag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is used to define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 and time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It displays time value in a 24 hour clock or a precise date in a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Gregorian calendar in HTML.</a:t>
            </a:r>
            <a:endParaRPr/>
          </a:p>
          <a:p>
            <a:pPr indent="-685800" lvl="0" marL="6858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used to encode dates and times in a machine-readable way to make easy to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 or schedule your task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685800" lvl="0" marL="6858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ts val="2600"/>
              <a:buFont typeface="Noto Sans Symbols"/>
              <a:buChar char="⮚"/>
            </a:pP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&lt;time&gt; 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 new tag and introduced in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HTML5.</a:t>
            </a:r>
            <a:endParaRPr/>
          </a:p>
          <a:p>
            <a:pPr indent="-520700" lvl="0" marL="8509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None/>
            </a:pPr>
            <a:r>
              <a:t/>
            </a:r>
            <a:endParaRPr b="0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9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p206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Times New Roman"/>
              <a:buNone/>
            </a:pPr>
            <a:r>
              <a:rPr b="1" i="0" lang="en-IN" sz="10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 b="0" i="0" sz="10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1" name="Google Shape;1261;p206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&lt;!DOCTYPE&gt;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&lt;html&gt;  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&lt;body&gt;  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&lt;p&gt;We open our shop at &lt;time&gt;09:00&lt;/time&gt; am.&lt;/p&gt;  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&lt;p&gt;The business meeting is scheduled on &lt;time datetime="2009-02-18"&gt;next wednesday&lt;/time&gt;.&lt;/p&gt;  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&lt;p&gt;The wedding of Salman's sister was scheduled  at &lt;time datetime="2014-11-19 T0 7:00-09:00"&gt;7pm last wednesday &lt;/time&gt;.&lt;/p&gt;  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&lt;/body&gt;  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&lt;/html&gt; </a:t>
            </a:r>
            <a:endParaRPr/>
          </a:p>
        </p:txBody>
      </p:sp>
    </p:spTree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207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Times New Roman"/>
              <a:buNone/>
            </a:pPr>
            <a:r>
              <a:rPr b="1" i="0" lang="en-IN" sz="10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 b="0" i="0" sz="10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7" name="Google Shape;1267;p207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81000" lvl="0" marL="698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Noto Sans Symbols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68" name="Google Shape;1268;p2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3924300"/>
            <a:ext cx="21031199" cy="683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208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Times New Roman"/>
              <a:buNone/>
            </a:pPr>
            <a: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CANVAS TAG</a:t>
            </a:r>
            <a:b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9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4" name="Google Shape;1274;p208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685800" lvl="0" marL="685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 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canvas element 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provides HTML a bitmapped surface to work with. </a:t>
            </a:r>
            <a:endParaRPr/>
          </a:p>
          <a:p>
            <a:pPr indent="-685800" lvl="0" marL="6858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 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5 &lt;canvas&gt; tag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is used to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draw graphics 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</a:t>
            </a: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scripting language 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like JavaScript.</a:t>
            </a:r>
            <a:endParaRPr/>
          </a:p>
          <a:p>
            <a:pPr indent="-685800" lvl="0" marL="6858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&lt;canvas&gt; element 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only a container for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graphics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you must need a scripting language to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draw the graphics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685800" lvl="0" marL="6858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&lt;canvas&gt; element allows for dynamic and scriptable rendering of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2D shapes and bitmap images.</a:t>
            </a:r>
            <a:endParaRPr/>
          </a:p>
          <a:p>
            <a:pPr indent="-520700" lvl="0" marL="8509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None/>
            </a:pPr>
            <a:r>
              <a:t/>
            </a:r>
            <a:endParaRPr b="0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209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685800" lvl="0" marL="685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a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 level, procedural model 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updates a bitmap and does not have a built-in scene. </a:t>
            </a:r>
            <a:endParaRPr/>
          </a:p>
          <a:p>
            <a:pPr indent="-685800" lvl="0" marL="6858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several methods 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canvas to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draw paths, boxes, circles, text and add images.</a:t>
            </a:r>
            <a:endParaRPr/>
          </a:p>
          <a:p>
            <a:pPr indent="-520700" lvl="0" marL="8509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None/>
            </a:pPr>
            <a:r>
              <a:t/>
            </a:r>
            <a:endParaRPr b="0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3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p210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Times New Roman"/>
              <a:buNone/>
            </a:pPr>
            <a:r>
              <a:rPr b="1" i="0" lang="en-IN" sz="10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 b="0" i="0" sz="10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5" name="Google Shape;1285;p210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&lt;!DOCTYPE&gt;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&lt;html&gt;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&lt;body&gt;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&lt;canvas id="myCanvas" width="300" height="200" style="border:2px solid;"&gt;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Your browser does not support the HTML5 canvas tag.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&lt;/canvas&gt; 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&lt;/body&gt;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&lt;/html&gt; </a:t>
            </a:r>
            <a:endParaRPr/>
          </a:p>
        </p:txBody>
      </p:sp>
    </p:spTree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211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Times New Roman"/>
              <a:buNone/>
            </a:pPr>
            <a:r>
              <a:rPr b="1" i="0" lang="en-IN" sz="10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 b="0" i="0" sz="10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91" name="Google Shape;1291;p2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3429000"/>
            <a:ext cx="18135600" cy="6428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5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p212"/>
          <p:cNvSpPr txBox="1"/>
          <p:nvPr>
            <p:ph idx="4294967295" type="body"/>
          </p:nvPr>
        </p:nvSpPr>
        <p:spPr>
          <a:xfrm>
            <a:off x="1219200" y="420311"/>
            <a:ext cx="21945600" cy="30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Times New Roman"/>
              <a:buNone/>
            </a:pPr>
            <a:r>
              <a:rPr b="1" i="0" lang="en-IN" sz="8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CANVAS TAG WITH</a:t>
            </a:r>
            <a:r>
              <a:rPr b="1" lang="en-IN" sz="87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IN" sz="8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JAVASCRIPT</a:t>
            </a:r>
            <a:endParaRPr b="0" i="0" sz="8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7" name="Google Shape;1297;p212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685800" lvl="0" marL="685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canvas is a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dimensional grid.</a:t>
            </a:r>
            <a:endParaRPr/>
          </a:p>
          <a:p>
            <a:pPr indent="-685800" lvl="0" marL="6858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ts val="2600"/>
              <a:buFont typeface="Noto Sans Symbols"/>
              <a:buChar char="⮚"/>
            </a:pP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Coordinates (0,0)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defines the upper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left corner of the canvas. </a:t>
            </a:r>
            <a:endParaRPr/>
          </a:p>
          <a:p>
            <a:pPr indent="-685800" lvl="0" marL="6858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parameters (0,0,200,100) is used for fillRect() method. </a:t>
            </a:r>
            <a:endParaRPr/>
          </a:p>
          <a:p>
            <a:pPr indent="-685800" lvl="0" marL="6858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parameter will fill the rectangle start with the upper-left corner (0,0) and draw a 200 * 100 rectangle.</a:t>
            </a:r>
            <a:endParaRPr/>
          </a:p>
          <a:p>
            <a:pPr indent="-520700" lvl="0" marL="8509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None/>
            </a:pPr>
            <a:r>
              <a:t/>
            </a:r>
            <a:endParaRPr b="0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/>
        </p:nvSpPr>
        <p:spPr>
          <a:xfrm>
            <a:off x="1014000" y="1852350"/>
            <a:ext cx="22356000" cy="103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Times New Roman"/>
              <a:buNone/>
            </a:pP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Text Tags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&lt;p&gt;, &lt;h1&gt;, &lt;h2&gt;, &lt;h3&gt;, &lt;h4&gt;, &lt;h5&gt;, &lt;h6&gt;, &lt;strong&gt;, &lt;em&gt;, &lt;abbr&gt;, &lt;acronym&gt;, &lt;address&gt;, &lt;bdo&gt;, &lt;blockquote&gt;, &lt;cite&gt;, &lt;q&gt;, &lt;code&gt;, &lt;ins&gt;, &lt;del&gt;, &lt;dfn&gt;, &lt;kbd&gt;, &lt;pre&gt;, &lt;samp&gt;, &lt;var&gt; and &lt;br&gt;</a:t>
            </a:r>
            <a:endParaRPr b="0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213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Times New Roman"/>
              <a:buNone/>
            </a:pPr>
            <a:r>
              <a:rPr b="1" i="0" lang="en-IN" sz="10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 b="0" i="0" sz="10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3" name="Google Shape;1303;p213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&lt;canvas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id="myCanvas" width="250" height="150" style="border:1px solid #c3c3c3;"</a:t>
            </a: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Your browser does not support the HTML5 canvas tag. 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&lt;/canvas&gt;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&lt;script&gt;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 c = document.getElementById("myCanvas"); 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 cctx = c.getContext("2d"); 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ctx.fillStyle = "#FF0000"; 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ctx.fillRect(0,0,200,100); 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&lt;/script&gt;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t/>
            </a:r>
            <a:endParaRPr b="0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7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p214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Times New Roman"/>
              <a:buNone/>
            </a:pPr>
            <a:r>
              <a:rPr b="1" i="0" lang="en-IN" sz="10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 b="0" i="0" sz="10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9" name="Google Shape;1309;p214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81000" lvl="0" marL="698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Noto Sans Symbols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10" name="Google Shape;1310;p2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2550" y="3924300"/>
            <a:ext cx="21659850" cy="640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4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p215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Times New Roman"/>
              <a:buNone/>
            </a:pPr>
            <a: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DRAWING LINE ON CANVAS</a:t>
            </a:r>
            <a:endParaRPr b="0" i="0" sz="9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6" name="Google Shape;1316;p215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685800" lvl="0" marL="685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you want to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draw a straight line 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the canvas, you can use the following two methods.</a:t>
            </a:r>
            <a:endParaRPr/>
          </a:p>
          <a:p>
            <a:pPr indent="-685800" lvl="0" marL="6858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moveTo(x,y):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It is used to define the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starting point of the line.</a:t>
            </a:r>
            <a:endParaRPr/>
          </a:p>
          <a:p>
            <a:pPr indent="-685800" lvl="0" marL="6858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lineTo(x,y):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It is used to define the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ending point of the line.</a:t>
            </a:r>
            <a:endParaRPr/>
          </a:p>
          <a:p>
            <a:pPr indent="-685800" lvl="0" marL="6858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you draw a line which starting point is (0,0) and the end point is (200,100), use the stroke method to draw the line.</a:t>
            </a:r>
            <a:endParaRPr/>
          </a:p>
          <a:p>
            <a:pPr indent="-520700" lvl="0" marL="8509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None/>
            </a:pPr>
            <a:r>
              <a:t/>
            </a:r>
            <a:endParaRPr b="0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p216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Times New Roman"/>
              <a:buNone/>
            </a:pPr>
            <a:r>
              <a:rPr b="1" i="0" lang="en-IN" sz="10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 b="0" i="0" sz="10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2" name="Google Shape;1322;p216"/>
          <p:cNvSpPr txBox="1"/>
          <p:nvPr/>
        </p:nvSpPr>
        <p:spPr>
          <a:xfrm>
            <a:off x="803583" y="2903385"/>
            <a:ext cx="22361217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&lt;canvas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id="myCanvasLine" width="200" height="100" style="border:1px solid #d3d3d3;"</a:t>
            </a: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Your browser does not support the HTML5 canvas tag.</a:t>
            </a: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&lt;/canvas&gt;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&lt;script&gt;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 c = document.getElementById("myCanvasLine"); 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 cctx = c.getContext("2d"); 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ctx.moveTo(0,0); 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ctx.lineTo(200,100); 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ctx.stroke(); 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&lt;/script&gt;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t/>
            </a:r>
            <a:endParaRPr b="0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217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Times New Roman"/>
              <a:buNone/>
            </a:pPr>
            <a:r>
              <a:rPr b="1" i="0" lang="en-IN" sz="10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/>
          </a:p>
        </p:txBody>
      </p:sp>
      <p:pic>
        <p:nvPicPr>
          <p:cNvPr id="1328" name="Google Shape;1328;p2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43350" y="3467100"/>
            <a:ext cx="16249650" cy="710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2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p218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Times New Roman"/>
              <a:buNone/>
            </a:pPr>
            <a: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DRAWING CIRCLE ON CANVAS</a:t>
            </a:r>
            <a:b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9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4" name="Google Shape;1334;p218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685800" lvl="0" marL="685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you want to draw a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circle on the canvas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you can use the arc() method: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ts val="2600"/>
              <a:buFont typeface="Times New Roman"/>
              <a:buNone/>
            </a:pP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arc(x, y, r, start, stop) 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</a:t>
            </a:r>
            <a:endParaRPr/>
          </a:p>
          <a:p>
            <a:pPr indent="-685800" lvl="0" marL="6858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sketch circle on HTML canvas, use one of the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ink() methods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like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stroke() or fill().</a:t>
            </a:r>
            <a:endParaRPr/>
          </a:p>
          <a:p>
            <a:pPr indent="-520700" lvl="0" marL="8509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None/>
            </a:pPr>
            <a:r>
              <a:t/>
            </a:r>
            <a:endParaRPr b="0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219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Times New Roman"/>
              <a:buNone/>
            </a:pPr>
            <a:r>
              <a:rPr b="1" i="0" lang="en-IN" sz="10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 b="0" i="0" sz="10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0" name="Google Shape;1340;p219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&lt;canvas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id="myCanvasCircle" width="200" height="100" style="border:1px solid #d3d3d3;"</a:t>
            </a: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Your browser does not support the HTML5 canvas tag.</a:t>
            </a: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&lt;/canvas&gt;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&lt;script&gt;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 c = document.getElementById("myCanvasCircle"); 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 cctx = c.getContext("2d"); 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ctx.beginPath(); 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ctx.arc(95,50,40,0,2*Math.PI); 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ctx.stroke(); 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&lt;/script&gt;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t/>
            </a:r>
            <a:endParaRPr b="0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4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p220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Times New Roman"/>
              <a:buNone/>
            </a:pPr>
            <a: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/>
          </a:p>
        </p:txBody>
      </p:sp>
      <p:pic>
        <p:nvPicPr>
          <p:cNvPr id="1346" name="Google Shape;1346;p2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6850" y="3467100"/>
            <a:ext cx="21240749" cy="714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0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p221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Times New Roman"/>
              <a:buNone/>
            </a:pPr>
            <a: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SVG</a:t>
            </a:r>
            <a:b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9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2" name="Google Shape;1352;p221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685800" lvl="0" marL="685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 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SVG</a:t>
            </a:r>
            <a:r>
              <a:rPr b="0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an acronym which stands for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Scalable Vector Graphics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685800" lvl="0" marL="6858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ts val="2600"/>
              <a:buFont typeface="Noto Sans Symbols"/>
              <a:buChar char="⮚"/>
            </a:pP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SVG 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 modularized language which is used to describe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graphics in XML.</a:t>
            </a:r>
            <a:endParaRPr/>
          </a:p>
          <a:p>
            <a:pPr indent="-685800" lvl="0" marL="6858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 describe two-dimensional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vector and mixed vector/raster 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graphics in XML. </a:t>
            </a:r>
            <a:endParaRPr/>
          </a:p>
          <a:p>
            <a:pPr indent="-685800" lvl="0" marL="6858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a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W3C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recommendation. SVG images and their behaviours are defined in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XML text files.</a:t>
            </a:r>
            <a:endParaRPr/>
          </a:p>
          <a:p>
            <a:pPr indent="-685800" lvl="0" marL="6858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So as XML files, you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create and edit an SVG image 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editor, 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generally drawing programs like linkspace are preferred to create it.</a:t>
            </a:r>
            <a:endParaRPr/>
          </a:p>
          <a:p>
            <a:pPr indent="-520700" lvl="0" marL="8509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None/>
            </a:pPr>
            <a:r>
              <a:t/>
            </a:r>
            <a:endParaRPr b="0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222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685800" lvl="0" marL="685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600"/>
              <a:buFont typeface="Noto Sans Symbols"/>
              <a:buChar char="⮚"/>
            </a:pP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SVG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mostly used for vector type diagrams like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pie charts, 2-Dimensional graphs in an X,Y coordinate system etc.</a:t>
            </a:r>
            <a:endParaRPr/>
          </a:p>
          <a:p>
            <a:pPr indent="-685800" lvl="0" marL="6858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&lt;svg&gt; element 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specifies the root of a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SVG fragment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You can animate every element and every attribute in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SVG files.</a:t>
            </a:r>
            <a:endParaRPr/>
          </a:p>
          <a:p>
            <a:pPr indent="-520700" lvl="0" marL="850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None/>
            </a:pPr>
            <a:r>
              <a:t/>
            </a:r>
            <a:endParaRPr b="0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/>
        </p:nvSpPr>
        <p:spPr>
          <a:xfrm>
            <a:off x="832601" y="2903375"/>
            <a:ext cx="19826700" cy="103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Times New Roman"/>
              <a:buNone/>
            </a:pP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Link Tags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&lt;a&gt; and &lt;base&gt;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t/>
            </a:r>
            <a:endParaRPr b="1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Times New Roman"/>
              <a:buNone/>
            </a:pP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Image and Object Tags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&lt;img&gt;, &lt;area&gt;, &lt;map&gt;, &lt;param&gt; and &lt;object&gt;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t/>
            </a:r>
            <a:endParaRPr b="1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Times New Roman"/>
              <a:buNone/>
            </a:pP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List Tags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&lt;ul&gt;, &lt;ol&gt;, &lt;li&gt;, &lt;dl&gt;, &lt;dt&gt; and &lt;dd&gt;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t/>
            </a:r>
            <a:endParaRPr b="1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Times New Roman"/>
              <a:buNone/>
            </a:pP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Table Tags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table, tr, td, th, tbody, thead, tfoot, col, colgroup and caption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t/>
            </a:r>
            <a:endParaRPr b="0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223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Times New Roman"/>
              <a:buNone/>
            </a:pPr>
            <a:r>
              <a:rPr b="1" i="0" lang="en-IN" sz="10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 b="0" i="0" sz="10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3" name="Google Shape;1363;p223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&lt;!DOCTYPE html&gt;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&lt;html&gt;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&lt;body&gt;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&lt;svg width="100" height="100"&gt;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&lt;circle cx="50" cy="50" r="40" stroke="yellow" stroke-width="4" fill="red" /&gt;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&lt;/svg&gt; 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&lt;/body&gt;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&lt;/html&gt; </a:t>
            </a:r>
            <a:endParaRPr/>
          </a:p>
        </p:txBody>
      </p:sp>
    </p:spTree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p224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Times New Roman"/>
              <a:buNone/>
            </a:pPr>
            <a:r>
              <a:rPr b="1" i="0" lang="en-IN" sz="10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/>
          </a:p>
        </p:txBody>
      </p:sp>
      <p:sp>
        <p:nvSpPr>
          <p:cNvPr id="1369" name="Google Shape;1369;p224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81000" lvl="0" marL="698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Noto Sans Symbols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70" name="Google Shape;1370;p2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6450" y="3543300"/>
            <a:ext cx="18307050" cy="704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4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225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Times New Roman"/>
              <a:buNone/>
            </a:pPr>
            <a:r>
              <a:rPr b="1" lang="en-IN" sz="9600"/>
              <a:t>HTML SVG RECTANGLE</a:t>
            </a:r>
            <a:endParaRPr sz="9600"/>
          </a:p>
        </p:txBody>
      </p:sp>
      <p:sp>
        <p:nvSpPr>
          <p:cNvPr id="1376" name="Google Shape;1376;p225"/>
          <p:cNvSpPr txBox="1"/>
          <p:nvPr/>
        </p:nvSpPr>
        <p:spPr>
          <a:xfrm>
            <a:off x="1219200" y="2776386"/>
            <a:ext cx="21945600" cy="9930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2000"/>
              <a:buFont typeface="Times New Roman"/>
              <a:buNone/>
            </a:pPr>
            <a:r>
              <a:rPr b="0" i="0" lang="en-IN" sz="4800" u="none" cap="none" strike="noStrike">
                <a:solidFill>
                  <a:srgbClr val="2F2F2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&lt;!DOCTYPE html&gt;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F2F2F"/>
              </a:buClr>
              <a:buSzPts val="2000"/>
              <a:buFont typeface="Times New Roman"/>
              <a:buNone/>
            </a:pPr>
            <a:r>
              <a:rPr b="0" i="0" lang="en-IN" sz="4800" u="none" cap="none" strike="noStrike">
                <a:solidFill>
                  <a:srgbClr val="2F2F2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&lt;html&gt;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F2F2F"/>
              </a:buClr>
              <a:buSzPts val="2000"/>
              <a:buFont typeface="Times New Roman"/>
              <a:buNone/>
            </a:pPr>
            <a:r>
              <a:rPr b="0" i="0" lang="en-IN" sz="4800" u="none" cap="none" strike="noStrike">
                <a:solidFill>
                  <a:srgbClr val="2F2F2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&lt;body&gt;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F2F2F"/>
              </a:buClr>
              <a:buSzPts val="2000"/>
              <a:buFont typeface="Times New Roman"/>
              <a:buNone/>
            </a:pPr>
            <a:r>
              <a:rPr b="0" i="0" lang="en-IN" sz="4800" u="none" cap="none" strike="noStrike">
                <a:solidFill>
                  <a:srgbClr val="2F2F2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&lt;svg width="200" height="100"&gt;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F2F2F"/>
              </a:buClr>
              <a:buSzPts val="2000"/>
              <a:buFont typeface="Times New Roman"/>
              <a:buNone/>
            </a:pPr>
            <a:r>
              <a:rPr b="0" i="0" lang="en-IN" sz="4800" u="none" cap="none" strike="noStrike">
                <a:solidFill>
                  <a:srgbClr val="2F2F2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&lt;rect width="200" height="100" stroke="yellow" stroke-width="4" fill="red" /&gt;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F2F2F"/>
              </a:buClr>
              <a:buSzPts val="2000"/>
              <a:buFont typeface="Times New Roman"/>
              <a:buNone/>
            </a:pPr>
            <a:r>
              <a:rPr b="0" i="0" lang="en-IN" sz="4800" u="none" cap="none" strike="noStrike">
                <a:solidFill>
                  <a:srgbClr val="2F2F2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&lt;/svg&gt; 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F2F2F"/>
              </a:buClr>
              <a:buSzPts val="2000"/>
              <a:buFont typeface="Times New Roman"/>
              <a:buNone/>
            </a:pPr>
            <a:r>
              <a:rPr b="0" i="0" lang="en-IN" sz="4800" u="none" cap="none" strike="noStrike">
                <a:solidFill>
                  <a:srgbClr val="2F2F2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&lt;/body&gt;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F2F2F"/>
              </a:buClr>
              <a:buSzPts val="2000"/>
              <a:buFont typeface="Times New Roman"/>
              <a:buNone/>
            </a:pPr>
            <a:r>
              <a:rPr b="0" i="0" lang="en-IN" sz="4800" u="none" cap="none" strike="noStrike">
                <a:solidFill>
                  <a:srgbClr val="2F2F2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&lt;/html&gt; </a:t>
            </a:r>
            <a:endParaRPr/>
          </a:p>
        </p:txBody>
      </p:sp>
    </p:spTree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0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226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Times New Roman"/>
              <a:buNone/>
            </a:pPr>
            <a:r>
              <a:rPr b="1" i="0" lang="en-IN" sz="10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/>
          </a:p>
        </p:txBody>
      </p:sp>
      <p:sp>
        <p:nvSpPr>
          <p:cNvPr id="1382" name="Google Shape;1382;p226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Times New Roman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83" name="Google Shape;1383;p2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2651" y="3238500"/>
            <a:ext cx="18986252" cy="659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7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p227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Times New Roman"/>
              <a:buNone/>
            </a:pPr>
            <a: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SVG polygon</a:t>
            </a:r>
            <a:endParaRPr b="0" i="0" sz="9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9" name="Google Shape;1389;p227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&lt;!DOCTYPE html&gt;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&lt;html&gt;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&lt;body&gt;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&lt;svg height="210" width="500"&gt;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&lt;polygon points="100,10 40,198 190,78 10,78 160,198"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style="fill:red;stroke:yellow;stroke-width:5;fill-rule:nonzero;" /&gt;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&lt;/svg&gt; 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&lt;/body&gt;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&lt;/html&gt; </a:t>
            </a:r>
            <a:endParaRPr/>
          </a:p>
        </p:txBody>
      </p:sp>
    </p:spTree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3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p228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Times New Roman"/>
              <a:buNone/>
            </a:pPr>
            <a:r>
              <a:rPr b="1" i="0" lang="en-IN" sz="10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 b="0" i="0" sz="10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95" name="Google Shape;1395;p2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9400" y="3467100"/>
            <a:ext cx="19362781" cy="681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9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p229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Times New Roman"/>
              <a:buNone/>
            </a:pPr>
            <a:r>
              <a:rPr b="1" i="0" lang="en-IN" sz="10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HTML5 - WEB SQL DATABASE</a:t>
            </a:r>
            <a:endParaRPr/>
          </a:p>
        </p:txBody>
      </p:sp>
      <p:sp>
        <p:nvSpPr>
          <p:cNvPr id="1401" name="Google Shape;1401;p229"/>
          <p:cNvSpPr txBox="1"/>
          <p:nvPr/>
        </p:nvSpPr>
        <p:spPr>
          <a:xfrm>
            <a:off x="590550" y="2903385"/>
            <a:ext cx="2257425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6858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SQL Database 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API isn't actually part of the HTML5 specification but it is a separate specification which introduces a set of APIs to manipulate client-side databases using SQL.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Core Methods</a:t>
            </a:r>
            <a:endParaRPr/>
          </a:p>
          <a:p>
            <a:pPr indent="-6858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Noto Sans Symbols"/>
              <a:buChar char="⮚"/>
            </a:pP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openDatabase 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− This method creates the database object either using existing database or creating new one.</a:t>
            </a:r>
            <a:endParaRPr/>
          </a:p>
          <a:p>
            <a:pPr indent="-6858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Noto Sans Symbols"/>
              <a:buChar char="⮚"/>
            </a:pP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transaction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− This method gives us the ability to control a transaction and performing either commit or rollback based on the situation.</a:t>
            </a:r>
            <a:endParaRPr/>
          </a:p>
          <a:p>
            <a:pPr indent="-6858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Noto Sans Symbols"/>
              <a:buChar char="⮚"/>
            </a:pP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executeSql</a:t>
            </a:r>
            <a:r>
              <a:rPr b="0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− This method is used to execute actual SQL query.</a:t>
            </a:r>
            <a:endParaRPr/>
          </a:p>
          <a:p>
            <a:pPr indent="-5588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t/>
            </a:r>
            <a:endParaRPr b="0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5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p230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Times New Roman"/>
              <a:buNone/>
            </a:pPr>
            <a:r>
              <a:rPr b="1" i="0" lang="en-IN" sz="10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OPENING DATABASE</a:t>
            </a:r>
            <a:endParaRPr/>
          </a:p>
        </p:txBody>
      </p:sp>
      <p:sp>
        <p:nvSpPr>
          <p:cNvPr id="1407" name="Google Shape;1407;p230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6858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 </a:t>
            </a:r>
            <a:r>
              <a:rPr b="1" i="1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openDatabase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 takes care of opening a database if it already exists, this method will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it if it already does not exist.</a:t>
            </a:r>
            <a:endParaRPr/>
          </a:p>
          <a:p>
            <a:pPr indent="-6858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create and open a database: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db = openDatabase('mydb', '1.0', 'Test DB', 2 * 1024 * 1024);</a:t>
            </a:r>
            <a:endParaRPr b="1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p231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above method took the following five parameters −</a:t>
            </a:r>
            <a:endParaRPr/>
          </a:p>
          <a:p>
            <a:pPr indent="-342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name</a:t>
            </a:r>
            <a:endParaRPr/>
          </a:p>
          <a:p>
            <a:pPr indent="-342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Version number</a:t>
            </a:r>
            <a:endParaRPr/>
          </a:p>
          <a:p>
            <a:pPr indent="-342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description</a:t>
            </a:r>
            <a:endParaRPr/>
          </a:p>
          <a:p>
            <a:pPr indent="-342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database</a:t>
            </a:r>
            <a:endParaRPr/>
          </a:p>
          <a:p>
            <a:pPr indent="-342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Creation callback</a:t>
            </a:r>
            <a:endParaRPr b="0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last and 5th argument, creation callback will be called if the database is being created.</a:t>
            </a:r>
            <a:endParaRPr/>
          </a:p>
        </p:txBody>
      </p:sp>
    </p:spTree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6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p232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Times New Roman"/>
              <a:buNone/>
            </a:pPr>
            <a:r>
              <a:rPr b="1" i="0" lang="en-IN" sz="10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EXECUTING QUERIES</a:t>
            </a:r>
            <a:endParaRPr/>
          </a:p>
        </p:txBody>
      </p:sp>
      <p:sp>
        <p:nvSpPr>
          <p:cNvPr id="1418" name="Google Shape;1418;p232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6858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b="0" i="0" lang="en-IN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execute a query you use the </a:t>
            </a:r>
            <a:r>
              <a:rPr b="1" i="0" lang="en-IN" sz="4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database.transaction() function</a:t>
            </a:r>
            <a:r>
              <a:rPr b="0" i="0" lang="en-IN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This function needs a </a:t>
            </a:r>
            <a:r>
              <a:rPr b="1" i="0" lang="en-IN" sz="4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single argument,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IN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db = openDatabase('mydb', '1.0', 'Test DB', 2 * 1024 * 1024);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IN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db.transaction(function (tx)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IN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tx.executeSql('CREATE TABLE IF NOT EXISTS LOGS (id unique, log)');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IN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});</a:t>
            </a:r>
            <a:endParaRPr b="1"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/>
        </p:nvSpPr>
        <p:spPr>
          <a:xfrm>
            <a:off x="646508" y="1852360"/>
            <a:ext cx="23091000" cy="103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Times New Roman"/>
              <a:buNone/>
            </a:pP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Form Tags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form, input, textarea, select, option, optgroup, button, label, fieldset and legend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t/>
            </a:r>
            <a:endParaRPr b="1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Times New Roman"/>
              <a:buNone/>
            </a:pP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Scripting Tags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script and noscript</a:t>
            </a:r>
            <a:endParaRPr b="1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2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p233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Times New Roman"/>
              <a:buNone/>
            </a:pPr>
            <a:r>
              <a:rPr b="1" i="0" lang="en-IN" sz="10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 OPERATION</a:t>
            </a:r>
            <a:endParaRPr/>
          </a:p>
        </p:txBody>
      </p:sp>
      <p:sp>
        <p:nvSpPr>
          <p:cNvPr id="1424" name="Google Shape;1424;p233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6858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create enteries into the table we add simple SQL query.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db = openDatabase('mydb', '1.0', 'Test DB', 2 * 1024 * 1024);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db.transaction(function (tx) {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tx.executeSql('CREATE TABLE IF NOT EXISTS LOGS (id unique, log)'); tx.executeSql('INSERT INTO LOGS (id, log) VALUES (1, "foobar")'); tx.executeSql('INSERT INTO LOGS (id, log) VALUES (2, "logmsg")');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});</a:t>
            </a:r>
            <a:endParaRPr b="1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8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234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Times New Roman"/>
              <a:buNone/>
            </a:pPr>
            <a:r>
              <a:rPr b="1" i="0" lang="en-IN" sz="10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 OPERATION</a:t>
            </a:r>
            <a:endParaRPr/>
          </a:p>
        </p:txBody>
      </p:sp>
      <p:sp>
        <p:nvSpPr>
          <p:cNvPr id="1430" name="Google Shape;1430;p234"/>
          <p:cNvSpPr txBox="1"/>
          <p:nvPr/>
        </p:nvSpPr>
        <p:spPr>
          <a:xfrm>
            <a:off x="1219200" y="2903385"/>
            <a:ext cx="21945600" cy="10286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IN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db = openDatabase('mydb', '1.0', 'Test DB', 2 * 1024 * 1024);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IN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db.transaction(function (tx) {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IN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tx.executeSql('CREATE TABLE IF NOT EXISTS LOGS (id unique, log)'); tx.executeSql('INSERT INTO LOGS (id, log) VALUES (1, "foobar")'); tx.executeSql('INSERT INTO LOGS (id, log) VALUES (2, "logmsg")'); }); db.transaction(function (tx) {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IN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tx.executeSql('SELECT * FROM LOGS', [], function (tx, results) {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IN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len = results.rows.length, i;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IN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msg = "&lt;p&gt;Found rows: " + len + "&lt;/p&gt;"; document.querySelector('#status').innerHTML += msg;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IN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(i = 0; i &lt; len; i++) {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IN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alert(results.rows.item(i).log 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IN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} }, null);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IN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});</a:t>
            </a:r>
            <a:endParaRPr b="0"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4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p235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Times New Roman"/>
              <a:buNone/>
            </a:pPr>
            <a:r>
              <a:rPr b="1" i="0" lang="en-IN" sz="10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 b="1" i="0" sz="10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6" name="Google Shape;1436;p235"/>
          <p:cNvSpPr txBox="1"/>
          <p:nvPr/>
        </p:nvSpPr>
        <p:spPr>
          <a:xfrm>
            <a:off x="1219200" y="3198984"/>
            <a:ext cx="21945600" cy="100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&lt;!DOCTYPE HTML&gt;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&lt;html&gt;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&lt;head&gt;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&lt;script type = "text/javascript"&gt;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db = openDatabase('mydb', '1.0', 'Test DB', 2 * 1024 * 1024);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var msg;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db.transaction(function (tx) {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tx.executeSql('CREATE TABLE IF NOT EXISTS LOGS (id unique, log)'); tx.executeSql('INSERT INTO LOGS (id, log) VALUES (1, "foobar")'); tx.executeSql('INSERT INTO LOGS (id, log) VALUES (2, "logmsg")');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msg = '&lt;p&gt;Log message created and row inserted.&lt;/p&gt;'; document.querySelector('#status').innerHTML = msg;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})</a:t>
            </a:r>
            <a:endParaRPr b="0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0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p236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db.transaction(function (tx) {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tx.executeSql('SELECT * FROM LOGS', [], function (tx, results) {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len = results.rows.length, i;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msg = "&lt;p&gt;Found rows: " + len + "&lt;/p&gt;"; document.querySelector('#status').innerHTML += msg;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(i = 0; i &lt; len; i++) {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msg = "&lt;p&gt;&lt;b&gt;" + results.rows.item(i).log + "&lt;/b&gt;&lt;/p&gt;"; document.querySelector('#status').innerHTML += msg;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}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}, null);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});</a:t>
            </a:r>
            <a:endParaRPr b="0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237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&lt;/script&gt;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&lt;/head&gt;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&lt;body&gt;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&lt;div id = "status" name = "status"&gt;Status Message&lt;/div&gt;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&lt;/body&gt;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&lt;/html&gt;</a:t>
            </a:r>
            <a:endParaRPr b="0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0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p238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52" name="Google Shape;1452;p238"/>
          <p:cNvPicPr preferRelativeResize="0"/>
          <p:nvPr/>
        </p:nvPicPr>
        <p:blipFill rotWithShape="1">
          <a:blip r:embed="rId3">
            <a:alphaModFix/>
          </a:blip>
          <a:srcRect b="45313" l="25696" r="29793" t="27343"/>
          <a:stretch/>
        </p:blipFill>
        <p:spPr>
          <a:xfrm>
            <a:off x="2457449" y="2903385"/>
            <a:ext cx="19973021" cy="78598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6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sizedImage465279-questions1.jpg" id="1457" name="Google Shape;1457;p2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7913" y="3770000"/>
            <a:ext cx="18948175" cy="53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ank-you.jpg" id="1462" name="Google Shape;1462;p2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43195" y="3428985"/>
            <a:ext cx="9097617" cy="685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idx="4294967295" type="body"/>
          </p:nvPr>
        </p:nvSpPr>
        <p:spPr>
          <a:xfrm>
            <a:off x="7035282" y="617386"/>
            <a:ext cx="16129518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9600"/>
              <a:buFont typeface="Times New Roman"/>
              <a:buNone/>
            </a:pPr>
            <a:r>
              <a:rPr b="1" i="0" lang="en-IN" sz="9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&lt;!DOCTYPE&gt;</a:t>
            </a:r>
            <a:endParaRPr b="1" i="0" sz="96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27"/>
          <p:cNvSpPr txBox="1"/>
          <p:nvPr/>
        </p:nvSpPr>
        <p:spPr>
          <a:xfrm>
            <a:off x="832608" y="4627985"/>
            <a:ext cx="23091082" cy="292981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HTML documents must start with a </a:t>
            </a:r>
            <a:r>
              <a:rPr b="1" i="0" lang="en-IN" sz="5400" u="sng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&lt;!DOCTYPE&gt;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declaration.</a:t>
            </a:r>
            <a:endParaRPr b="0" i="0" sz="5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declaration is not an HTML tag. 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an "information" to the browser about what document type to expect.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Noto Sans Symbols"/>
              <a:buChar char="⮚"/>
            </a:pP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The </a:t>
            </a:r>
            <a:r>
              <a:rPr b="1" i="0" lang="en-IN" sz="5400" u="none" cap="none" strike="noStrike">
                <a:solidFill>
                  <a:srgbClr val="DC14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&lt;!DOCTYPE&gt;</a:t>
            </a: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declaration is NOT case sensitive.</a:t>
            </a:r>
            <a:r>
              <a:rPr b="1" i="0" lang="en-IN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5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3" name="Google Shape;163;p27"/>
          <p:cNvPicPr preferRelativeResize="0"/>
          <p:nvPr/>
        </p:nvPicPr>
        <p:blipFill rotWithShape="1">
          <a:blip r:embed="rId4">
            <a:alphaModFix/>
          </a:blip>
          <a:srcRect b="3785" l="0" r="0" t="6674"/>
          <a:stretch/>
        </p:blipFill>
        <p:spPr>
          <a:xfrm>
            <a:off x="7744408" y="9069355"/>
            <a:ext cx="7464490" cy="3037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/>
        </p:nvSpPr>
        <p:spPr>
          <a:xfrm>
            <a:off x="1594620" y="6795270"/>
            <a:ext cx="13994674" cy="3606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000"/>
              <a:buFont typeface="Helvetica Neue"/>
              <a:buNone/>
            </a:pPr>
            <a:r>
              <a:t/>
            </a:r>
            <a:endParaRPr b="1" i="1" sz="8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28"/>
          <p:cNvSpPr txBox="1"/>
          <p:nvPr/>
        </p:nvSpPr>
        <p:spPr>
          <a:xfrm>
            <a:off x="692676" y="869809"/>
            <a:ext cx="21824424" cy="1579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9600"/>
              <a:buFont typeface="Times New Roman"/>
              <a:buNone/>
            </a:pPr>
            <a:r>
              <a:rPr b="1" i="0" lang="en-IN" sz="9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&lt;!DOCTYPE&gt; in Older HTML versions</a:t>
            </a:r>
            <a:endParaRPr b="1" i="0" sz="96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28"/>
          <p:cNvSpPr/>
          <p:nvPr/>
        </p:nvSpPr>
        <p:spPr>
          <a:xfrm>
            <a:off x="628192" y="5315359"/>
            <a:ext cx="23176254" cy="10156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76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Noto Sans Symbols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1" name="Google Shape;17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0669" y="3220017"/>
            <a:ext cx="23176254" cy="657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Times New Roman"/>
              <a:buNone/>
            </a:pPr>
            <a:b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IN" sz="9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HEADING TAGS</a:t>
            </a:r>
            <a:b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i="0" sz="9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685800" lvl="0" marL="685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IN" sz="5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 document starts with a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heading. </a:t>
            </a:r>
            <a:r>
              <a:rPr b="0" i="0" lang="en-IN" sz="5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use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 sizes </a:t>
            </a:r>
            <a:r>
              <a:rPr b="0" i="0" lang="en-IN" sz="5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your headings. </a:t>
            </a:r>
            <a:endParaRPr/>
          </a:p>
          <a:p>
            <a:pPr indent="-685800" lvl="0" marL="6858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92929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also has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six levels of headings</a:t>
            </a:r>
            <a:r>
              <a:rPr b="0" i="0" lang="en-IN" sz="5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endParaRPr/>
          </a:p>
          <a:p>
            <a:pPr indent="-685800" lvl="0" marL="6858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92929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use the elements &lt;h1&gt;, &lt;h2&gt;, &lt;h3&gt;, &lt;h4&gt;, &lt;h5&gt;, and &lt;h6&gt;. </a:t>
            </a:r>
            <a:endParaRPr/>
          </a:p>
          <a:p>
            <a:pPr indent="-685800" lvl="0" marL="6858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92929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displaying any heading, browser adds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line before </a:t>
            </a:r>
            <a:r>
              <a:rPr b="0" i="0" lang="en-IN" sz="5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line after </a:t>
            </a:r>
            <a:r>
              <a:rPr b="0" i="0" lang="en-IN" sz="5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heading.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9600"/>
              <a:buFont typeface="Times New Roman"/>
              <a:buNone/>
            </a:pPr>
            <a:r>
              <a:rPr b="1" i="0" lang="en-IN" sz="9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HEADER OUTPUT</a:t>
            </a:r>
            <a:endParaRPr b="0" i="0" sz="10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html_heading_tags.jpg" id="183" name="Google Shape;18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5683" y="3740727"/>
            <a:ext cx="20264787" cy="6943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Times New Roman"/>
              <a:buNone/>
            </a:pPr>
            <a:b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IN" sz="9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PARAGRAPH TAG</a:t>
            </a:r>
            <a:b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i="0" sz="9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31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685800" lvl="0" marL="685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600"/>
              <a:buFont typeface="Noto Sans Symbols"/>
              <a:buChar char="❖"/>
            </a:pPr>
            <a:r>
              <a:rPr b="0" i="0" lang="en-IN" sz="5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 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&lt;p&gt; tag offers </a:t>
            </a:r>
            <a:r>
              <a:rPr b="0" i="0" lang="en-IN" sz="5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way to structure your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into different paragraphs.</a:t>
            </a:r>
            <a:endParaRPr/>
          </a:p>
          <a:p>
            <a:pPr indent="-685800" lvl="0" marL="6858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92929"/>
              </a:buClr>
              <a:buSzPts val="2600"/>
              <a:buFont typeface="Noto Sans Symbols"/>
              <a:buChar char="❖"/>
            </a:pPr>
            <a:r>
              <a:rPr b="0" i="0" lang="en-IN" sz="5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Each paragraph of text should go in between an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opening &lt;p&gt;</a:t>
            </a:r>
            <a:r>
              <a:rPr b="0" i="0" lang="en-IN" sz="5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a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closing &lt;/p&gt; tag.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92929"/>
              </a:buClr>
              <a:buSzPts val="2600"/>
              <a:buFont typeface="Times New Roman"/>
              <a:buNone/>
            </a:pPr>
            <a:r>
              <a:rPr b="1" i="0" lang="en-IN" sz="5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/>
          </a:p>
          <a:p>
            <a:pPr indent="-685800" lvl="3" marL="20574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92929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&lt;p&gt;Here is a first paragraph of text&lt;/p&gt;</a:t>
            </a:r>
            <a:endParaRPr/>
          </a:p>
          <a:p>
            <a:pPr indent="-685800" lvl="3" marL="20574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92929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&lt;p&gt;Here is a second paragraph of text&lt;/p&gt;</a:t>
            </a:r>
            <a:endParaRPr/>
          </a:p>
          <a:p>
            <a:pPr indent="-685800" lvl="3" marL="20574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92929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&lt;p&gt;Here is a third paragraph of text&lt;/p&gt;</a:t>
            </a:r>
            <a:endParaRPr/>
          </a:p>
          <a:p>
            <a:pPr indent="-520700" lvl="0" marL="8509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None/>
            </a:pPr>
            <a:r>
              <a:t/>
            </a:r>
            <a:endParaRPr b="0" i="0" sz="5400" u="none" cap="none" strike="noStrike">
              <a:solidFill>
                <a:srgbClr val="2929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9600"/>
              <a:buFont typeface="Times New Roman"/>
              <a:buNone/>
            </a:pPr>
            <a:r>
              <a:rPr b="1" i="0" lang="en-IN" sz="9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PARAGRAPH OUTPUT</a:t>
            </a:r>
            <a:endParaRPr b="0" i="0" sz="10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32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81000" lvl="0" marL="698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Noto Sans Symbols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para.PNG" id="196" name="Google Shape;19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610" y="3020291"/>
            <a:ext cx="22556781" cy="7711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Times New Roman"/>
              <a:buNone/>
            </a:pPr>
            <a:r>
              <a:rPr b="1" i="0" lang="en-IN" sz="10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HTML?</a:t>
            </a:r>
            <a:endParaRPr b="1" i="0" sz="10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" name="Google Shape;40;p6"/>
          <p:cNvSpPr txBox="1"/>
          <p:nvPr/>
        </p:nvSpPr>
        <p:spPr>
          <a:xfrm>
            <a:off x="1485900" y="3220475"/>
            <a:ext cx="21678900" cy="96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-685800" lvl="0" marL="698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54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2F2F2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stands for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0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yper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0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0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arkup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b="0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anguage.</a:t>
            </a:r>
            <a:endParaRPr/>
          </a:p>
          <a:p>
            <a:pPr indent="-6858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is the most widely used language on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to develop web pages. </a:t>
            </a:r>
            <a:endParaRPr/>
          </a:p>
          <a:p>
            <a:pPr indent="-6858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Noto Sans Symbols"/>
              <a:buChar char="⮚"/>
            </a:pP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was created by Berners-Lee in late 1991 but "HTML 2.0" was the first standard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specification 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was published in 1995.</a:t>
            </a:r>
            <a:endParaRPr b="0" i="0" sz="5400" u="none" cap="none" strike="noStrike">
              <a:solidFill>
                <a:srgbClr val="5E5E5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85800" lvl="0" marL="698500" marR="0" rtl="0" algn="l">
              <a:lnSpc>
                <a:spcPct val="100000"/>
              </a:lnSpc>
              <a:spcBef>
                <a:spcPts val="730"/>
              </a:spcBef>
              <a:spcAft>
                <a:spcPts val="0"/>
              </a:spcAft>
              <a:buClr>
                <a:srgbClr val="2F2F2F"/>
              </a:buClr>
              <a:buSzPts val="54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2F2F2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documents are also called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pages</a:t>
            </a:r>
            <a:endParaRPr/>
          </a:p>
          <a:p>
            <a:pPr indent="-685800" lvl="0" marL="698500" marR="0" rtl="0" algn="l">
              <a:lnSpc>
                <a:spcPct val="100000"/>
              </a:lnSpc>
              <a:spcBef>
                <a:spcPts val="845"/>
              </a:spcBef>
              <a:spcAft>
                <a:spcPts val="0"/>
              </a:spcAft>
              <a:buClr>
                <a:srgbClr val="2F2F2F"/>
              </a:buClr>
              <a:buSzPts val="5400"/>
              <a:buFont typeface="Noto Sans Symbols"/>
              <a:buChar char="⮚"/>
            </a:pPr>
            <a:r>
              <a:rPr b="1" i="0" lang="en-IN" sz="5400" u="none" cap="none" strike="noStrike">
                <a:solidFill>
                  <a:srgbClr val="2F2F2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0" i="0" lang="en-IN" sz="5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WebPages</a:t>
            </a:r>
            <a:endParaRPr/>
          </a:p>
          <a:p>
            <a:pPr indent="-685800" lvl="0" marL="698500" marR="0" rtl="0" algn="l">
              <a:lnSpc>
                <a:spcPct val="100000"/>
              </a:lnSpc>
              <a:spcBef>
                <a:spcPts val="845"/>
              </a:spcBef>
              <a:spcAft>
                <a:spcPts val="0"/>
              </a:spcAft>
              <a:buClr>
                <a:srgbClr val="292929"/>
              </a:buClr>
              <a:buSzPts val="54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Using Interfaces</a:t>
            </a:r>
            <a:endParaRPr b="0" i="0" sz="5400" u="none" cap="none" strike="noStrike">
              <a:solidFill>
                <a:srgbClr val="2F2F2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Times New Roman"/>
              <a:buNone/>
            </a:pPr>
            <a:b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IN" sz="9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 BREAK TAG</a:t>
            </a:r>
            <a:b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9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33"/>
          <p:cNvSpPr txBox="1"/>
          <p:nvPr/>
        </p:nvSpPr>
        <p:spPr>
          <a:xfrm>
            <a:off x="233875" y="2936235"/>
            <a:ext cx="21945600" cy="9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685800" lvl="3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600"/>
              <a:buFont typeface="Noto Sans Symbols"/>
              <a:buChar char="❖"/>
            </a:pPr>
            <a:r>
              <a:rPr b="0" i="0" lang="en-IN" sz="5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Whenever you use the 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&lt;br/&gt; element</a:t>
            </a:r>
            <a:r>
              <a:rPr b="0" i="0" lang="en-IN" sz="5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anything following it starts from the next line. </a:t>
            </a:r>
            <a:endParaRPr/>
          </a:p>
          <a:p>
            <a:pPr indent="-685800" lvl="3" marL="20574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92929"/>
              </a:buClr>
              <a:buSzPts val="2600"/>
              <a:buFont typeface="Noto Sans Symbols"/>
              <a:buChar char="❖"/>
            </a:pPr>
            <a:r>
              <a:rPr b="0" i="0" lang="en-IN" sz="5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tag is an example of an 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empty element.</a:t>
            </a:r>
            <a:endParaRPr/>
          </a:p>
          <a:p>
            <a:pPr indent="-685800" lvl="3" marL="20574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ts val="2600"/>
              <a:buFont typeface="Noto Sans Symbols"/>
              <a:buChar char="❖"/>
            </a:pP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IN" sz="5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you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not need opening and closing tags,</a:t>
            </a:r>
            <a:r>
              <a:rPr b="0" i="0" lang="en-IN" sz="5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 there is nothing to go in between them.</a:t>
            </a:r>
            <a:endParaRPr/>
          </a:p>
          <a:p>
            <a:pPr indent="-685800" lvl="3" marL="20574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92929"/>
              </a:buClr>
              <a:buSzPts val="2600"/>
              <a:buFont typeface="Noto Sans Symbols"/>
              <a:buChar char="❖"/>
            </a:pPr>
            <a:r>
              <a:rPr b="0" i="0" lang="en-IN" sz="5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&lt;br/&gt; tag </a:t>
            </a:r>
            <a:r>
              <a:rPr b="0" i="0" lang="en-IN" sz="5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 a space between the characters 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 and the forward slash. </a:t>
            </a:r>
            <a:endParaRPr/>
          </a:p>
          <a:p>
            <a:pPr indent="-685800" lvl="3" marL="20574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92929"/>
              </a:buClr>
              <a:buSzPts val="2600"/>
              <a:buFont typeface="Noto Sans Symbols"/>
              <a:buChar char="❖"/>
            </a:pPr>
            <a:r>
              <a:rPr b="0" i="0" lang="en-IN" sz="5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you omit this space, older browsers will have trouble rendering the line break, while if you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miss the forward slash character </a:t>
            </a:r>
            <a:r>
              <a:rPr b="0" i="0" lang="en-IN" sz="5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just use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&lt;br&gt; it is not valid </a:t>
            </a:r>
            <a:r>
              <a:rPr b="0" i="0" lang="en-IN" sz="5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XHTML</a:t>
            </a:r>
            <a:endParaRPr/>
          </a:p>
          <a:p>
            <a:pPr indent="-177800" lvl="0" marL="3429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9600"/>
              <a:buFont typeface="Times New Roman"/>
              <a:buNone/>
            </a:pPr>
            <a:r>
              <a:rPr b="1" i="0" lang="en-IN" sz="9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 BREAK OUTPUT</a:t>
            </a:r>
            <a:endParaRPr b="0" i="0" sz="10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l.PNG" id="208" name="Google Shape;20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3583" y="2967788"/>
            <a:ext cx="22248922" cy="7996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9600"/>
              <a:buFont typeface="Times New Roman"/>
              <a:buNone/>
            </a:pPr>
            <a:r>
              <a:rPr b="1" i="0" lang="en-IN" sz="9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CENTERING CONTENT</a:t>
            </a:r>
            <a:endParaRPr b="0" i="0" sz="96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35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6858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use 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&lt;center&gt; tag </a:t>
            </a:r>
            <a:r>
              <a:rPr b="0" i="0" lang="en-IN" sz="5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put any content in the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center of the page </a:t>
            </a:r>
            <a:r>
              <a:rPr b="0" i="0" lang="en-IN" sz="5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any table cell.</a:t>
            </a:r>
            <a:endParaRPr/>
          </a:p>
          <a:p>
            <a:pPr indent="-685800" lvl="0" marL="6858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92929"/>
              </a:buClr>
              <a:buSzPts val="2600"/>
              <a:buFont typeface="Noto Sans Symbols"/>
              <a:buChar char="⮚"/>
            </a:pPr>
            <a:r>
              <a:rPr b="1" i="0" lang="en-IN" sz="5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/>
          </a:p>
          <a:p>
            <a:pPr indent="-685800" lvl="0" marL="68580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&lt;center&gt; </a:t>
            </a:r>
            <a:endParaRPr/>
          </a:p>
          <a:p>
            <a:pPr indent="-685800" lvl="0" marL="68580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&lt;p&gt;This text is in the center&lt;/p&gt; </a:t>
            </a:r>
            <a:endParaRPr/>
          </a:p>
          <a:p>
            <a:pPr indent="-685800" lvl="0" marL="68580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&lt;/center&gt;</a:t>
            </a:r>
            <a:endParaRPr/>
          </a:p>
          <a:p>
            <a:pPr indent="-381000" lvl="0" marL="698500" marR="0" rtl="0" algn="just">
              <a:lnSpc>
                <a:spcPct val="100000"/>
              </a:lnSpc>
              <a:spcBef>
                <a:spcPts val="845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Noto Sans Symbols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9600"/>
              <a:buFont typeface="Times New Roman"/>
              <a:buNone/>
            </a:pPr>
            <a:r>
              <a:rPr b="1" i="0" lang="en-IN" sz="9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CENTER OUTPUT</a:t>
            </a:r>
            <a:endParaRPr b="0" i="0" sz="96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36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81000" lvl="0" marL="698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Noto Sans Symbols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e.PNG" id="221" name="Google Shape;22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3583" y="2903385"/>
            <a:ext cx="22747809" cy="7878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Times New Roman"/>
              <a:buNone/>
            </a:pPr>
            <a:b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IN" sz="9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HORIZONTAL LINES</a:t>
            </a:r>
            <a:b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9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37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685800" lvl="0" marL="685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Horizontal lines are used to visually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break up sections of a document.</a:t>
            </a:r>
            <a:endParaRPr/>
          </a:p>
          <a:p>
            <a:pPr indent="-685800" lvl="0" marL="6858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 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&lt;hr&gt;tag 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creates a line from the current position in the document to the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right margin and breaks 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line accordingly.</a:t>
            </a:r>
            <a:endParaRPr/>
          </a:p>
          <a:p>
            <a:pPr indent="-685800" lvl="0" marL="6858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 b="0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85800" lvl="0" marL="6858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&lt;p&gt;This is paragraph one and should be on top&lt;/p&gt;</a:t>
            </a:r>
            <a:endParaRPr/>
          </a:p>
          <a:p>
            <a:pPr indent="-685800" lvl="0" marL="6858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&lt;hr /&gt;</a:t>
            </a:r>
            <a:endParaRPr/>
          </a:p>
          <a:p>
            <a:pPr indent="-685800" lvl="0" marL="6858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&lt;p&gt;This is paragraph two and should be at bottom&lt;/p&gt;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8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9600"/>
              <a:buFont typeface="Times New Roman"/>
              <a:buNone/>
            </a:pPr>
            <a:r>
              <a:rPr b="1" i="0" lang="en-IN" sz="9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HORIZONTAL OUTPUT</a:t>
            </a:r>
            <a:endParaRPr b="0" i="0" sz="10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38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81000" lvl="0" marL="698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Noto Sans Symbols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h.PNG" id="234" name="Google Shape;23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3219450"/>
            <a:ext cx="22595487" cy="744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9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Times New Roman"/>
              <a:buNone/>
            </a:pPr>
            <a:b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IN" sz="9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NON-BREAKING SPACES</a:t>
            </a:r>
            <a:br>
              <a:rPr b="1" i="0" lang="en-IN" sz="9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96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p39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&lt;!DOCTYPE html&gt;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&lt;html&gt;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&lt;head&gt;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&lt;title&gt;Non-breaking Spaces Example&lt;/title&gt;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&lt;/head&gt;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&lt;body&gt;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&lt;p&gt;An example of this technique appears in the movie "12&amp;nbsp;Angry&amp;nbsp;Men."&lt;/p&gt;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&lt;/body&gt;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&lt;/html&gt;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0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Times New Roman"/>
              <a:buNone/>
            </a:pPr>
            <a:b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NON-BREAKING SPACES OUTPUT</a:t>
            </a:r>
            <a:endParaRPr b="0" i="0" sz="9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Times New Roman"/>
              <a:buNone/>
            </a:pPr>
            <a:r>
              <a:t/>
            </a:r>
            <a:endParaRPr b="0" i="0" sz="9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p40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81000" lvl="0" marL="698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Noto Sans Symbols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nb.PNG" id="247" name="Google Shape;24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3584" y="4833256"/>
            <a:ext cx="22640110" cy="403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1"/>
          <p:cNvSpPr txBox="1"/>
          <p:nvPr/>
        </p:nvSpPr>
        <p:spPr>
          <a:xfrm>
            <a:off x="3867150" y="816468"/>
            <a:ext cx="14916150" cy="1579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Times New Roman"/>
              <a:buNone/>
            </a:pPr>
            <a: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ATTRIBUTES IN HTML</a:t>
            </a:r>
            <a:endParaRPr b="1" i="0" sz="9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p41"/>
          <p:cNvSpPr txBox="1"/>
          <p:nvPr/>
        </p:nvSpPr>
        <p:spPr>
          <a:xfrm>
            <a:off x="1005128" y="3122995"/>
            <a:ext cx="21878400" cy="34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-6858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54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attributes are used to describe the characteristic of an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element in detail.</a:t>
            </a:r>
            <a:endParaRPr/>
          </a:p>
          <a:p>
            <a:pPr indent="-6858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It provide 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additional information</a:t>
            </a:r>
            <a:r>
              <a:rPr b="0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about elements.</a:t>
            </a:r>
            <a:endParaRPr/>
          </a:p>
          <a:p>
            <a:pPr indent="-6858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usually come in name/value pairs like: 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name="value"</a:t>
            </a:r>
            <a:endParaRPr b="0" i="0" sz="5400" u="none" cap="none" strike="noStrike">
              <a:solidFill>
                <a:srgbClr val="5E5E5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Attributes in HTML with Examples - Dot Net Tutorials" id="254" name="Google Shape;254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1989" y="7277099"/>
            <a:ext cx="12917473" cy="5782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2"/>
          <p:cNvSpPr txBox="1"/>
          <p:nvPr/>
        </p:nvSpPr>
        <p:spPr>
          <a:xfrm>
            <a:off x="1966596" y="671899"/>
            <a:ext cx="20440650" cy="1579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Times New Roman"/>
              <a:buNone/>
            </a:pPr>
            <a: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ATTRIBUTES IN HTML</a:t>
            </a:r>
            <a:endParaRPr b="1" i="0" sz="9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What is HTML – Definition and Meaning of Hypertext Markup Language" id="260" name="Google Shape;26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800" y="2824225"/>
            <a:ext cx="23112400" cy="1072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/>
        </p:nvSpPr>
        <p:spPr>
          <a:xfrm>
            <a:off x="1200900" y="2957714"/>
            <a:ext cx="21982200" cy="96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-685800" lvl="0" marL="698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54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2F2F2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tags are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keywords (tag names)</a:t>
            </a:r>
            <a:r>
              <a:rPr b="0" i="0" lang="en-IN" sz="5400" u="none" cap="none" strike="noStrike">
                <a:solidFill>
                  <a:srgbClr val="2F2F2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surrounded by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angle brackets </a:t>
            </a:r>
            <a:r>
              <a:rPr b="0" i="0" lang="en-IN" sz="5400" u="none" cap="none" strike="noStrike">
                <a:solidFill>
                  <a:srgbClr val="2F2F2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like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&lt;html&gt;</a:t>
            </a:r>
            <a:endParaRPr b="1" i="0" sz="5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85800" lvl="0" marL="698500" marR="0" rtl="0" algn="l">
              <a:lnSpc>
                <a:spcPct val="100000"/>
              </a:lnSpc>
              <a:spcBef>
                <a:spcPts val="735"/>
              </a:spcBef>
              <a:spcAft>
                <a:spcPts val="0"/>
              </a:spcAft>
              <a:buClr>
                <a:srgbClr val="2F2F2F"/>
              </a:buClr>
              <a:buSzPts val="54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2F2F2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tags normally come in pairs like </a:t>
            </a:r>
            <a:r>
              <a:rPr b="1" i="0" lang="en-IN" sz="5400" u="none" cap="none" strike="noStrike">
                <a:solidFill>
                  <a:srgbClr val="2F2F2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&lt;b&gt; and &lt;/b&gt;</a:t>
            </a:r>
            <a:endParaRPr b="1" i="0" sz="5400" u="none" cap="none" strike="noStrike">
              <a:solidFill>
                <a:srgbClr val="2F2F2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85800" lvl="0" marL="698500" marR="0" rtl="0" algn="l">
              <a:lnSpc>
                <a:spcPct val="100000"/>
              </a:lnSpc>
              <a:spcBef>
                <a:spcPts val="730"/>
              </a:spcBef>
              <a:spcAft>
                <a:spcPts val="0"/>
              </a:spcAft>
              <a:buClr>
                <a:srgbClr val="2F2F2F"/>
              </a:buClr>
              <a:buSzPts val="54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2F2F2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tag </a:t>
            </a:r>
            <a:r>
              <a:rPr b="0" i="0" lang="en-IN" sz="5400" u="none" cap="none" strike="noStrike">
                <a:solidFill>
                  <a:srgbClr val="2F2F2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 pair is the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 tag</a:t>
            </a:r>
            <a:r>
              <a:rPr b="0" i="0" lang="en-IN" sz="5400" u="none" cap="none" strike="noStrike">
                <a:solidFill>
                  <a:srgbClr val="2F2F2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the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second tag </a:t>
            </a:r>
            <a:r>
              <a:rPr b="0" i="0" lang="en-IN" sz="5400" u="none" cap="none" strike="noStrike">
                <a:solidFill>
                  <a:srgbClr val="2F2F2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the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tag</a:t>
            </a:r>
            <a:endParaRPr b="1" i="0" sz="5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85800" lvl="0" marL="698500" marR="0" rtl="0" algn="l">
              <a:lnSpc>
                <a:spcPct val="100000"/>
              </a:lnSpc>
              <a:spcBef>
                <a:spcPts val="745"/>
              </a:spcBef>
              <a:spcAft>
                <a:spcPts val="0"/>
              </a:spcAft>
              <a:buClr>
                <a:srgbClr val="2F2F2F"/>
              </a:buClr>
              <a:buSzPts val="54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2F2F2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end tag is written like the start tag, with a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forward slash</a:t>
            </a:r>
            <a:r>
              <a:rPr b="0" i="0" lang="en-IN" sz="5400" u="none" cap="none" strike="noStrike">
                <a:solidFill>
                  <a:srgbClr val="2F2F2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before the tag name</a:t>
            </a:r>
            <a:endParaRPr b="0" i="0" sz="5400" u="none" cap="none" strike="noStrike">
              <a:solidFill>
                <a:srgbClr val="2F2F2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85800" lvl="0" marL="698500" marR="0" rtl="0" algn="l">
              <a:lnSpc>
                <a:spcPct val="100000"/>
              </a:lnSpc>
              <a:spcBef>
                <a:spcPts val="735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Noto Sans Symbols"/>
              <a:buChar char="⮚"/>
            </a:pP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 and end tags </a:t>
            </a:r>
            <a:r>
              <a:rPr b="0" i="0" lang="en-IN" sz="5400" u="none" cap="none" strike="noStrike">
                <a:solidFill>
                  <a:srgbClr val="2F2F2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also called </a:t>
            </a:r>
            <a:r>
              <a:rPr b="1" i="0" lang="en-IN" sz="5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opening tags and closing tags</a:t>
            </a:r>
            <a:endParaRPr b="0" i="0" sz="5400" u="none" cap="none" strike="noStrike">
              <a:solidFill>
                <a:srgbClr val="2F2F2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3"/>
          <p:cNvSpPr txBox="1"/>
          <p:nvPr/>
        </p:nvSpPr>
        <p:spPr>
          <a:xfrm>
            <a:off x="3162300" y="582345"/>
            <a:ext cx="17011650" cy="1579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Times New Roman"/>
              <a:buNone/>
            </a:pPr>
            <a: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TAG VS ATTRIBUTE</a:t>
            </a:r>
            <a:endParaRPr b="1" i="0" sz="9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What is the Difference Between Tag and Attribute in HTML - Pediaa.Com" id="266" name="Google Shape;266;p43"/>
          <p:cNvPicPr preferRelativeResize="0"/>
          <p:nvPr/>
        </p:nvPicPr>
        <p:blipFill rotWithShape="1">
          <a:blip r:embed="rId3">
            <a:alphaModFix/>
          </a:blip>
          <a:srcRect b="6197" l="0" r="0" t="33749"/>
          <a:stretch/>
        </p:blipFill>
        <p:spPr>
          <a:xfrm>
            <a:off x="805000" y="2828450"/>
            <a:ext cx="22774000" cy="1062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4"/>
          <p:cNvSpPr txBox="1"/>
          <p:nvPr/>
        </p:nvSpPr>
        <p:spPr>
          <a:xfrm>
            <a:off x="2994654" y="726831"/>
            <a:ext cx="18630900" cy="1579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Times New Roman"/>
              <a:buNone/>
            </a:pPr>
            <a: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 OF ATTRIBUTE</a:t>
            </a:r>
            <a:endParaRPr b="1" i="0" sz="9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All HTML Attribute List in Hindi - NayaSeekhon" id="272" name="Google Shape;272;p44"/>
          <p:cNvPicPr preferRelativeResize="0"/>
          <p:nvPr/>
        </p:nvPicPr>
        <p:blipFill rotWithShape="1">
          <a:blip r:embed="rId3">
            <a:alphaModFix/>
          </a:blip>
          <a:srcRect b="6661" l="0" r="0" t="20934"/>
          <a:stretch/>
        </p:blipFill>
        <p:spPr>
          <a:xfrm>
            <a:off x="1439601" y="3341756"/>
            <a:ext cx="20185939" cy="8221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5"/>
          <p:cNvSpPr txBox="1"/>
          <p:nvPr/>
        </p:nvSpPr>
        <p:spPr>
          <a:xfrm>
            <a:off x="3860413" y="623643"/>
            <a:ext cx="166632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Times New Roman"/>
              <a:buNone/>
            </a:pPr>
            <a: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 ATTRIBUTE</a:t>
            </a:r>
            <a:endParaRPr b="1" i="0" sz="9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HTML Global Attributes - Studytonight" id="278" name="Google Shape;278;p45"/>
          <p:cNvPicPr preferRelativeResize="0"/>
          <p:nvPr/>
        </p:nvPicPr>
        <p:blipFill rotWithShape="1">
          <a:blip r:embed="rId3">
            <a:alphaModFix/>
          </a:blip>
          <a:srcRect b="5741" l="0" r="0" t="19720"/>
          <a:stretch/>
        </p:blipFill>
        <p:spPr>
          <a:xfrm>
            <a:off x="731737" y="3551051"/>
            <a:ext cx="20228899" cy="927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6"/>
          <p:cNvSpPr txBox="1"/>
          <p:nvPr/>
        </p:nvSpPr>
        <p:spPr>
          <a:xfrm>
            <a:off x="2073527" y="570493"/>
            <a:ext cx="20021550" cy="1579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Times New Roman"/>
              <a:buNone/>
            </a:pPr>
            <a: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 ATTRIBUTE</a:t>
            </a:r>
            <a:endParaRPr b="1" i="0" sz="9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Google Shape;284;p46"/>
          <p:cNvSpPr txBox="1"/>
          <p:nvPr/>
        </p:nvSpPr>
        <p:spPr>
          <a:xfrm>
            <a:off x="724915" y="3150088"/>
            <a:ext cx="227187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857250" lvl="0" marL="8572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Noto Sans Symbols"/>
              <a:buChar char="⮚"/>
            </a:pP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page or a website </a:t>
            </a:r>
            <a:r>
              <a:rPr b="0" i="0" lang="en-IN" sz="5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created using the HTML script (HyperText Markup Language).</a:t>
            </a:r>
            <a:endParaRPr/>
          </a:p>
          <a:p>
            <a:pPr indent="-857250" lvl="0" marL="8572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54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Every action performed by the user and the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tool </a:t>
            </a:r>
            <a:r>
              <a:rPr b="0" i="0" lang="en-IN" sz="5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itself is termed an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Event. 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7"/>
          <p:cNvSpPr txBox="1"/>
          <p:nvPr/>
        </p:nvSpPr>
        <p:spPr>
          <a:xfrm>
            <a:off x="3047999" y="567776"/>
            <a:ext cx="18090903" cy="1579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Times New Roman"/>
              <a:buNone/>
            </a:pPr>
            <a: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 EVENT ATTRIBUTES </a:t>
            </a:r>
            <a:endParaRPr b="1" i="0" sz="9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HTML Form – Input Type and Submit Button Example" id="290" name="Google Shape;290;p47"/>
          <p:cNvPicPr preferRelativeResize="0"/>
          <p:nvPr/>
        </p:nvPicPr>
        <p:blipFill rotWithShape="1">
          <a:blip r:embed="rId3">
            <a:alphaModFix/>
          </a:blip>
          <a:srcRect b="15259" l="16041" r="17644" t="11259"/>
          <a:stretch/>
        </p:blipFill>
        <p:spPr>
          <a:xfrm>
            <a:off x="460632" y="3250762"/>
            <a:ext cx="23265630" cy="9841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8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ATTRIBUTE EXAMPLE</a:t>
            </a:r>
            <a:endParaRPr/>
          </a:p>
        </p:txBody>
      </p:sp>
      <p:sp>
        <p:nvSpPr>
          <p:cNvPr id="296" name="Google Shape;296;p48"/>
          <p:cNvSpPr txBox="1"/>
          <p:nvPr/>
        </p:nvSpPr>
        <p:spPr>
          <a:xfrm>
            <a:off x="634482" y="2903384"/>
            <a:ext cx="22530318" cy="992068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685800" lvl="0" marL="685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❖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paragraph &lt;p&gt; element in the example carries an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attribute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whose name is 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align.</a:t>
            </a:r>
            <a:endParaRPr/>
          </a:p>
          <a:p>
            <a:pPr indent="-685800" lvl="0" marL="6858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❖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you can use to indicate the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alignment of paragraph 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the page.</a:t>
            </a:r>
            <a:endParaRPr/>
          </a:p>
          <a:p>
            <a:pPr indent="-685800" lvl="0" marL="6858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❖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 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</a:t>
            </a:r>
            <a:r>
              <a:rPr b="0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what you want the value of the property to be set and always put within quotations. </a:t>
            </a:r>
            <a:endParaRPr/>
          </a:p>
          <a:p>
            <a:pPr indent="-685800" lvl="0" marL="6858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❖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below example shows three possible values of align attribute:</a:t>
            </a:r>
            <a:r>
              <a:rPr b="0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left, center</a:t>
            </a:r>
            <a:r>
              <a:rPr b="0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and 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right</a:t>
            </a:r>
            <a:r>
              <a:rPr b="0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9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Times New Roman"/>
              <a:buNone/>
            </a:pPr>
            <a:r>
              <a:rPr b="1" i="0" lang="en-IN" sz="10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 b="0" i="0" sz="10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2" name="Google Shape;302;p49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Times New Roman"/>
              <a:buNone/>
            </a:pPr>
            <a:r>
              <a:rPr b="0" i="0" lang="en-IN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&lt;!DOCTYPE html&gt;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Times New Roman"/>
              <a:buNone/>
            </a:pPr>
            <a:r>
              <a:rPr b="0" i="0" lang="en-IN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&lt;html&gt;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Times New Roman"/>
              <a:buNone/>
            </a:pPr>
            <a:r>
              <a:rPr b="0" i="0" lang="en-IN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&lt;head&gt;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Times New Roman"/>
              <a:buNone/>
            </a:pPr>
            <a:r>
              <a:rPr b="0" i="0" lang="en-IN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&lt;title&gt;Align Attribute  Example&lt;/title&gt;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Times New Roman"/>
              <a:buNone/>
            </a:pPr>
            <a:r>
              <a:rPr b="0" i="0" lang="en-IN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&lt;/head&gt;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Times New Roman"/>
              <a:buNone/>
            </a:pPr>
            <a:r>
              <a:rPr b="0" i="0" lang="en-IN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&lt;body&gt;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Times New Roman"/>
              <a:buNone/>
            </a:pPr>
            <a:r>
              <a:rPr b="0" i="0" lang="en-IN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&lt;p align="left"&gt;This is left aligned&lt;/p&gt;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Times New Roman"/>
              <a:buNone/>
            </a:pPr>
            <a:r>
              <a:rPr b="0" i="0" lang="en-IN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&lt;p align="center"&gt;This is center aligned&lt;/p&gt;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Times New Roman"/>
              <a:buNone/>
            </a:pPr>
            <a:r>
              <a:rPr b="0" i="0" lang="en-IN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&lt;p align="right"&gt;This is right aligned&lt;/p&gt;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Times New Roman"/>
              <a:buNone/>
            </a:pPr>
            <a:r>
              <a:rPr b="0" i="0" lang="en-IN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&lt;/body&gt;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Times New Roman"/>
              <a:buNone/>
            </a:pPr>
            <a:r>
              <a:rPr b="0" i="0" lang="en-IN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&lt;/html&gt;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0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Times New Roman"/>
              <a:buNone/>
            </a:pPr>
            <a: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 b="0" i="0" sz="10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8" name="Google Shape;308;p50"/>
          <p:cNvSpPr txBox="1"/>
          <p:nvPr/>
        </p:nvSpPr>
        <p:spPr>
          <a:xfrm>
            <a:off x="1219200" y="2922046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685800" lvl="0" marL="698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Times New Roman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ali.PNG" id="309" name="Google Shape;309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0384" y="3694922"/>
            <a:ext cx="22473310" cy="7384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1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Times New Roman"/>
              <a:buNone/>
            </a:pPr>
            <a:r>
              <a:rPr b="0" i="0" lang="en-IN" sz="10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Elements</a:t>
            </a:r>
            <a:endParaRPr/>
          </a:p>
        </p:txBody>
      </p:sp>
      <p:sp>
        <p:nvSpPr>
          <p:cNvPr id="315" name="Google Shape;315;p51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Times New Roman"/>
              <a:buNone/>
            </a:pPr>
            <a:r>
              <a:rPr b="0" i="0" lang="en-IN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element in HTML usually consist of a start tag &lt;tag name&gt;, close tag &lt;/tag name&gt; and content inserted between them. </a:t>
            </a:r>
            <a:r>
              <a:rPr b="1" i="0" lang="en-IN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Technically, an element is a collection of start tag, attributes, end tag, content between them</a:t>
            </a:r>
            <a:r>
              <a:rPr b="0" i="0" lang="en-IN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2"/>
          <p:cNvSpPr txBox="1"/>
          <p:nvPr>
            <p:ph idx="1" type="body"/>
          </p:nvPr>
        </p:nvSpPr>
        <p:spPr>
          <a:xfrm>
            <a:off x="375138" y="726831"/>
            <a:ext cx="23586831" cy="1064654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</a:pPr>
            <a:r>
              <a:t/>
            </a:r>
            <a:endParaRPr b="1" i="1" sz="4400">
              <a:solidFill>
                <a:srgbClr val="C0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</a:pPr>
            <a:r>
              <a:t/>
            </a:r>
            <a:endParaRPr b="1" i="1" sz="4400">
              <a:solidFill>
                <a:srgbClr val="C0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</a:pPr>
            <a:r>
              <a:t/>
            </a:r>
            <a:endParaRPr b="1" i="1" sz="4400">
              <a:solidFill>
                <a:srgbClr val="C0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</a:pPr>
            <a:r>
              <a:t/>
            </a:r>
            <a:endParaRPr b="1" i="1" sz="4400">
              <a:solidFill>
                <a:srgbClr val="C0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</a:pPr>
            <a:r>
              <a:t/>
            </a:r>
            <a:endParaRPr b="1" i="1" sz="4400">
              <a:solidFill>
                <a:srgbClr val="C0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</a:pPr>
            <a:r>
              <a:t/>
            </a:r>
            <a:endParaRPr b="1" i="1" sz="4400">
              <a:solidFill>
                <a:srgbClr val="C0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</a:pPr>
            <a:r>
              <a:t/>
            </a:r>
            <a:endParaRPr b="1" i="1" sz="4400">
              <a:solidFill>
                <a:srgbClr val="C0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</a:pPr>
            <a:r>
              <a:t/>
            </a:r>
            <a:endParaRPr b="1" i="1" sz="4400">
              <a:solidFill>
                <a:srgbClr val="C0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</a:pPr>
            <a:r>
              <a:t/>
            </a:r>
            <a:endParaRPr b="1" i="1" sz="4400">
              <a:solidFill>
                <a:srgbClr val="C0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</a:pPr>
            <a:r>
              <a:t/>
            </a:r>
            <a:endParaRPr b="1" i="1" sz="4400">
              <a:solidFill>
                <a:srgbClr val="C0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</a:pPr>
            <a:r>
              <a:t/>
            </a:r>
            <a:endParaRPr b="1" i="1" sz="4400">
              <a:solidFill>
                <a:srgbClr val="C0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</a:pPr>
            <a:r>
              <a:t/>
            </a:r>
            <a:endParaRPr b="1" i="1" sz="4400">
              <a:solidFill>
                <a:srgbClr val="C0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</a:pPr>
            <a:r>
              <a:t/>
            </a:r>
            <a:endParaRPr b="1" i="1" sz="4400">
              <a:solidFill>
                <a:srgbClr val="C00000"/>
              </a:solidFill>
            </a:endParaRPr>
          </a:p>
        </p:txBody>
      </p:sp>
      <p:sp>
        <p:nvSpPr>
          <p:cNvPr id="321" name="Google Shape;321;p52"/>
          <p:cNvSpPr txBox="1"/>
          <p:nvPr/>
        </p:nvSpPr>
        <p:spPr>
          <a:xfrm>
            <a:off x="566202" y="5229703"/>
            <a:ext cx="23491299" cy="1182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-723900" lvl="0" marL="11557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E5E5E"/>
              </a:buClr>
              <a:buSzPts val="6600"/>
              <a:buFont typeface="Noto Sans Symbols"/>
              <a:buNone/>
            </a:pPr>
            <a:r>
              <a:t/>
            </a:r>
            <a:endParaRPr b="0" i="0" sz="6600" u="none" cap="none" strike="noStrike">
              <a:solidFill>
                <a:srgbClr val="2929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2" name="Google Shape;322;p52"/>
          <p:cNvSpPr txBox="1"/>
          <p:nvPr/>
        </p:nvSpPr>
        <p:spPr>
          <a:xfrm>
            <a:off x="749062" y="7246773"/>
            <a:ext cx="23491299" cy="1577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-476250" lvl="0" marL="869950" marR="0" rtl="0" algn="l">
              <a:lnSpc>
                <a:spcPct val="150000"/>
              </a:lnSpc>
              <a:spcBef>
                <a:spcPts val="740"/>
              </a:spcBef>
              <a:spcAft>
                <a:spcPts val="0"/>
              </a:spcAft>
              <a:buClr>
                <a:srgbClr val="5E5E5E"/>
              </a:buClr>
              <a:buSzPts val="6000"/>
              <a:buFont typeface="Noto Sans Symbols"/>
              <a:buNone/>
            </a:pPr>
            <a:r>
              <a:t/>
            </a:r>
            <a:endParaRPr b="0" i="0" sz="6000" u="none" cap="none" strike="noStrike">
              <a:solidFill>
                <a:srgbClr val="2929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HTML Tags for Text Formatting example" id="323" name="Google Shape;323;p52"/>
          <p:cNvPicPr preferRelativeResize="0"/>
          <p:nvPr/>
        </p:nvPicPr>
        <p:blipFill rotWithShape="1">
          <a:blip r:embed="rId3">
            <a:alphaModFix/>
          </a:blip>
          <a:srcRect b="0" l="0" r="0" t="21667"/>
          <a:stretch/>
        </p:blipFill>
        <p:spPr>
          <a:xfrm>
            <a:off x="398595" y="392101"/>
            <a:ext cx="23586829" cy="12931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/>
        </p:nvSpPr>
        <p:spPr>
          <a:xfrm>
            <a:off x="1103588" y="4493321"/>
            <a:ext cx="20581620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685800" lvl="0" marL="685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Web site </a:t>
            </a:r>
            <a:endParaRPr/>
          </a:p>
          <a:p>
            <a:pPr indent="-685800" lvl="0" marL="685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Become a web designer  </a:t>
            </a:r>
            <a:endParaRPr/>
          </a:p>
          <a:p>
            <a:pPr indent="-685800" lvl="0" marL="685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 web </a:t>
            </a:r>
            <a:endParaRPr/>
          </a:p>
          <a:p>
            <a:pPr indent="-685800" lvl="0" marL="685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 other languages </a:t>
            </a:r>
            <a:endParaRPr/>
          </a:p>
          <a:p>
            <a:pPr indent="-514350" lvl="0" marL="8572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400"/>
              <a:buFont typeface="Noto Sans Symbols"/>
              <a:buNone/>
            </a:pPr>
            <a:r>
              <a:t/>
            </a:r>
            <a:endParaRPr b="0" i="0" sz="5400" u="none" cap="none" strike="noStrike">
              <a:solidFill>
                <a:srgbClr val="2929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" name="Google Shape;51;p8"/>
          <p:cNvSpPr txBox="1"/>
          <p:nvPr/>
        </p:nvSpPr>
        <p:spPr>
          <a:xfrm>
            <a:off x="1679510" y="421255"/>
            <a:ext cx="19459393" cy="164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0000"/>
              <a:buFont typeface="Times New Roman"/>
              <a:buNone/>
            </a:pPr>
            <a:r>
              <a:rPr b="1" i="0" lang="en-IN" sz="10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USES</a:t>
            </a:r>
            <a:r>
              <a:rPr b="1" i="1" lang="en-IN" sz="8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IN" sz="10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LEARNING  HTML?</a:t>
            </a:r>
            <a:endParaRPr b="1" i="0" sz="10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3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Times New Roman"/>
              <a:buNone/>
            </a:pPr>
            <a:b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FORMATTING</a:t>
            </a:r>
            <a:b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9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9" name="Google Shape;329;p53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Bold Text:</a:t>
            </a:r>
            <a:endParaRPr/>
          </a:p>
          <a:p>
            <a:pPr indent="-520700" lvl="0" marL="685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None/>
            </a:pPr>
            <a:r>
              <a:t/>
            </a:r>
            <a:endParaRPr b="0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85800" lvl="0" marL="6858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Anything that appears within 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&lt;b&gt;...&lt;/b&gt; element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is displayed in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bold.</a:t>
            </a:r>
            <a:endParaRPr/>
          </a:p>
          <a:p>
            <a:pPr indent="-520700" lvl="0" marL="6858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None/>
            </a:pPr>
            <a:r>
              <a:t/>
            </a:r>
            <a:endParaRPr b="0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20700" lvl="0" marL="6858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None/>
            </a:pPr>
            <a:r>
              <a:t/>
            </a:r>
            <a:endParaRPr b="1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4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Times New Roman"/>
              <a:buNone/>
            </a:pPr>
            <a:b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FORMATTING</a:t>
            </a:r>
            <a:b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9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5" name="Google Shape;335;p54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Formatting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is a process of formatting text for better look and feel.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the formatting tags are divided into two categories: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Physical tag: These tags are used to provide the visual appearance to the text.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Logical tag: These tags are used to add some logical or semantic value to the text.</a:t>
            </a:r>
            <a:endParaRPr b="1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5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Times New Roman"/>
              <a:buNone/>
            </a:pPr>
            <a:b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ITALIC TEXT</a:t>
            </a:r>
            <a:b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9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1" name="Google Shape;341;p55"/>
          <p:cNvSpPr txBox="1"/>
          <p:nvPr/>
        </p:nvSpPr>
        <p:spPr>
          <a:xfrm>
            <a:off x="1219200" y="2524035"/>
            <a:ext cx="21945600" cy="9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685800" lvl="0" marL="685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Anything that appears within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&lt;i&gt;...&lt;/i&gt; 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 is displayed in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italicized.</a:t>
            </a:r>
            <a:endParaRPr b="0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6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Times New Roman"/>
              <a:buNone/>
            </a:pPr>
            <a:b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UNDERLINED TEXT</a:t>
            </a:r>
            <a:b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9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7" name="Google Shape;347;p56"/>
          <p:cNvSpPr txBox="1"/>
          <p:nvPr/>
        </p:nvSpPr>
        <p:spPr>
          <a:xfrm>
            <a:off x="1219200" y="2312160"/>
            <a:ext cx="21945600" cy="9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685800" lvl="0" marL="685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Anything that appears within </a:t>
            </a:r>
            <a:r>
              <a:rPr b="0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&lt;u&gt;...&lt;/u&gt; element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is displayed with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underline.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7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Times New Roman"/>
              <a:buNone/>
            </a:pPr>
            <a:b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STRIKE TEXT</a:t>
            </a:r>
            <a:b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9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3" name="Google Shape;353;p57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685800" lvl="0" marL="685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Anything that appears within 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&lt;strike&gt;...&lt;/strike&gt; element 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displayed with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strikethrough</a:t>
            </a:r>
            <a:endParaRPr/>
          </a:p>
          <a:p>
            <a:pPr indent="-520700" lvl="0" marL="8509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None/>
            </a:pPr>
            <a:r>
              <a:t/>
            </a:r>
            <a:endParaRPr b="0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8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Times New Roman"/>
              <a:buNone/>
            </a:pPr>
            <a: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SUPERSCRIPT TEXT</a:t>
            </a:r>
            <a:endParaRPr b="0" i="0" sz="10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9" name="Google Shape;359;p58"/>
          <p:cNvSpPr txBox="1"/>
          <p:nvPr/>
        </p:nvSpPr>
        <p:spPr>
          <a:xfrm>
            <a:off x="1219200" y="1983709"/>
            <a:ext cx="21945600" cy="101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685800" lvl="0" marL="685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content of a 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&lt;sup&gt;...&lt;/sup&gt; element 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written in superscript;</a:t>
            </a:r>
            <a:endParaRPr/>
          </a:p>
          <a:p>
            <a:pPr indent="-685800" lvl="0" marL="6858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font size 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is the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same size 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the characters surrounding it but is displayed half a character's height above the other characters.</a:t>
            </a:r>
            <a:endParaRPr/>
          </a:p>
          <a:p>
            <a:pPr indent="-520700" lvl="0" marL="6858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None/>
            </a:pPr>
            <a:r>
              <a:t/>
            </a:r>
            <a:endParaRPr b="0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9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Times New Roman"/>
              <a:buNone/>
            </a:pPr>
            <a:b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SUBSCRIPT TEXT</a:t>
            </a:r>
            <a:b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9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5" name="Google Shape;365;p59"/>
          <p:cNvSpPr txBox="1"/>
          <p:nvPr/>
        </p:nvSpPr>
        <p:spPr>
          <a:xfrm>
            <a:off x="1219200" y="2524034"/>
            <a:ext cx="21945600" cy="101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685800" lvl="0" marL="685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content of a 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&lt;sub&gt;...&lt;/sub&gt;</a:t>
            </a:r>
            <a:r>
              <a:rPr b="0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element 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written in subscript; </a:t>
            </a:r>
            <a:endParaRPr/>
          </a:p>
          <a:p>
            <a:pPr indent="-685800" lvl="0" marL="6858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font size 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is the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same as the characters 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surrounding it, but is displayed half a character's height beneath the other characters.</a:t>
            </a:r>
            <a:endParaRPr/>
          </a:p>
          <a:p>
            <a:pPr indent="-520700" lvl="0" marL="8509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None/>
            </a:pPr>
            <a:r>
              <a:t/>
            </a:r>
            <a:endParaRPr b="0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0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Times New Roman"/>
              <a:buNone/>
            </a:pPr>
            <a: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 b="0" i="0" sz="9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1" name="Google Shape;371;p60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&lt;!DOCTYPE html&gt;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&lt;html&gt;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&lt;head&gt;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&lt;title&gt;Subscript Text Example&lt;/title&gt;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&lt;/head&gt;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&lt;body&gt;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&lt;b&gt;Bold&lt;/b&gt;&lt;br&gt;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&lt;i&gt;Italic&lt;/i&gt;&lt;br&gt;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&lt;u&gt;Underline&lt;/u&gt;&lt;br&gt;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1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Times New Roman"/>
              <a:buNone/>
            </a:pPr>
            <a: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 b="0" i="0" sz="9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7" name="Google Shape;377;p61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&lt;strike&gt;Strike&lt;/strike&gt;&lt;br&gt;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&lt;sub&gt;subscript&lt;/sub&gt;&lt;br&gt;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&lt;sup&gt;superscript&lt;/sup&gt;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&lt;/body&gt;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&lt;/html&gt;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2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Times New Roman"/>
              <a:buNone/>
            </a:pPr>
            <a:r>
              <a:rPr b="1" i="0" lang="en-IN" sz="10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/>
          </a:p>
        </p:txBody>
      </p:sp>
      <p:pic>
        <p:nvPicPr>
          <p:cNvPr descr="sty.PNG" id="383" name="Google Shape;383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512" y="3198950"/>
            <a:ext cx="22942975" cy="998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75138" y="4267200"/>
            <a:ext cx="23586831" cy="710617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</a:pPr>
            <a:r>
              <a:t/>
            </a:r>
            <a:endParaRPr b="1" i="1" sz="4400">
              <a:solidFill>
                <a:srgbClr val="C0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</a:pPr>
            <a:r>
              <a:t/>
            </a:r>
            <a:endParaRPr b="1" i="1" sz="4400">
              <a:solidFill>
                <a:srgbClr val="C0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</a:pPr>
            <a:r>
              <a:t/>
            </a:r>
            <a:endParaRPr b="1" i="1" sz="4400">
              <a:solidFill>
                <a:srgbClr val="C0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</a:pPr>
            <a:r>
              <a:t/>
            </a:r>
            <a:endParaRPr b="1" i="1" sz="4400">
              <a:solidFill>
                <a:srgbClr val="C0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</a:pPr>
            <a:r>
              <a:t/>
            </a:r>
            <a:endParaRPr b="1" i="1" sz="4400">
              <a:solidFill>
                <a:srgbClr val="C0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</a:pPr>
            <a:r>
              <a:t/>
            </a:r>
            <a:endParaRPr b="1" i="1" sz="4400">
              <a:solidFill>
                <a:srgbClr val="C0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</a:pPr>
            <a:r>
              <a:t/>
            </a:r>
            <a:endParaRPr b="1" i="1" sz="4400">
              <a:solidFill>
                <a:srgbClr val="C0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</a:pPr>
            <a:r>
              <a:t/>
            </a:r>
            <a:endParaRPr b="1" i="1" sz="4400">
              <a:solidFill>
                <a:srgbClr val="C0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</a:pPr>
            <a:r>
              <a:t/>
            </a:r>
            <a:endParaRPr b="1" i="1" sz="4400">
              <a:solidFill>
                <a:srgbClr val="C0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</a:pPr>
            <a:r>
              <a:t/>
            </a:r>
            <a:endParaRPr b="1" i="1" sz="4400">
              <a:solidFill>
                <a:srgbClr val="C0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</a:pPr>
            <a:r>
              <a:t/>
            </a:r>
            <a:endParaRPr b="1" i="1" sz="4400">
              <a:solidFill>
                <a:srgbClr val="C0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</a:pPr>
            <a:r>
              <a:t/>
            </a:r>
            <a:endParaRPr b="1" i="1" sz="4400">
              <a:solidFill>
                <a:srgbClr val="C0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</a:pPr>
            <a:r>
              <a:t/>
            </a:r>
            <a:endParaRPr b="1" i="1" sz="4400">
              <a:solidFill>
                <a:srgbClr val="C00000"/>
              </a:solidFill>
            </a:endParaRPr>
          </a:p>
        </p:txBody>
      </p:sp>
      <p:sp>
        <p:nvSpPr>
          <p:cNvPr id="57" name="Google Shape;57;p9"/>
          <p:cNvSpPr txBox="1"/>
          <p:nvPr/>
        </p:nvSpPr>
        <p:spPr>
          <a:xfrm>
            <a:off x="652538" y="3486496"/>
            <a:ext cx="21529644" cy="4708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685800" lvl="0" marL="685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Noto Sans Symbols"/>
              <a:buChar char="⮚"/>
            </a:pPr>
            <a:r>
              <a:rPr b="0" i="0" lang="en-IN" sz="6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pages development - </a:t>
            </a:r>
            <a:endParaRPr/>
          </a:p>
          <a:p>
            <a:pPr indent="-685800" lvl="0" marL="685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Noto Sans Symbols"/>
              <a:buChar char="⮚"/>
            </a:pPr>
            <a:r>
              <a:rPr b="0" i="0" lang="en-IN" sz="6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Internet Navigation </a:t>
            </a:r>
            <a:endParaRPr/>
          </a:p>
          <a:p>
            <a:pPr indent="-685800" lvl="0" marL="685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Noto Sans Symbols"/>
              <a:buChar char="⮚"/>
            </a:pPr>
            <a:r>
              <a:rPr b="0" i="0" lang="en-IN" sz="6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Responsive UI </a:t>
            </a:r>
            <a:endParaRPr/>
          </a:p>
          <a:p>
            <a:pPr indent="-685800" lvl="0" marL="685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Noto Sans Symbols"/>
              <a:buChar char="⮚"/>
            </a:pPr>
            <a:r>
              <a:rPr b="0" i="0" lang="en-IN" sz="6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Game 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development</a:t>
            </a:r>
            <a:endParaRPr/>
          </a:p>
          <a:p>
            <a:pPr indent="-476250" lvl="0" marL="8572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6000"/>
              <a:buFont typeface="Noto Sans Symbols"/>
              <a:buNone/>
            </a:pPr>
            <a:r>
              <a:t/>
            </a:r>
            <a:endParaRPr b="0" i="0" sz="6000" u="none" cap="none" strike="noStrike">
              <a:solidFill>
                <a:srgbClr val="2F2F2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p9"/>
          <p:cNvSpPr txBox="1"/>
          <p:nvPr/>
        </p:nvSpPr>
        <p:spPr>
          <a:xfrm>
            <a:off x="2799184" y="771393"/>
            <a:ext cx="15806057" cy="164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9600"/>
              <a:buFont typeface="Times New Roman"/>
              <a:buNone/>
            </a:pPr>
            <a:r>
              <a:rPr b="1" i="0" lang="en-IN" sz="9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</a:t>
            </a:r>
            <a:r>
              <a:rPr b="1" i="1" lang="en-IN" sz="9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IN" sz="9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NEED HTML?</a:t>
            </a:r>
            <a:endParaRPr b="1" i="0" sz="96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3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Inserted Text</a:t>
            </a:r>
            <a:endParaRPr b="0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85800" lvl="0" marL="6858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Anything that appears within 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&lt;ins&gt;...&lt;/ins&gt; element 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displayed as inserted text.</a:t>
            </a:r>
            <a:endParaRPr/>
          </a:p>
          <a:p>
            <a:pPr indent="-520700" lvl="0" marL="6858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None/>
            </a:pPr>
            <a:r>
              <a:t/>
            </a:r>
            <a:endParaRPr b="0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Deleted Text</a:t>
            </a:r>
            <a:endParaRPr b="0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85800" lvl="0" marL="6858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Anything that appears within 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&lt;del&gt;...&lt;/del&gt; element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is displayed as deleted text.</a:t>
            </a:r>
            <a:endParaRPr/>
          </a:p>
          <a:p>
            <a:pPr indent="-520700" lvl="0" marL="8509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None/>
            </a:pPr>
            <a:r>
              <a:t/>
            </a:r>
            <a:endParaRPr b="0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20700" lvl="0" marL="8509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None/>
            </a:pPr>
            <a:r>
              <a:t/>
            </a:r>
            <a:endParaRPr b="0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20700" lvl="0" marL="6858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None/>
            </a:pPr>
            <a:r>
              <a:t/>
            </a:r>
            <a:endParaRPr b="0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4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Times New Roman"/>
              <a:buNone/>
            </a:pPr>
            <a:r>
              <a:rPr b="1" lang="en-IN" sz="10000">
                <a:latin typeface="Times New Roman"/>
                <a:ea typeface="Times New Roman"/>
                <a:cs typeface="Times New Roman"/>
                <a:sym typeface="Times New Roman"/>
              </a:rPr>
              <a:t>INSERTED</a:t>
            </a:r>
            <a:r>
              <a:rPr b="1" i="0" lang="en-IN" sz="10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EXAMPLE</a:t>
            </a:r>
            <a:endParaRPr b="0" i="0" sz="10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4" name="Google Shape;394;p64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&lt;!DOCTYPE html&gt;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&lt;html&gt;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&lt;head&gt;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&lt;title&gt;Inserted Text Example&lt;/title&gt;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&lt;/head&gt;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&lt;body&gt;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&lt;p&gt;I want to  &lt;del&gt;run&lt;/del&gt; &lt;ins&gt;walk&lt;/ins&gt;&lt;/p&gt;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&lt;/body&gt;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&lt;/html&gt;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5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Times New Roman"/>
              <a:buNone/>
            </a:pPr>
            <a:r>
              <a:rPr b="1" i="0" lang="en-IN" sz="10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/>
          </a:p>
        </p:txBody>
      </p:sp>
      <p:pic>
        <p:nvPicPr>
          <p:cNvPr id="400" name="Google Shape;400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5494" y="5580784"/>
            <a:ext cx="20676637" cy="345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6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Times New Roman"/>
              <a:buNone/>
            </a:pPr>
            <a: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DELETED EXAMPLE</a:t>
            </a:r>
            <a:endParaRPr b="0" i="0" sz="10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6" name="Google Shape;406;p66"/>
          <p:cNvSpPr txBox="1"/>
          <p:nvPr/>
        </p:nvSpPr>
        <p:spPr>
          <a:xfrm>
            <a:off x="1219200" y="2903385"/>
            <a:ext cx="21945600" cy="9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&lt;!DOCTYPE html&gt;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&lt;html&gt;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&lt;head&gt;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&lt;title&gt;Deleted  Text Example&lt;/title&gt;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&lt;/head&gt;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&lt;body&gt;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&lt;p&gt;I want to drink &lt;del&gt;cola&lt;/del&gt; &lt;ins&gt;coffee&lt;/ins&gt;&lt;/p&gt;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&lt;/body&gt;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&lt;/html&gt;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7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Times New Roman"/>
              <a:buNone/>
            </a:pPr>
            <a:r>
              <a:rPr b="1" i="0" lang="en-IN" sz="10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/>
          </a:p>
        </p:txBody>
      </p:sp>
      <p:pic>
        <p:nvPicPr>
          <p:cNvPr id="412" name="Google Shape;412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5850" y="5676900"/>
            <a:ext cx="20783550" cy="2929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8"/>
          <p:cNvSpPr txBox="1"/>
          <p:nvPr/>
        </p:nvSpPr>
        <p:spPr>
          <a:xfrm>
            <a:off x="1219200" y="2903385"/>
            <a:ext cx="21945600" cy="9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Larger Text</a:t>
            </a:r>
            <a:endParaRPr b="0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85800" lvl="0" marL="6858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content of the 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&lt;big&gt;...&lt;/big&gt; element 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displayed one font size larger than the rest of the text surrounding 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Smaller Text</a:t>
            </a:r>
            <a:endParaRPr b="0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85800" lvl="0" marL="6858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content of the 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&lt;small&gt;...&lt;/small&gt; element 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displayed one font size smaller than the rest of the text surrounding</a:t>
            </a:r>
            <a:endParaRPr/>
          </a:p>
          <a:p>
            <a:pPr indent="-520700" lvl="0" marL="6858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None/>
            </a:pPr>
            <a:r>
              <a:t/>
            </a:r>
            <a:endParaRPr b="0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9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Times New Roman"/>
              <a:buNone/>
            </a:pPr>
            <a: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SMALL &amp; LARGE  EXAMPLE</a:t>
            </a:r>
            <a:endParaRPr b="0" i="0" sz="10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3" name="Google Shape;423;p69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&lt;!DOCTYPE html&gt;</a:t>
            </a:r>
            <a:endParaRPr b="0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&lt;html&gt;</a:t>
            </a:r>
            <a:endParaRPr b="0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&lt;head&gt;</a:t>
            </a:r>
            <a:endParaRPr b="0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&lt;title&gt;Smaller Text Example&lt;/title&gt;</a:t>
            </a:r>
            <a:endParaRPr b="0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&lt;/head&gt;</a:t>
            </a:r>
            <a:endParaRPr b="0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&lt;body&gt;</a:t>
            </a:r>
            <a:endParaRPr b="0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&lt;small&gt;small&lt;/small&gt; </a:t>
            </a:r>
            <a:endParaRPr b="0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&lt;large&gt;Large&lt;/large&gt;</a:t>
            </a:r>
            <a:endParaRPr b="0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&lt;/body&gt;</a:t>
            </a:r>
            <a:endParaRPr b="0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&lt;/html&gt;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70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Times New Roman"/>
              <a:buNone/>
            </a:pPr>
            <a:r>
              <a:rPr b="1" i="0" lang="en-IN" sz="10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/>
          </a:p>
        </p:txBody>
      </p:sp>
      <p:pic>
        <p:nvPicPr>
          <p:cNvPr id="429" name="Google Shape;429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6121" y="5430417"/>
            <a:ext cx="21068523" cy="3561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71"/>
          <p:cNvSpPr txBox="1"/>
          <p:nvPr/>
        </p:nvSpPr>
        <p:spPr>
          <a:xfrm>
            <a:off x="940306" y="2903385"/>
            <a:ext cx="22224493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Marked Text</a:t>
            </a:r>
            <a:endParaRPr b="0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85800" lvl="0" marL="6858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Anything that appears with-in 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&lt;mark&gt;...&lt;/mark&gt; element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is displayed as marked with yellow ink.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Strong Text</a:t>
            </a:r>
            <a:endParaRPr b="0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85800" lvl="0" marL="6858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Anything that appears within 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&lt;strong&gt;...&lt;/strong&gt; element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displayed as important text.</a:t>
            </a:r>
            <a:endParaRPr/>
          </a:p>
          <a:p>
            <a:pPr indent="-520700" lvl="0" marL="8509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None/>
            </a:pPr>
            <a:r>
              <a:t/>
            </a:r>
            <a:endParaRPr b="0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72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Times New Roman"/>
              <a:buNone/>
            </a:pPr>
            <a: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 b="0" i="0" sz="10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0" name="Google Shape;440;p72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&lt;!DOCTYPE html&gt;</a:t>
            </a:r>
            <a:endParaRPr b="0" i="0" sz="5400" u="none" cap="none" strike="noStrike">
              <a:solidFill>
                <a:srgbClr val="2929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&lt;html&gt;</a:t>
            </a:r>
            <a:endParaRPr b="0" i="0" sz="5400" u="none" cap="none" strike="noStrike">
              <a:solidFill>
                <a:srgbClr val="2929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&lt;head&gt;</a:t>
            </a:r>
            <a:endParaRPr b="0" i="0" sz="5400" u="none" cap="none" strike="noStrike">
              <a:solidFill>
                <a:srgbClr val="2929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&lt;title&gt;Strong Text Example&lt;/title&gt;</a:t>
            </a:r>
            <a:endParaRPr b="0" i="0" sz="5400" u="none" cap="none" strike="noStrike">
              <a:solidFill>
                <a:srgbClr val="2929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&lt;/head&gt;</a:t>
            </a:r>
            <a:endParaRPr b="0" i="0" sz="5400" u="none" cap="none" strike="noStrike">
              <a:solidFill>
                <a:srgbClr val="2929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&lt;body&gt;</a:t>
            </a:r>
            <a:endParaRPr b="0" i="0" sz="5400" u="none" cap="none" strike="noStrike">
              <a:solidFill>
                <a:srgbClr val="2929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&lt;mark&gt;work&lt;/mark&gt; &lt;strong&gt;strong&lt;/strong&gt;</a:t>
            </a:r>
            <a:endParaRPr b="0" i="0" sz="5400" u="none" cap="none" strike="noStrike">
              <a:solidFill>
                <a:srgbClr val="2929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&lt;/body&gt;</a:t>
            </a:r>
            <a:endParaRPr b="0" i="0" sz="5400" u="none" cap="none" strike="noStrike">
              <a:solidFill>
                <a:srgbClr val="2929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&lt;/html&gt;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/>
        </p:nvSpPr>
        <p:spPr>
          <a:xfrm>
            <a:off x="5281127" y="533383"/>
            <a:ext cx="12689631" cy="281102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9600"/>
              <a:buFont typeface="Times New Roman"/>
              <a:buNone/>
            </a:pPr>
            <a:r>
              <a:rPr b="1" i="0" lang="en-IN" sz="96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VERSIONS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000"/>
              <a:buFont typeface="Helvetica Neue"/>
              <a:buNone/>
            </a:pPr>
            <a:r>
              <a:t/>
            </a:r>
            <a:endParaRPr b="1" i="1" sz="8000" u="none" cap="none" strike="noStrike">
              <a:solidFill>
                <a:srgbClr val="C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4" name="Google Shape;64;p10"/>
          <p:cNvPicPr preferRelativeResize="0"/>
          <p:nvPr/>
        </p:nvPicPr>
        <p:blipFill rotWithShape="1">
          <a:blip r:embed="rId3">
            <a:alphaModFix/>
          </a:blip>
          <a:srcRect b="8227" l="0" r="20597" t="0"/>
          <a:stretch/>
        </p:blipFill>
        <p:spPr>
          <a:xfrm>
            <a:off x="700575" y="3344400"/>
            <a:ext cx="20702824" cy="865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3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Times New Roman"/>
              <a:buNone/>
            </a:pPr>
            <a:r>
              <a:rPr b="1" i="0" lang="en-IN" sz="10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/>
          </a:p>
        </p:txBody>
      </p:sp>
      <p:pic>
        <p:nvPicPr>
          <p:cNvPr id="446" name="Google Shape;446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4702" y="4257889"/>
            <a:ext cx="20017480" cy="3747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74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520700" lvl="0" marL="685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None/>
            </a:pPr>
            <a:r>
              <a:t/>
            </a:r>
            <a:endParaRPr b="0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52" name="Google Shape;452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2928329"/>
            <a:ext cx="20954999" cy="78593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75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Times New Roman"/>
              <a:buNone/>
            </a:pPr>
            <a: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 b="0" i="0" sz="9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8" name="Google Shape;458;p75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&lt;!DOCTYPE html&gt;</a:t>
            </a:r>
            <a:endParaRPr b="0" i="0" sz="5400" u="none" cap="none" strike="noStrike">
              <a:solidFill>
                <a:srgbClr val="2929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&lt;html&gt;</a:t>
            </a:r>
            <a:endParaRPr b="0" i="0" sz="5400" u="none" cap="none" strike="noStrike">
              <a:solidFill>
                <a:srgbClr val="2929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&lt;head&gt;</a:t>
            </a:r>
            <a:endParaRPr b="0" i="0" sz="5400" u="none" cap="none" strike="noStrike">
              <a:solidFill>
                <a:srgbClr val="2929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&lt;title&gt;Text Abbreviation&lt;/title&gt;</a:t>
            </a:r>
            <a:endParaRPr b="0" i="0" sz="5400" u="none" cap="none" strike="noStrike">
              <a:solidFill>
                <a:srgbClr val="2929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&lt;/head&gt;</a:t>
            </a:r>
            <a:endParaRPr b="0" i="0" sz="5400" u="none" cap="none" strike="noStrike">
              <a:solidFill>
                <a:srgbClr val="2929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&lt;body&gt;</a:t>
            </a:r>
            <a:endParaRPr b="0" i="0" sz="5400" u="none" cap="none" strike="noStrike">
              <a:solidFill>
                <a:srgbClr val="2929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&lt;p&gt;My best friend's name is  &lt;abbr title="Abhishek"&gt;Abhy&lt;/abbr&gt;.&lt;/p&gt;</a:t>
            </a:r>
            <a:endParaRPr b="0" i="0" sz="5400" u="none" cap="none" strike="noStrike">
              <a:solidFill>
                <a:srgbClr val="2929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&lt;/body&gt;</a:t>
            </a:r>
            <a:endParaRPr b="0" i="0" sz="5400" u="none" cap="none" strike="noStrike">
              <a:solidFill>
                <a:srgbClr val="2929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&lt;/html&gt;</a:t>
            </a:r>
            <a:endParaRPr/>
          </a:p>
        </p:txBody>
      </p:sp>
      <p:pic>
        <p:nvPicPr>
          <p:cNvPr id="459" name="Google Shape;459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39800" y="3829050"/>
            <a:ext cx="6762750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76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Times New Roman"/>
              <a:buNone/>
            </a:pPr>
            <a: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 b="0" i="0" sz="9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5" name="Google Shape;465;p76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&lt;!DOCTYPE html&gt;</a:t>
            </a:r>
            <a:endParaRPr b="0" i="0" sz="5400" u="none" cap="none" strike="noStrike">
              <a:solidFill>
                <a:srgbClr val="2929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&lt;html&gt;</a:t>
            </a:r>
            <a:endParaRPr b="0" i="0" sz="5400" u="none" cap="none" strike="noStrike">
              <a:solidFill>
                <a:srgbClr val="2929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&lt;head&gt;</a:t>
            </a:r>
            <a:endParaRPr b="0" i="0" sz="5400" u="none" cap="none" strike="noStrike">
              <a:solidFill>
                <a:srgbClr val="2929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&lt;title&gt;Text Direction Example&lt;/title&gt;</a:t>
            </a:r>
            <a:endParaRPr b="0" i="0" sz="5400" u="none" cap="none" strike="noStrike">
              <a:solidFill>
                <a:srgbClr val="2929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&lt;/head&gt;</a:t>
            </a:r>
            <a:endParaRPr b="0" i="0" sz="5400" u="none" cap="none" strike="noStrike">
              <a:solidFill>
                <a:srgbClr val="2929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&lt;body&gt;</a:t>
            </a:r>
            <a:endParaRPr b="0" i="0" sz="5400" u="none" cap="none" strike="noStrike">
              <a:solidFill>
                <a:srgbClr val="2929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&lt;p&gt;This text will go left to right.&lt;/p&gt;</a:t>
            </a:r>
            <a:endParaRPr b="0" i="0" sz="5400" u="none" cap="none" strike="noStrike">
              <a:solidFill>
                <a:srgbClr val="2929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&lt;p&gt;&lt;bdo dir="rtl"&gt;This text will go right to left.&lt;/bdo&gt;&lt;/p&gt;</a:t>
            </a:r>
            <a:endParaRPr b="0" i="0" sz="5400" u="none" cap="none" strike="noStrike">
              <a:solidFill>
                <a:srgbClr val="2929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&lt;/body&gt;</a:t>
            </a:r>
            <a:endParaRPr b="0" i="0" sz="5400" u="none" cap="none" strike="noStrike">
              <a:solidFill>
                <a:srgbClr val="2929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&lt;/html&gt;</a:t>
            </a:r>
            <a:endParaRPr/>
          </a:p>
        </p:txBody>
      </p:sp>
      <p:pic>
        <p:nvPicPr>
          <p:cNvPr id="466" name="Google Shape;466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0" y="4287043"/>
            <a:ext cx="8991600" cy="3318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77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Times New Roman"/>
              <a:buNone/>
            </a:pPr>
            <a: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 b="0" i="0" sz="9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2" name="Google Shape;472;p77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&lt;!DOCTYPE html&gt;</a:t>
            </a:r>
            <a:endParaRPr b="0" i="0" sz="5400" u="none" cap="none" strike="noStrike">
              <a:solidFill>
                <a:srgbClr val="2929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&lt;html&gt;</a:t>
            </a:r>
            <a:endParaRPr b="0" i="0" sz="5400" u="none" cap="none" strike="noStrike">
              <a:solidFill>
                <a:srgbClr val="2929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&lt;head&gt;</a:t>
            </a:r>
            <a:endParaRPr b="0" i="0" sz="5400" u="none" cap="none" strike="noStrike">
              <a:solidFill>
                <a:srgbClr val="2929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&lt;title&gt;quote Example&lt;/title&gt;</a:t>
            </a:r>
            <a:endParaRPr b="0" i="0" sz="5400" u="none" cap="none" strike="noStrike">
              <a:solidFill>
                <a:srgbClr val="2929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&lt;/head&gt;</a:t>
            </a:r>
            <a:endParaRPr b="0" i="0" sz="5400" u="none" cap="none" strike="noStrike">
              <a:solidFill>
                <a:srgbClr val="2929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&lt;body&gt;</a:t>
            </a:r>
            <a:endParaRPr b="0" i="0" sz="5400" u="none" cap="none" strike="noStrike">
              <a:solidFill>
                <a:srgbClr val="2929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&lt;q&gt;quoted&lt;/q&gt;</a:t>
            </a:r>
            <a:endParaRPr b="0" i="0" sz="5400" u="none" cap="none" strike="noStrike">
              <a:solidFill>
                <a:srgbClr val="2929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&lt;/html&gt;</a:t>
            </a:r>
            <a:endParaRPr/>
          </a:p>
        </p:txBody>
      </p:sp>
      <p:pic>
        <p:nvPicPr>
          <p:cNvPr id="473" name="Google Shape;473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40056" y="3848100"/>
            <a:ext cx="7062144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78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Times New Roman"/>
              <a:buNone/>
            </a:pPr>
            <a:b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IMAGES</a:t>
            </a:r>
            <a:b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9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9" name="Google Shape;479;p78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685800" lvl="0" marL="685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Images are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very important 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beautify as well as to depict many complex concepts in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way on your web page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/>
          </a:p>
          <a:p>
            <a:pPr indent="-685800" lvl="0" marL="685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tutorial will take you through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steps to use images 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your web pages.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79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Times New Roman"/>
              <a:buNone/>
            </a:pPr>
            <a:b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 IMAGE</a:t>
            </a:r>
            <a:b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9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5" name="Google Shape;485;p79"/>
          <p:cNvSpPr txBox="1"/>
          <p:nvPr/>
        </p:nvSpPr>
        <p:spPr>
          <a:xfrm>
            <a:off x="1219200" y="2388638"/>
            <a:ext cx="21945600" cy="991937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685800" lvl="0" marL="685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 any image 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your web page by using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&lt;img&gt; tag. 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Following is the simple syntax to use this tag.</a:t>
            </a:r>
            <a:endParaRPr/>
          </a:p>
          <a:p>
            <a:pPr indent="-685800" lvl="0" marL="685800" marR="0" rtl="0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⮚"/>
            </a:pPr>
            <a:r>
              <a:rPr b="1" i="0" lang="en-IN" sz="5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&lt;img src="Image URL" ... attributes-list/&gt;</a:t>
            </a:r>
            <a:endParaRPr b="0" i="0" sz="5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85800" lvl="0" marL="6858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&lt;img&gt; tag is an empty tag.</a:t>
            </a:r>
            <a:endParaRPr/>
          </a:p>
          <a:p>
            <a:pPr indent="-685800" lvl="0" marL="6858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means that it can contain only list of attributes and it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 no closing tag.</a:t>
            </a:r>
            <a:endParaRPr/>
          </a:p>
          <a:p>
            <a:pPr indent="-520700" lvl="0" marL="8509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None/>
            </a:pPr>
            <a:r>
              <a:t/>
            </a:r>
            <a:endParaRPr b="0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80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Times New Roman"/>
              <a:buNone/>
            </a:pPr>
            <a:r>
              <a:rPr b="1" i="0" lang="en-IN" sz="10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 b="0" i="0" sz="10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1" name="Google Shape;491;p80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&lt;!DOCTYPE html&gt;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&lt;html&gt;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&lt;body&gt;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&lt;h2&gt;Spectacular Mountain&lt;/h2&gt;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&lt;img src="pic_mountain.jpg" alt="Mountain View" style="width:304px;height:228px;"&gt;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&lt;/body&gt;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&lt;/html&gt;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81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Times New Roman"/>
              <a:buNone/>
            </a:pPr>
            <a:r>
              <a:rPr b="1" i="0" lang="en-IN" sz="10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/>
          </a:p>
        </p:txBody>
      </p:sp>
      <p:pic>
        <p:nvPicPr>
          <p:cNvPr id="497" name="Google Shape;497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4475" y="2903375"/>
            <a:ext cx="22975050" cy="103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82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Times New Roman"/>
              <a:buNone/>
            </a:pPr>
            <a:b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ALT ATTRIBUTE</a:t>
            </a:r>
            <a:b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9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3" name="Google Shape;503;p82"/>
          <p:cNvSpPr txBox="1"/>
          <p:nvPr/>
        </p:nvSpPr>
        <p:spPr>
          <a:xfrm>
            <a:off x="1219200" y="2903384"/>
            <a:ext cx="21945600" cy="992068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685800" lvl="0" marL="685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alt attribute provides an alternate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for an image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,(because of slow connection, an error in the src attribute, or if the user uses a screen reader).</a:t>
            </a:r>
            <a:endParaRPr/>
          </a:p>
          <a:p>
            <a:pPr indent="-685800" lvl="0" marL="6858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browser cannot find an image</a:t>
            </a:r>
            <a:endParaRPr/>
          </a:p>
          <a:p>
            <a:pPr indent="-685800" lvl="0" marL="6858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will display the value of the alt attribute.</a:t>
            </a:r>
            <a:endParaRPr/>
          </a:p>
          <a:p>
            <a:pPr indent="-520700" lvl="0" marL="6858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None/>
            </a:pPr>
            <a:r>
              <a:t/>
            </a:r>
            <a:endParaRPr b="0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0000"/>
              <a:buFont typeface="Times New Roman"/>
              <a:buNone/>
            </a:pPr>
            <a:r>
              <a:rPr b="1" i="0" lang="en-IN" sz="10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APPLICATION</a:t>
            </a:r>
            <a:endParaRPr/>
          </a:p>
        </p:txBody>
      </p:sp>
      <p:pic>
        <p:nvPicPr>
          <p:cNvPr descr="Web Application Architecture: Components, Models, and Types" id="70" name="Google Shape;7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646" y="2817435"/>
            <a:ext cx="22858705" cy="1031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83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Times New Roman"/>
              <a:buNone/>
            </a:pPr>
            <a:r>
              <a:rPr b="1" i="0" lang="en-IN" sz="10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 b="0" i="0" sz="10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9" name="Google Shape;509;p83"/>
          <p:cNvSpPr txBox="1"/>
          <p:nvPr/>
        </p:nvSpPr>
        <p:spPr>
          <a:xfrm>
            <a:off x="832608" y="2903385"/>
            <a:ext cx="22332192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2F2F2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&lt;!DOCTYPE html&gt;</a:t>
            </a:r>
            <a:endParaRPr b="0" i="0" sz="5400" u="none" cap="none" strike="noStrike">
              <a:solidFill>
                <a:srgbClr val="2F2F2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2F2F2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&lt;html&gt;</a:t>
            </a:r>
            <a:endParaRPr b="0" i="0" sz="5400" u="none" cap="none" strike="noStrike">
              <a:solidFill>
                <a:srgbClr val="2F2F2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2F2F2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&lt;body&gt;</a:t>
            </a:r>
            <a:endParaRPr b="0" i="0" sz="5400" u="none" cap="none" strike="noStrike">
              <a:solidFill>
                <a:srgbClr val="2F2F2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2F2F2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&lt;p&gt;If a browser cannot find an image, it will display the alternate text:&lt;/p&gt;</a:t>
            </a:r>
            <a:endParaRPr b="0" i="0" sz="5400" u="none" cap="none" strike="noStrike">
              <a:solidFill>
                <a:srgbClr val="2F2F2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2F2F2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&lt;img src="wrongname.gif" alt="HTML5 Icon" style="width:128px;height:128px;"&gt;</a:t>
            </a:r>
            <a:endParaRPr b="0" i="0" sz="5400" u="none" cap="none" strike="noStrike">
              <a:solidFill>
                <a:srgbClr val="2F2F2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2F2F2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&lt;/body&gt;</a:t>
            </a:r>
            <a:endParaRPr b="0" i="0" sz="5400" u="none" cap="none" strike="noStrike">
              <a:solidFill>
                <a:srgbClr val="2F2F2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5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2F2F2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&lt;/html&gt;</a:t>
            </a:r>
            <a:endParaRPr b="0" i="0" sz="5400" u="none" cap="none" strike="noStrike">
              <a:solidFill>
                <a:srgbClr val="2F2F2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t/>
            </a:r>
            <a:endParaRPr b="0" i="0" sz="5400" u="none" cap="none" strike="noStrike">
              <a:solidFill>
                <a:srgbClr val="2F2F2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84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Times New Roman"/>
              <a:buNone/>
            </a:pPr>
            <a:r>
              <a:rPr b="1" i="0" lang="en-IN" sz="10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/>
          </a:p>
        </p:txBody>
      </p:sp>
      <p:sp>
        <p:nvSpPr>
          <p:cNvPr id="515" name="Google Shape;515;p84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81000" lvl="0" marL="698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Noto Sans Symbols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16" name="Google Shape;516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609" y="3825552"/>
            <a:ext cx="22858704" cy="7190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85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Times New Roman"/>
              <a:buNone/>
            </a:pPr>
            <a:b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TABLES</a:t>
            </a:r>
            <a:b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9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2" name="Google Shape;522;p85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685800" lvl="0" marL="685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HTML tables allow web authors to arrange data like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text, images, links, other tables, 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etc. </a:t>
            </a:r>
            <a:endParaRPr/>
          </a:p>
          <a:p>
            <a:pPr indent="-685800" lvl="0" marL="685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to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rows and columns of cells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685800" lvl="0" marL="6858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HTML tables are created using the 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&lt;table&gt; tag .</a:t>
            </a:r>
            <a:endParaRPr/>
          </a:p>
          <a:p>
            <a:pPr indent="-685800" lvl="0" marL="6858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the 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&lt;tr&gt; tag 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used to </a:t>
            </a:r>
            <a:r>
              <a:rPr b="1" i="0" lang="en-IN" sz="5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table rows 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 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&lt;td&gt; tag 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used to </a:t>
            </a:r>
            <a:r>
              <a:rPr b="1" i="0" lang="en-IN" sz="5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data cells.</a:t>
            </a:r>
            <a:endParaRPr/>
          </a:p>
          <a:p>
            <a:pPr indent="-520700" lvl="0" marL="6858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None/>
            </a:pPr>
            <a:r>
              <a:t/>
            </a:r>
            <a:endParaRPr b="0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86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Times New Roman"/>
              <a:buNone/>
            </a:pPr>
            <a:b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HEADING</a:t>
            </a:r>
            <a:b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9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8" name="Google Shape;528;p86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685800" lvl="0" marL="685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heading can be defined using 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&lt;th&gt; tag. </a:t>
            </a:r>
            <a:endParaRPr/>
          </a:p>
          <a:p>
            <a:pPr indent="-685800" lvl="0" marL="6858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tag will be put to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replace &lt;td&gt; tag.</a:t>
            </a:r>
            <a:endParaRPr/>
          </a:p>
          <a:p>
            <a:pPr indent="-685800" lvl="0" marL="6858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is used to represent actual data cell.</a:t>
            </a:r>
            <a:endParaRPr/>
          </a:p>
          <a:p>
            <a:pPr indent="-685800" lvl="0" marL="6858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Normally you will put your top row as table heading as shown below, otherwise you can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&lt;th&gt; element in any row.</a:t>
            </a:r>
            <a:endParaRPr/>
          </a:p>
          <a:p>
            <a:pPr indent="-520700" lvl="0" marL="8509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None/>
            </a:pPr>
            <a:r>
              <a:t/>
            </a:r>
            <a:endParaRPr b="0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87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&lt;!DOCTYPE html&gt;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&lt;html&gt;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&lt;head&gt;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&lt;title&gt;HTML Table Header&lt;/title&gt;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&lt;/head&gt;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&lt;body&gt;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&lt;table border="1"&gt;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88"/>
          <p:cNvSpPr txBox="1"/>
          <p:nvPr/>
        </p:nvSpPr>
        <p:spPr>
          <a:xfrm>
            <a:off x="1636272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&lt;th&gt;Name&lt;/th&gt;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&lt;th&gt;Salary&lt;/th&gt;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&lt;/tr&gt; &lt;tr&gt;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&lt;td&gt;ABC&lt;/td&gt;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&lt;td&gt;5000&lt;/td&gt;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&lt;/tr&gt;  &lt;tr&gt;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&lt;td&gt;DEF&lt;/td&gt;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&lt;td&gt;7000&lt;/td&gt;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&lt;/tr&gt;  &lt;/table&gt;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&lt;/body&gt;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&lt;/html&gt;</a:t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89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Times New Roman"/>
              <a:buNone/>
            </a:pPr>
            <a:r>
              <a:rPr b="1" i="0" lang="en-IN" sz="10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/>
          </a:p>
        </p:txBody>
      </p:sp>
      <p:sp>
        <p:nvSpPr>
          <p:cNvPr id="544" name="Google Shape;544;p89"/>
          <p:cNvSpPr txBox="1"/>
          <p:nvPr/>
        </p:nvSpPr>
        <p:spPr>
          <a:xfrm>
            <a:off x="1219200" y="292243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81000" lvl="0" marL="698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Noto Sans Symbols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45" name="Google Shape;545;p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3100" y="3848099"/>
            <a:ext cx="17981799" cy="7116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90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Times New Roman"/>
              <a:buNone/>
            </a:pPr>
            <a:b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IN" sz="8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CELLPADDING AND CELLSPACING ATTRIBUTES</a:t>
            </a:r>
            <a:b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9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1" name="Google Shape;551;p90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685800" lvl="0" marL="685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b="1" i="1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cellpadding</a:t>
            </a:r>
            <a:r>
              <a:rPr b="0" i="1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and </a:t>
            </a:r>
            <a:r>
              <a:rPr b="1" i="1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cellspacing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are use to adjust the white space in your table cells.</a:t>
            </a:r>
            <a:endParaRPr/>
          </a:p>
          <a:p>
            <a:pPr indent="-685800" lvl="0" marL="6858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cellspacing attribute defines the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width of the border.</a:t>
            </a:r>
            <a:endParaRPr/>
          </a:p>
          <a:p>
            <a:pPr indent="-685800" lvl="0" marL="6858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while cellpadding represents the distance between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cell borders and the content within a cell.</a:t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91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&lt;!DOCTYPE html&gt;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&lt;html&gt;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&lt;head&gt;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&lt;title&gt;HTML Table Cellpadding&lt;/title&gt;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&lt;/head&gt;  &lt;body&gt;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&lt;table border="1" cellpadding="5" cellspacing="5"&gt;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&lt;tr&gt; &lt;th&gt;Name&lt;/th&gt;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&lt;th&gt;Salary&lt;/th&gt;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&lt;/tr&gt;  &lt;tr&gt;</a:t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92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&lt;td&gt;Ramesh Raman&lt;/td&gt;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&lt;td&gt;5000&lt;/td&gt;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&lt;/tr&gt;  &lt;tr&gt;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&lt;td&gt;Shabbir Hussein&lt;/td&gt;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&lt;td&gt;7000&lt;/td&gt;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&lt;/tr&gt;  &lt;/table&gt;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&lt;/body&gt;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&lt;/html&gt;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0000"/>
              <a:buFont typeface="Times New Roman"/>
              <a:buNone/>
            </a:pPr>
            <a:r>
              <a:rPr b="1" i="0" lang="en-IN" sz="10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APPLICATION</a:t>
            </a:r>
            <a:endParaRPr/>
          </a:p>
        </p:txBody>
      </p:sp>
      <p:sp>
        <p:nvSpPr>
          <p:cNvPr id="76" name="Google Shape;76;p12"/>
          <p:cNvSpPr txBox="1"/>
          <p:nvPr/>
        </p:nvSpPr>
        <p:spPr>
          <a:xfrm>
            <a:off x="1200900" y="2043439"/>
            <a:ext cx="21982200" cy="96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-685800" lvl="0" marL="698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5400"/>
              <a:buFont typeface="Noto Sans Symbols"/>
              <a:buChar char="❖"/>
            </a:pPr>
            <a:r>
              <a:rPr b="0" i="0" lang="en-IN" sz="5400" u="none" cap="none" strike="noStrike">
                <a:solidFill>
                  <a:srgbClr val="2F2F2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content is loaded from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web.</a:t>
            </a:r>
            <a:endParaRPr/>
          </a:p>
          <a:p>
            <a:pPr indent="-685800" lvl="0" marL="698500" marR="0" rtl="0" algn="l">
              <a:lnSpc>
                <a:spcPct val="100000"/>
              </a:lnSpc>
              <a:spcBef>
                <a:spcPts val="845"/>
              </a:spcBef>
              <a:spcAft>
                <a:spcPts val="0"/>
              </a:spcAft>
              <a:buClr>
                <a:srgbClr val="2F2F2F"/>
              </a:buClr>
              <a:buSzPts val="5400"/>
              <a:buFont typeface="Noto Sans Symbols"/>
              <a:buChar char="❖"/>
            </a:pPr>
            <a:r>
              <a:rPr b="0" i="0" lang="en-IN" sz="5400" u="none" cap="none" strike="noStrike">
                <a:solidFill>
                  <a:srgbClr val="2F2F2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Familiar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based programming</a:t>
            </a:r>
            <a:r>
              <a:rPr b="0" i="0" lang="en-IN" sz="5400" u="none" cap="none" strike="noStrike">
                <a:solidFill>
                  <a:srgbClr val="2F2F2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685800" lvl="0" marL="698500" marR="0" rtl="0" algn="l">
              <a:lnSpc>
                <a:spcPct val="100000"/>
              </a:lnSpc>
              <a:spcBef>
                <a:spcPts val="845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Noto Sans Symbols"/>
              <a:buChar char="❖"/>
            </a:pP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HTML/CSS/JavaScript</a:t>
            </a:r>
            <a:r>
              <a:rPr b="0" i="0" lang="en-IN" sz="5400" u="none" cap="none" strike="noStrike">
                <a:solidFill>
                  <a:srgbClr val="2F2F2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been used.</a:t>
            </a:r>
            <a:endParaRPr b="0" i="0" sz="5400" u="none" cap="none" strike="noStrike">
              <a:solidFill>
                <a:srgbClr val="2F2F2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93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Times New Roman"/>
              <a:buNone/>
            </a:pPr>
            <a:r>
              <a:rPr b="1" i="0" lang="en-IN" sz="10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/>
          </a:p>
        </p:txBody>
      </p:sp>
      <p:pic>
        <p:nvPicPr>
          <p:cNvPr id="567" name="Google Shape;567;p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6050" y="3981450"/>
            <a:ext cx="17080207" cy="7080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94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Times New Roman"/>
              <a:buNone/>
            </a:pPr>
            <a:b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TABLES BACKGROUNDS</a:t>
            </a:r>
            <a:b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9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3" name="Google Shape;573;p94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685800" lvl="0" marL="685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bgcolor</a:t>
            </a:r>
            <a:r>
              <a:rPr b="0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attribute 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You can set background color for whole table or just for one cell.</a:t>
            </a:r>
            <a:endParaRPr/>
          </a:p>
          <a:p>
            <a:pPr indent="-685800" lvl="0" marL="6858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ts val="2600"/>
              <a:buFont typeface="Noto Sans Symbols"/>
              <a:buChar char="⮚"/>
            </a:pP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background</a:t>
            </a:r>
            <a:r>
              <a:rPr b="0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attribute 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You can set background image for whole table or just for one cell.</a:t>
            </a:r>
            <a:endParaRPr/>
          </a:p>
          <a:p>
            <a:pPr indent="-520700" lvl="0" marL="8509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None/>
            </a:pPr>
            <a:r>
              <a:t/>
            </a:r>
            <a:endParaRPr b="0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95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&lt;!DOCTYPE html&gt;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&lt;html&gt;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&lt;head&gt;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&lt;title&gt;HTML Table Background&lt;/title&gt;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&lt;/head&gt;   &lt;body&gt;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&lt;table border="1" bordercolor="green" bgcolor="yellow"&gt;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&lt;tr&gt;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&lt;th&gt;Column 1&lt;/th&gt;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&lt;th&gt;Column 2&lt;/th&gt;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&lt;th&gt;Column 3&lt;/th&gt;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&lt;/tr&gt;</a:t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96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&lt;tr&gt;&lt;td rowspan="2"&gt;Row 1 Cell 1&lt;/td&gt;&lt;td&gt;Row 1 Cell 2&lt;/td&gt;&lt;td&gt;Row 1 Cell 3&lt;/td&gt;&lt;/tr&gt;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&lt;tr&gt;&lt;td&gt;Row 2 Cell 2&lt;/td&gt;&lt;td&gt;Row 2 Cell 3&lt;/td&gt;&lt;/tr&gt;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&lt;tr&gt;&lt;td colspan="3"&gt;Row 3 Cell 1&lt;/td&gt;&lt;/tr&gt;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&lt;/table&gt;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&lt;/body&gt;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&lt;/html&gt;</a:t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97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Times New Roman"/>
              <a:buNone/>
            </a:pPr>
            <a:r>
              <a:rPr b="1" i="0" lang="en-IN" sz="10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/>
          </a:p>
        </p:txBody>
      </p:sp>
      <p:pic>
        <p:nvPicPr>
          <p:cNvPr id="589" name="Google Shape;589;p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4100" y="3581400"/>
            <a:ext cx="17754600" cy="7134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98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Times New Roman"/>
              <a:buNone/>
            </a:pPr>
            <a:b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LISTS</a:t>
            </a:r>
            <a:b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9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5" name="Google Shape;595;p98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685800" lvl="0" marL="685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HTML offers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authors three 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ways for specifying lists of information. All lists must contain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or more list elements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Lists may contain:</a:t>
            </a:r>
            <a:endParaRPr/>
          </a:p>
          <a:p>
            <a:pPr indent="-685800" lvl="0" marL="6858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ts val="2600"/>
              <a:buFont typeface="Noto Sans Symbols"/>
              <a:buChar char="⮚"/>
            </a:pP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&lt;ul&gt;</a:t>
            </a:r>
            <a:r>
              <a:rPr b="0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An unordered list. This will list items using plain bullets.</a:t>
            </a:r>
            <a:endParaRPr/>
          </a:p>
          <a:p>
            <a:pPr indent="-685800" lvl="0" marL="6858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ts val="2600"/>
              <a:buFont typeface="Noto Sans Symbols"/>
              <a:buChar char="⮚"/>
            </a:pP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&lt;ol&gt;</a:t>
            </a:r>
            <a:r>
              <a:rPr b="0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An ordered list. This will use different schemes of numbers to list your items.</a:t>
            </a:r>
            <a:endParaRPr/>
          </a:p>
          <a:p>
            <a:pPr indent="-685800" lvl="0" marL="6858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ts val="2600"/>
              <a:buFont typeface="Noto Sans Symbols"/>
              <a:buChar char="⮚"/>
            </a:pP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&lt;dl&gt;</a:t>
            </a:r>
            <a:r>
              <a:rPr b="0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A definition list. This arranges your items in the same way as they are arranged in a dictionary.</a:t>
            </a:r>
            <a:endParaRPr/>
          </a:p>
          <a:p>
            <a:pPr indent="-520700" lvl="0" marL="6858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None/>
            </a:pPr>
            <a:r>
              <a:t/>
            </a:r>
            <a:endParaRPr b="0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99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Times New Roman"/>
              <a:buNone/>
            </a:pPr>
            <a:b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UNORDERED LISTS</a:t>
            </a:r>
            <a:b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9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1" name="Google Shape;601;p99"/>
          <p:cNvSpPr txBox="1"/>
          <p:nvPr/>
        </p:nvSpPr>
        <p:spPr>
          <a:xfrm>
            <a:off x="1219200" y="2903384"/>
            <a:ext cx="21945600" cy="992068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685800" lvl="0" marL="685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unordered list 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 collection of related items that have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special order or sequence.</a:t>
            </a:r>
            <a:endParaRPr/>
          </a:p>
          <a:p>
            <a:pPr indent="-685800" lvl="0" marL="6858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This list is created by using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 &lt;ul&gt; tag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/>
          </a:p>
          <a:p>
            <a:pPr indent="-685800" lvl="0" marL="6858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item in the list is marked with a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bullet.</a:t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100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Times New Roman"/>
              <a:buNone/>
            </a:pPr>
            <a:r>
              <a:rPr b="1" i="0" lang="en-IN" sz="10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 b="0" i="0" sz="10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7" name="Google Shape;607;p100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&lt;!DOCTYPE html&gt;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&lt;html&gt;  &lt;head&gt;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&lt;title&gt;HTML Unordered List&lt;/title&gt;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&lt;/head&gt;  &lt;body&gt;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&lt;ul&gt;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&lt;li&gt;Beetroot&lt;/li&gt;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&lt;li&gt;Ginger&lt;/li&gt;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&lt;li&gt;Potato&lt;/li&gt;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&lt;li&gt;Radish&lt;/li&gt;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&lt;/ul&gt;   &lt;/body&gt;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&lt;/html&gt;</a:t>
            </a:r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101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Times New Roman"/>
              <a:buNone/>
            </a:pPr>
            <a: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/>
          </a:p>
        </p:txBody>
      </p:sp>
      <p:sp>
        <p:nvSpPr>
          <p:cNvPr id="613" name="Google Shape;613;p101"/>
          <p:cNvSpPr txBox="1"/>
          <p:nvPr/>
        </p:nvSpPr>
        <p:spPr>
          <a:xfrm>
            <a:off x="1219200" y="2903385"/>
            <a:ext cx="21945600" cy="9404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81000" lvl="0" marL="698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Noto Sans Symbols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14" name="Google Shape;614;p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0300" y="3257550"/>
            <a:ext cx="16706866" cy="8274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102"/>
          <p:cNvSpPr txBox="1"/>
          <p:nvPr>
            <p:ph idx="4294967295" type="body"/>
          </p:nvPr>
        </p:nvSpPr>
        <p:spPr>
          <a:xfrm>
            <a:off x="1219200" y="617386"/>
            <a:ext cx="21945600" cy="1906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Times New Roman"/>
              <a:buNone/>
            </a:pPr>
            <a:b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TYPE ATTRIBUTE</a:t>
            </a:r>
            <a:br>
              <a:rPr b="1" i="0" lang="en-IN" sz="9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9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0" name="Google Shape;620;p102"/>
          <p:cNvSpPr txBox="1"/>
          <p:nvPr/>
        </p:nvSpPr>
        <p:spPr>
          <a:xfrm>
            <a:off x="1219200" y="2903384"/>
            <a:ext cx="21945600" cy="10195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685800" lvl="0" marL="685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use 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 attribute 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b="1" i="0" lang="en-IN" sz="5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&lt;ul&gt; tag </a:t>
            </a: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specify the type of bullet you like.</a:t>
            </a:r>
            <a:endParaRPr/>
          </a:p>
          <a:p>
            <a:pPr indent="-685800" lvl="0" marL="6858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By default it is a disc.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b="0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Following are the possible options:</a:t>
            </a:r>
            <a:endParaRPr/>
          </a:p>
          <a:p>
            <a:pPr indent="-685800" lvl="0" marL="6858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&lt;ul type="square"&gt;</a:t>
            </a:r>
            <a:endParaRPr/>
          </a:p>
          <a:p>
            <a:pPr indent="-685800" lvl="0" marL="6858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&lt;ul type="disc"&gt; </a:t>
            </a:r>
            <a:endParaRPr/>
          </a:p>
          <a:p>
            <a:pPr indent="-685800" lvl="0" marL="6858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1" i="0" lang="en-I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&lt;ul type="circle"&gt;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</cp:coreProperties>
</file>