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5.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5.xml" ContentType="application/vnd.openxmlformats-officedocument.presentationml.tag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2" r:id="rId4"/>
    <p:sldId id="273" r:id="rId5"/>
    <p:sldId id="261" r:id="rId6"/>
    <p:sldId id="258" r:id="rId7"/>
    <p:sldId id="274" r:id="rId8"/>
    <p:sldId id="262" r:id="rId9"/>
    <p:sldId id="264" r:id="rId10"/>
    <p:sldId id="277" r:id="rId11"/>
    <p:sldId id="278" r:id="rId12"/>
    <p:sldId id="279" r:id="rId13"/>
    <p:sldId id="280" r:id="rId14"/>
    <p:sldId id="281" r:id="rId15"/>
    <p:sldId id="283" r:id="rId16"/>
    <p:sldId id="282" r:id="rId17"/>
    <p:sldId id="284"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n, Brity" initials="JB" lastIdx="1" clrIdx="0">
    <p:extLst>
      <p:ext uri="{19B8F6BF-5375-455C-9EA6-DF929625EA0E}">
        <p15:presenceInfo xmlns:p15="http://schemas.microsoft.com/office/powerpoint/2012/main" userId="Jain, Br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A3DAC9-2F8D-4AC4-8A7E-C7D08B93477A}" v="60" dt="2019-12-02T04:36:27.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irya Shah" userId="e14479e15595371b" providerId="LiveId" clId="{93A3DAC9-2F8D-4AC4-8A7E-C7D08B93477A}"/>
    <pc:docChg chg="undo custSel mod addSld delSld modSld sldOrd">
      <pc:chgData name="Dhairya Shah" userId="e14479e15595371b" providerId="LiveId" clId="{93A3DAC9-2F8D-4AC4-8A7E-C7D08B93477A}" dt="2019-12-02T04:37:18.814" v="906" actId="122"/>
      <pc:docMkLst>
        <pc:docMk/>
      </pc:docMkLst>
      <pc:sldChg chg="addSp delSp modSp mod setBg">
        <pc:chgData name="Dhairya Shah" userId="e14479e15595371b" providerId="LiveId" clId="{93A3DAC9-2F8D-4AC4-8A7E-C7D08B93477A}" dt="2019-12-02T04:29:03.614" v="765" actId="1076"/>
        <pc:sldMkLst>
          <pc:docMk/>
          <pc:sldMk cId="2191680411" sldId="256"/>
        </pc:sldMkLst>
        <pc:spChg chg="mod">
          <ac:chgData name="Dhairya Shah" userId="e14479e15595371b" providerId="LiveId" clId="{93A3DAC9-2F8D-4AC4-8A7E-C7D08B93477A}" dt="2019-12-02T04:28:06.214" v="683" actId="2711"/>
          <ac:spMkLst>
            <pc:docMk/>
            <pc:sldMk cId="2191680411" sldId="256"/>
            <ac:spMk id="2" creationId="{737B48B4-8672-41DD-AE8A-4CAB32FA9CC5}"/>
          </ac:spMkLst>
        </pc:spChg>
        <pc:spChg chg="mod">
          <ac:chgData name="Dhairya Shah" userId="e14479e15595371b" providerId="LiveId" clId="{93A3DAC9-2F8D-4AC4-8A7E-C7D08B93477A}" dt="2019-12-02T04:29:03.614" v="765" actId="1076"/>
          <ac:spMkLst>
            <pc:docMk/>
            <pc:sldMk cId="2191680411" sldId="256"/>
            <ac:spMk id="3" creationId="{41346BDB-1F17-4EF7-AA1D-93376238282F}"/>
          </ac:spMkLst>
        </pc:spChg>
        <pc:spChg chg="add">
          <ac:chgData name="Dhairya Shah" userId="e14479e15595371b" providerId="LiveId" clId="{93A3DAC9-2F8D-4AC4-8A7E-C7D08B93477A}" dt="2019-12-02T04:27:03.010" v="576" actId="26606"/>
          <ac:spMkLst>
            <pc:docMk/>
            <pc:sldMk cId="2191680411" sldId="256"/>
            <ac:spMk id="71" creationId="{C0B27210-D0CA-4654-B3E3-9ABB4F178EA1}"/>
          </ac:spMkLst>
        </pc:spChg>
        <pc:spChg chg="add">
          <ac:chgData name="Dhairya Shah" userId="e14479e15595371b" providerId="LiveId" clId="{93A3DAC9-2F8D-4AC4-8A7E-C7D08B93477A}" dt="2019-12-02T04:27:03.010" v="576" actId="26606"/>
          <ac:spMkLst>
            <pc:docMk/>
            <pc:sldMk cId="2191680411" sldId="256"/>
            <ac:spMk id="73" creationId="{1DB7C82F-AB7E-4F0C-B829-FA1B9C415180}"/>
          </ac:spMkLst>
        </pc:spChg>
        <pc:spChg chg="add">
          <ac:chgData name="Dhairya Shah" userId="e14479e15595371b" providerId="LiveId" clId="{93A3DAC9-2F8D-4AC4-8A7E-C7D08B93477A}" dt="2019-12-02T04:27:03.010" v="576" actId="26606"/>
          <ac:spMkLst>
            <pc:docMk/>
            <pc:sldMk cId="2191680411" sldId="256"/>
            <ac:spMk id="75" creationId="{70B66945-4967-4040-926D-DCA44313CDAB}"/>
          </ac:spMkLst>
        </pc:spChg>
        <pc:picChg chg="add del">
          <ac:chgData name="Dhairya Shah" userId="e14479e15595371b" providerId="LiveId" clId="{93A3DAC9-2F8D-4AC4-8A7E-C7D08B93477A}" dt="2019-12-02T04:26:38.297" v="575" actId="478"/>
          <ac:picMkLst>
            <pc:docMk/>
            <pc:sldMk cId="2191680411" sldId="256"/>
            <ac:picMk id="4" creationId="{66F04A99-C0DC-41F7-AFFC-A5A230B4A697}"/>
          </ac:picMkLst>
        </pc:picChg>
        <pc:picChg chg="mod">
          <ac:chgData name="Dhairya Shah" userId="e14479e15595371b" providerId="LiveId" clId="{93A3DAC9-2F8D-4AC4-8A7E-C7D08B93477A}" dt="2019-12-02T04:27:03.010" v="576" actId="26606"/>
          <ac:picMkLst>
            <pc:docMk/>
            <pc:sldMk cId="2191680411" sldId="256"/>
            <ac:picMk id="1026" creationId="{3ECFFD48-D738-4C20-92FE-95862BC214F2}"/>
          </ac:picMkLst>
        </pc:picChg>
      </pc:sldChg>
      <pc:sldChg chg="del">
        <pc:chgData name="Dhairya Shah" userId="e14479e15595371b" providerId="LiveId" clId="{93A3DAC9-2F8D-4AC4-8A7E-C7D08B93477A}" dt="2019-12-02T04:36:58.840" v="900" actId="2696"/>
        <pc:sldMkLst>
          <pc:docMk/>
          <pc:sldMk cId="2013489473" sldId="257"/>
        </pc:sldMkLst>
      </pc:sldChg>
      <pc:sldChg chg="addSp delSp modSp mod setBg setClrOvrMap">
        <pc:chgData name="Dhairya Shah" userId="e14479e15595371b" providerId="LiveId" clId="{93A3DAC9-2F8D-4AC4-8A7E-C7D08B93477A}" dt="2019-12-02T04:35:46.529" v="887" actId="20577"/>
        <pc:sldMkLst>
          <pc:docMk/>
          <pc:sldMk cId="988350955" sldId="258"/>
        </pc:sldMkLst>
        <pc:spChg chg="mod">
          <ac:chgData name="Dhairya Shah" userId="e14479e15595371b" providerId="LiveId" clId="{93A3DAC9-2F8D-4AC4-8A7E-C7D08B93477A}" dt="2019-12-02T04:35:46.529" v="887" actId="20577"/>
          <ac:spMkLst>
            <pc:docMk/>
            <pc:sldMk cId="988350955" sldId="258"/>
            <ac:spMk id="2" creationId="{1A961363-79A2-4E7E-97BD-E99590E2E34E}"/>
          </ac:spMkLst>
        </pc:spChg>
        <pc:spChg chg="del mod">
          <ac:chgData name="Dhairya Shah" userId="e14479e15595371b" providerId="LiveId" clId="{93A3DAC9-2F8D-4AC4-8A7E-C7D08B93477A}" dt="2019-12-02T03:34:17.205" v="1"/>
          <ac:spMkLst>
            <pc:docMk/>
            <pc:sldMk cId="988350955" sldId="258"/>
            <ac:spMk id="3" creationId="{5ED0EFF6-CD96-439E-A876-C733278DA290}"/>
          </ac:spMkLst>
        </pc:spChg>
        <pc:spChg chg="add mod">
          <ac:chgData name="Dhairya Shah" userId="e14479e15595371b" providerId="LiveId" clId="{93A3DAC9-2F8D-4AC4-8A7E-C7D08B93477A}" dt="2019-12-02T03:36:44.404" v="217" actId="26606"/>
          <ac:spMkLst>
            <pc:docMk/>
            <pc:sldMk cId="988350955" sldId="258"/>
            <ac:spMk id="8" creationId="{49AC1DB1-C3B2-44D7-9CE6-017FFDCB400B}"/>
          </ac:spMkLst>
        </pc:spChg>
        <pc:spChg chg="add del">
          <ac:chgData name="Dhairya Shah" userId="e14479e15595371b" providerId="LiveId" clId="{93A3DAC9-2F8D-4AC4-8A7E-C7D08B93477A}" dt="2019-12-02T03:36:44.404" v="217" actId="26606"/>
          <ac:spMkLst>
            <pc:docMk/>
            <pc:sldMk cId="988350955" sldId="258"/>
            <ac:spMk id="11" creationId="{92468898-5A6E-4D55-85EC-308E785EE06C}"/>
          </ac:spMkLst>
        </pc:spChg>
        <pc:spChg chg="add del">
          <ac:chgData name="Dhairya Shah" userId="e14479e15595371b" providerId="LiveId" clId="{93A3DAC9-2F8D-4AC4-8A7E-C7D08B93477A}" dt="2019-12-02T03:36:44.404" v="217" actId="26606"/>
          <ac:spMkLst>
            <pc:docMk/>
            <pc:sldMk cId="988350955" sldId="258"/>
            <ac:spMk id="13" creationId="{3E23A947-2D45-4208-AE2B-64948C87A3EB}"/>
          </ac:spMkLst>
        </pc:spChg>
        <pc:spChg chg="add del">
          <ac:chgData name="Dhairya Shah" userId="e14479e15595371b" providerId="LiveId" clId="{93A3DAC9-2F8D-4AC4-8A7E-C7D08B93477A}" dt="2019-12-02T03:36:44.404" v="217" actId="26606"/>
          <ac:spMkLst>
            <pc:docMk/>
            <pc:sldMk cId="988350955" sldId="258"/>
            <ac:spMk id="15" creationId="{E5BBB0F9-6A59-4D02-A9C7-A2D6516684CE}"/>
          </ac:spMkLst>
        </pc:spChg>
        <pc:spChg chg="add">
          <ac:chgData name="Dhairya Shah" userId="e14479e15595371b" providerId="LiveId" clId="{93A3DAC9-2F8D-4AC4-8A7E-C7D08B93477A}" dt="2019-12-02T03:36:44.404" v="217" actId="26606"/>
          <ac:spMkLst>
            <pc:docMk/>
            <pc:sldMk cId="988350955" sldId="258"/>
            <ac:spMk id="20" creationId="{867D4867-5BA7-4462-B2F6-A23F4A622AA7}"/>
          </ac:spMkLst>
        </pc:spChg>
        <pc:picChg chg="add del mod">
          <ac:chgData name="Dhairya Shah" userId="e14479e15595371b" providerId="LiveId" clId="{93A3DAC9-2F8D-4AC4-8A7E-C7D08B93477A}" dt="2019-12-02T03:36:39.502" v="215"/>
          <ac:picMkLst>
            <pc:docMk/>
            <pc:sldMk cId="988350955" sldId="258"/>
            <ac:picMk id="4" creationId="{5ECFD28E-C20E-4C96-978C-E0C812EC4487}"/>
          </ac:picMkLst>
        </pc:picChg>
        <pc:picChg chg="add mod">
          <ac:chgData name="Dhairya Shah" userId="e14479e15595371b" providerId="LiveId" clId="{93A3DAC9-2F8D-4AC4-8A7E-C7D08B93477A}" dt="2019-12-02T03:36:44.404" v="217" actId="26606"/>
          <ac:picMkLst>
            <pc:docMk/>
            <pc:sldMk cId="988350955" sldId="258"/>
            <ac:picMk id="9" creationId="{4BA58931-3ED0-42FB-B141-7B624498B92F}"/>
          </ac:picMkLst>
        </pc:picChg>
      </pc:sldChg>
      <pc:sldChg chg="addSp delSp modSp mod setBg setClrOvrMap">
        <pc:chgData name="Dhairya Shah" userId="e14479e15595371b" providerId="LiveId" clId="{93A3DAC9-2F8D-4AC4-8A7E-C7D08B93477A}" dt="2019-12-02T04:36:27.911" v="898" actId="20577"/>
        <pc:sldMkLst>
          <pc:docMk/>
          <pc:sldMk cId="4178725370" sldId="260"/>
        </pc:sldMkLst>
        <pc:spChg chg="mod">
          <ac:chgData name="Dhairya Shah" userId="e14479e15595371b" providerId="LiveId" clId="{93A3DAC9-2F8D-4AC4-8A7E-C7D08B93477A}" dt="2019-12-02T04:36:08.493" v="892" actId="122"/>
          <ac:spMkLst>
            <pc:docMk/>
            <pc:sldMk cId="4178725370" sldId="260"/>
            <ac:spMk id="2" creationId="{5BA6862F-DA7E-495E-B3B8-F814EAAC7074}"/>
          </ac:spMkLst>
        </pc:spChg>
        <pc:spChg chg="del">
          <ac:chgData name="Dhairya Shah" userId="e14479e15595371b" providerId="LiveId" clId="{93A3DAC9-2F8D-4AC4-8A7E-C7D08B93477A}" dt="2019-12-02T04:25:42.862" v="570" actId="26606"/>
          <ac:spMkLst>
            <pc:docMk/>
            <pc:sldMk cId="4178725370" sldId="260"/>
            <ac:spMk id="3" creationId="{BFBB2A53-BFA0-4B79-BF21-8E6D61661227}"/>
          </ac:spMkLst>
        </pc:spChg>
        <pc:graphicFrameChg chg="add mod modGraphic">
          <ac:chgData name="Dhairya Shah" userId="e14479e15595371b" providerId="LiveId" clId="{93A3DAC9-2F8D-4AC4-8A7E-C7D08B93477A}" dt="2019-12-02T04:36:27.911" v="898" actId="20577"/>
          <ac:graphicFrameMkLst>
            <pc:docMk/>
            <pc:sldMk cId="4178725370" sldId="260"/>
            <ac:graphicFrameMk id="5" creationId="{21644CDD-0FD0-4FAB-ABB6-FBEF78D04E06}"/>
          </ac:graphicFrameMkLst>
        </pc:graphicFrameChg>
        <pc:picChg chg="add del">
          <ac:chgData name="Dhairya Shah" userId="e14479e15595371b" providerId="LiveId" clId="{93A3DAC9-2F8D-4AC4-8A7E-C7D08B93477A}" dt="2019-12-02T04:25:40.182" v="569" actId="478"/>
          <ac:picMkLst>
            <pc:docMk/>
            <pc:sldMk cId="4178725370" sldId="260"/>
            <ac:picMk id="4" creationId="{1C1090D6-A26D-478F-B269-8FD08B459DDC}"/>
          </ac:picMkLst>
        </pc:picChg>
        <pc:picChg chg="add del">
          <ac:chgData name="Dhairya Shah" userId="e14479e15595371b" providerId="LiveId" clId="{93A3DAC9-2F8D-4AC4-8A7E-C7D08B93477A}" dt="2019-12-02T04:26:13.518" v="572" actId="478"/>
          <ac:picMkLst>
            <pc:docMk/>
            <pc:sldMk cId="4178725370" sldId="260"/>
            <ac:picMk id="6" creationId="{E05B9C51-DC3F-4E86-B349-AD539BF5929E}"/>
          </ac:picMkLst>
        </pc:picChg>
      </pc:sldChg>
      <pc:sldChg chg="addSp delSp modSp mod ord setBg setClrOvrMap">
        <pc:chgData name="Dhairya Shah" userId="e14479e15595371b" providerId="LiveId" clId="{93A3DAC9-2F8D-4AC4-8A7E-C7D08B93477A}" dt="2019-12-02T04:35:51.108" v="888" actId="20577"/>
        <pc:sldMkLst>
          <pc:docMk/>
          <pc:sldMk cId="2355166019" sldId="261"/>
        </pc:sldMkLst>
        <pc:spChg chg="mod">
          <ac:chgData name="Dhairya Shah" userId="e14479e15595371b" providerId="LiveId" clId="{93A3DAC9-2F8D-4AC4-8A7E-C7D08B93477A}" dt="2019-12-02T04:35:51.108" v="888" actId="20577"/>
          <ac:spMkLst>
            <pc:docMk/>
            <pc:sldMk cId="2355166019" sldId="261"/>
            <ac:spMk id="2" creationId="{4FC2E1B7-DF1B-4C9A-989D-DD23D2C55B1B}"/>
          </ac:spMkLst>
        </pc:spChg>
        <pc:spChg chg="mod">
          <ac:chgData name="Dhairya Shah" userId="e14479e15595371b" providerId="LiveId" clId="{93A3DAC9-2F8D-4AC4-8A7E-C7D08B93477A}" dt="2019-12-02T03:37:03.451" v="219" actId="26606"/>
          <ac:spMkLst>
            <pc:docMk/>
            <pc:sldMk cId="2355166019" sldId="261"/>
            <ac:spMk id="3" creationId="{4DACF8EC-0705-4F14-ACCA-29BD3F8EC252}"/>
          </ac:spMkLst>
        </pc:spChg>
        <pc:spChg chg="add del">
          <ac:chgData name="Dhairya Shah" userId="e14479e15595371b" providerId="LiveId" clId="{93A3DAC9-2F8D-4AC4-8A7E-C7D08B93477A}" dt="2019-12-02T03:36:25.694" v="214" actId="26606"/>
          <ac:spMkLst>
            <pc:docMk/>
            <pc:sldMk cId="2355166019" sldId="261"/>
            <ac:spMk id="10" creationId="{5C9B446A-6343-4E56-90BA-061E4DDF0FFB}"/>
          </ac:spMkLst>
        </pc:spChg>
        <pc:spChg chg="add del">
          <ac:chgData name="Dhairya Shah" userId="e14479e15595371b" providerId="LiveId" clId="{93A3DAC9-2F8D-4AC4-8A7E-C7D08B93477A}" dt="2019-12-02T03:36:25.694" v="214" actId="26606"/>
          <ac:spMkLst>
            <pc:docMk/>
            <pc:sldMk cId="2355166019" sldId="261"/>
            <ac:spMk id="12" creationId="{3EC72A1B-03D3-499C-B4BF-AC68EEC22B10}"/>
          </ac:spMkLst>
        </pc:spChg>
        <pc:spChg chg="add del">
          <ac:chgData name="Dhairya Shah" userId="e14479e15595371b" providerId="LiveId" clId="{93A3DAC9-2F8D-4AC4-8A7E-C7D08B93477A}" dt="2019-12-02T03:36:25.694" v="214" actId="26606"/>
          <ac:spMkLst>
            <pc:docMk/>
            <pc:sldMk cId="2355166019" sldId="261"/>
            <ac:spMk id="14" creationId="{216322C2-3CF0-4D33-BF90-3F384CF6D232}"/>
          </ac:spMkLst>
        </pc:spChg>
        <pc:spChg chg="add del">
          <ac:chgData name="Dhairya Shah" userId="e14479e15595371b" providerId="LiveId" clId="{93A3DAC9-2F8D-4AC4-8A7E-C7D08B93477A}" dt="2019-12-02T03:36:25.694" v="214" actId="26606"/>
          <ac:spMkLst>
            <pc:docMk/>
            <pc:sldMk cId="2355166019" sldId="261"/>
            <ac:spMk id="16" creationId="{55D4142C-5077-457F-A6AD-3FECFDB39685}"/>
          </ac:spMkLst>
        </pc:spChg>
        <pc:spChg chg="add del">
          <ac:chgData name="Dhairya Shah" userId="e14479e15595371b" providerId="LiveId" clId="{93A3DAC9-2F8D-4AC4-8A7E-C7D08B93477A}" dt="2019-12-02T03:36:25.694" v="214" actId="26606"/>
          <ac:spMkLst>
            <pc:docMk/>
            <pc:sldMk cId="2355166019" sldId="261"/>
            <ac:spMk id="18" creationId="{7A5F0580-5EE9-419F-96EE-B6529EF6E7D0}"/>
          </ac:spMkLst>
        </pc:spChg>
        <pc:spChg chg="add del">
          <ac:chgData name="Dhairya Shah" userId="e14479e15595371b" providerId="LiveId" clId="{93A3DAC9-2F8D-4AC4-8A7E-C7D08B93477A}" dt="2019-12-02T03:36:22.714" v="207" actId="26606"/>
          <ac:spMkLst>
            <pc:docMk/>
            <pc:sldMk cId="2355166019" sldId="261"/>
            <ac:spMk id="23" creationId="{5C9B446A-6343-4E56-90BA-061E4DDF0FFB}"/>
          </ac:spMkLst>
        </pc:spChg>
        <pc:spChg chg="add del">
          <ac:chgData name="Dhairya Shah" userId="e14479e15595371b" providerId="LiveId" clId="{93A3DAC9-2F8D-4AC4-8A7E-C7D08B93477A}" dt="2019-12-02T03:36:22.714" v="207" actId="26606"/>
          <ac:spMkLst>
            <pc:docMk/>
            <pc:sldMk cId="2355166019" sldId="261"/>
            <ac:spMk id="25" creationId="{3EC72A1B-03D3-499C-B4BF-AC68EEC22B10}"/>
          </ac:spMkLst>
        </pc:spChg>
        <pc:spChg chg="add del">
          <ac:chgData name="Dhairya Shah" userId="e14479e15595371b" providerId="LiveId" clId="{93A3DAC9-2F8D-4AC4-8A7E-C7D08B93477A}" dt="2019-12-02T03:36:22.714" v="207" actId="26606"/>
          <ac:spMkLst>
            <pc:docMk/>
            <pc:sldMk cId="2355166019" sldId="261"/>
            <ac:spMk id="27" creationId="{216322C2-3CF0-4D33-BF90-3F384CF6D232}"/>
          </ac:spMkLst>
        </pc:spChg>
        <pc:spChg chg="add del">
          <ac:chgData name="Dhairya Shah" userId="e14479e15595371b" providerId="LiveId" clId="{93A3DAC9-2F8D-4AC4-8A7E-C7D08B93477A}" dt="2019-12-02T03:36:22.714" v="207" actId="26606"/>
          <ac:spMkLst>
            <pc:docMk/>
            <pc:sldMk cId="2355166019" sldId="261"/>
            <ac:spMk id="29" creationId="{55D4142C-5077-457F-A6AD-3FECFDB39685}"/>
          </ac:spMkLst>
        </pc:spChg>
        <pc:spChg chg="add del">
          <ac:chgData name="Dhairya Shah" userId="e14479e15595371b" providerId="LiveId" clId="{93A3DAC9-2F8D-4AC4-8A7E-C7D08B93477A}" dt="2019-12-02T03:36:22.714" v="207" actId="26606"/>
          <ac:spMkLst>
            <pc:docMk/>
            <pc:sldMk cId="2355166019" sldId="261"/>
            <ac:spMk id="31" creationId="{7A5F0580-5EE9-419F-96EE-B6529EF6E7D0}"/>
          </ac:spMkLst>
        </pc:spChg>
        <pc:spChg chg="add del">
          <ac:chgData name="Dhairya Shah" userId="e14479e15595371b" providerId="LiveId" clId="{93A3DAC9-2F8D-4AC4-8A7E-C7D08B93477A}" dt="2019-12-02T03:36:23.949" v="209" actId="26606"/>
          <ac:spMkLst>
            <pc:docMk/>
            <pc:sldMk cId="2355166019" sldId="261"/>
            <ac:spMk id="33" creationId="{0288C6B4-AFC3-407F-A595-EFFD38D4CCAF}"/>
          </ac:spMkLst>
        </pc:spChg>
        <pc:spChg chg="add del">
          <ac:chgData name="Dhairya Shah" userId="e14479e15595371b" providerId="LiveId" clId="{93A3DAC9-2F8D-4AC4-8A7E-C7D08B93477A}" dt="2019-12-02T03:36:23.949" v="209" actId="26606"/>
          <ac:spMkLst>
            <pc:docMk/>
            <pc:sldMk cId="2355166019" sldId="261"/>
            <ac:spMk id="34" creationId="{CF236821-17FE-429B-8D2C-08E13A64EA40}"/>
          </ac:spMkLst>
        </pc:spChg>
        <pc:spChg chg="add del">
          <ac:chgData name="Dhairya Shah" userId="e14479e15595371b" providerId="LiveId" clId="{93A3DAC9-2F8D-4AC4-8A7E-C7D08B93477A}" dt="2019-12-02T03:36:23.949" v="209" actId="26606"/>
          <ac:spMkLst>
            <pc:docMk/>
            <pc:sldMk cId="2355166019" sldId="261"/>
            <ac:spMk id="35" creationId="{C0BDBCD2-E081-43AB-9119-C55465E59757}"/>
          </ac:spMkLst>
        </pc:spChg>
        <pc:spChg chg="add del">
          <ac:chgData name="Dhairya Shah" userId="e14479e15595371b" providerId="LiveId" clId="{93A3DAC9-2F8D-4AC4-8A7E-C7D08B93477A}" dt="2019-12-02T03:36:23.949" v="209" actId="26606"/>
          <ac:spMkLst>
            <pc:docMk/>
            <pc:sldMk cId="2355166019" sldId="261"/>
            <ac:spMk id="36" creationId="{98E79BE4-34FE-485A-98A5-92CE8F7C4743}"/>
          </ac:spMkLst>
        </pc:spChg>
        <pc:spChg chg="add del">
          <ac:chgData name="Dhairya Shah" userId="e14479e15595371b" providerId="LiveId" clId="{93A3DAC9-2F8D-4AC4-8A7E-C7D08B93477A}" dt="2019-12-02T03:36:23.949" v="209" actId="26606"/>
          <ac:spMkLst>
            <pc:docMk/>
            <pc:sldMk cId="2355166019" sldId="261"/>
            <ac:spMk id="37" creationId="{7A5F0580-5EE9-419F-96EE-B6529EF6E7D0}"/>
          </ac:spMkLst>
        </pc:spChg>
        <pc:spChg chg="add del">
          <ac:chgData name="Dhairya Shah" userId="e14479e15595371b" providerId="LiveId" clId="{93A3DAC9-2F8D-4AC4-8A7E-C7D08B93477A}" dt="2019-12-02T03:36:24.738" v="211" actId="26606"/>
          <ac:spMkLst>
            <pc:docMk/>
            <pc:sldMk cId="2355166019" sldId="261"/>
            <ac:spMk id="39" creationId="{0B9EE3F3-89B7-43C3-8651-C4C96830993D}"/>
          </ac:spMkLst>
        </pc:spChg>
        <pc:spChg chg="add del">
          <ac:chgData name="Dhairya Shah" userId="e14479e15595371b" providerId="LiveId" clId="{93A3DAC9-2F8D-4AC4-8A7E-C7D08B93477A}" dt="2019-12-02T03:36:24.738" v="211" actId="26606"/>
          <ac:spMkLst>
            <pc:docMk/>
            <pc:sldMk cId="2355166019" sldId="261"/>
            <ac:spMk id="40" creationId="{33AE4636-AEEC-45D6-84D4-7AC2DA48ECF8}"/>
          </ac:spMkLst>
        </pc:spChg>
        <pc:spChg chg="add del">
          <ac:chgData name="Dhairya Shah" userId="e14479e15595371b" providerId="LiveId" clId="{93A3DAC9-2F8D-4AC4-8A7E-C7D08B93477A}" dt="2019-12-02T03:36:24.738" v="211" actId="26606"/>
          <ac:spMkLst>
            <pc:docMk/>
            <pc:sldMk cId="2355166019" sldId="261"/>
            <ac:spMk id="41" creationId="{8D9CE0F4-2EB2-4F1F-8AAC-DB3571D9FE10}"/>
          </ac:spMkLst>
        </pc:spChg>
        <pc:spChg chg="add del">
          <ac:chgData name="Dhairya Shah" userId="e14479e15595371b" providerId="LiveId" clId="{93A3DAC9-2F8D-4AC4-8A7E-C7D08B93477A}" dt="2019-12-02T03:36:25.670" v="213" actId="26606"/>
          <ac:spMkLst>
            <pc:docMk/>
            <pc:sldMk cId="2355166019" sldId="261"/>
            <ac:spMk id="43" creationId="{2C9A9DA9-7DC8-488B-A882-123947B0F3D9}"/>
          </ac:spMkLst>
        </pc:spChg>
        <pc:spChg chg="add del">
          <ac:chgData name="Dhairya Shah" userId="e14479e15595371b" providerId="LiveId" clId="{93A3DAC9-2F8D-4AC4-8A7E-C7D08B93477A}" dt="2019-12-02T03:36:25.670" v="213" actId="26606"/>
          <ac:spMkLst>
            <pc:docMk/>
            <pc:sldMk cId="2355166019" sldId="261"/>
            <ac:spMk id="44" creationId="{57F6BDD4-E066-4008-8011-6CC31AEB4556}"/>
          </ac:spMkLst>
        </pc:spChg>
        <pc:spChg chg="add del">
          <ac:chgData name="Dhairya Shah" userId="e14479e15595371b" providerId="LiveId" clId="{93A3DAC9-2F8D-4AC4-8A7E-C7D08B93477A}" dt="2019-12-02T03:36:25.670" v="213" actId="26606"/>
          <ac:spMkLst>
            <pc:docMk/>
            <pc:sldMk cId="2355166019" sldId="261"/>
            <ac:spMk id="45" creationId="{2711A8FB-68FC-45FC-B01E-38F809E2D439}"/>
          </ac:spMkLst>
        </pc:spChg>
        <pc:spChg chg="add del">
          <ac:chgData name="Dhairya Shah" userId="e14479e15595371b" providerId="LiveId" clId="{93A3DAC9-2F8D-4AC4-8A7E-C7D08B93477A}" dt="2019-12-02T03:36:25.670" v="213" actId="26606"/>
          <ac:spMkLst>
            <pc:docMk/>
            <pc:sldMk cId="2355166019" sldId="261"/>
            <ac:spMk id="46" creationId="{2A865FE3-5FC9-4049-87CF-30019C46C0F5}"/>
          </ac:spMkLst>
        </pc:spChg>
        <pc:spChg chg="add del">
          <ac:chgData name="Dhairya Shah" userId="e14479e15595371b" providerId="LiveId" clId="{93A3DAC9-2F8D-4AC4-8A7E-C7D08B93477A}" dt="2019-12-02T03:37:03.480" v="220" actId="26606"/>
          <ac:spMkLst>
            <pc:docMk/>
            <pc:sldMk cId="2355166019" sldId="261"/>
            <ac:spMk id="48" creationId="{867D4867-5BA7-4462-B2F6-A23F4A622AA7}"/>
          </ac:spMkLst>
        </pc:spChg>
        <pc:spChg chg="add del">
          <ac:chgData name="Dhairya Shah" userId="e14479e15595371b" providerId="LiveId" clId="{93A3DAC9-2F8D-4AC4-8A7E-C7D08B93477A}" dt="2019-12-02T03:37:03.451" v="219" actId="26606"/>
          <ac:spMkLst>
            <pc:docMk/>
            <pc:sldMk cId="2355166019" sldId="261"/>
            <ac:spMk id="53" creationId="{B8D412AD-9CF4-4510-97DC-34D6CC830887}"/>
          </ac:spMkLst>
        </pc:spChg>
        <pc:spChg chg="add">
          <ac:chgData name="Dhairya Shah" userId="e14479e15595371b" providerId="LiveId" clId="{93A3DAC9-2F8D-4AC4-8A7E-C7D08B93477A}" dt="2019-12-02T03:37:03.480" v="220" actId="26606"/>
          <ac:spMkLst>
            <pc:docMk/>
            <pc:sldMk cId="2355166019" sldId="261"/>
            <ac:spMk id="55" creationId="{867D4867-5BA7-4462-B2F6-A23F4A622AA7}"/>
          </ac:spMkLst>
        </pc:spChg>
        <pc:picChg chg="del">
          <ac:chgData name="Dhairya Shah" userId="e14479e15595371b" providerId="LiveId" clId="{93A3DAC9-2F8D-4AC4-8A7E-C7D08B93477A}" dt="2019-12-02T03:35:51.789" v="202" actId="478"/>
          <ac:picMkLst>
            <pc:docMk/>
            <pc:sldMk cId="2355166019" sldId="261"/>
            <ac:picMk id="5" creationId="{A935DBB1-721B-4DF2-805C-9CAED14602C1}"/>
          </ac:picMkLst>
        </pc:picChg>
        <pc:picChg chg="add mod">
          <ac:chgData name="Dhairya Shah" userId="e14479e15595371b" providerId="LiveId" clId="{93A3DAC9-2F8D-4AC4-8A7E-C7D08B93477A}" dt="2019-12-02T03:37:03.451" v="219" actId="26606"/>
          <ac:picMkLst>
            <pc:docMk/>
            <pc:sldMk cId="2355166019" sldId="261"/>
            <ac:picMk id="11" creationId="{D61544F4-99E0-4F73-A78E-AD7525A738FF}"/>
          </ac:picMkLst>
        </pc:picChg>
      </pc:sldChg>
      <pc:sldChg chg="addSp delSp modSp mod ord setBg setClrOvrMap delDesignElem">
        <pc:chgData name="Dhairya Shah" userId="e14479e15595371b" providerId="LiveId" clId="{93A3DAC9-2F8D-4AC4-8A7E-C7D08B93477A}" dt="2019-12-02T04:31:34.359" v="776" actId="1076"/>
        <pc:sldMkLst>
          <pc:docMk/>
          <pc:sldMk cId="1571256743" sldId="262"/>
        </pc:sldMkLst>
        <pc:spChg chg="del mod">
          <ac:chgData name="Dhairya Shah" userId="e14479e15595371b" providerId="LiveId" clId="{93A3DAC9-2F8D-4AC4-8A7E-C7D08B93477A}" dt="2019-12-02T04:17:27.698" v="386"/>
          <ac:spMkLst>
            <pc:docMk/>
            <pc:sldMk cId="1571256743" sldId="262"/>
            <ac:spMk id="2" creationId="{7F26463B-B885-4570-B00F-9F6773164FA1}"/>
          </ac:spMkLst>
        </pc:spChg>
        <pc:spChg chg="add del mod">
          <ac:chgData name="Dhairya Shah" userId="e14479e15595371b" providerId="LiveId" clId="{93A3DAC9-2F8D-4AC4-8A7E-C7D08B93477A}" dt="2019-12-02T04:08:35.750" v="287"/>
          <ac:spMkLst>
            <pc:docMk/>
            <pc:sldMk cId="1571256743" sldId="262"/>
            <ac:spMk id="3" creationId="{CA97B590-C7F0-4B3D-94DE-8CDCCEF880F1}"/>
          </ac:spMkLst>
        </pc:spChg>
        <pc:spChg chg="add del">
          <ac:chgData name="Dhairya Shah" userId="e14479e15595371b" providerId="LiveId" clId="{93A3DAC9-2F8D-4AC4-8A7E-C7D08B93477A}" dt="2019-12-02T04:07:55.640" v="271" actId="26606"/>
          <ac:spMkLst>
            <pc:docMk/>
            <pc:sldMk cId="1571256743" sldId="262"/>
            <ac:spMk id="11" creationId="{6773B66A-19D0-4BAA-B337-2B588EA0C29E}"/>
          </ac:spMkLst>
        </pc:spChg>
        <pc:spChg chg="add del">
          <ac:chgData name="Dhairya Shah" userId="e14479e15595371b" providerId="LiveId" clId="{93A3DAC9-2F8D-4AC4-8A7E-C7D08B93477A}" dt="2019-12-02T04:07:55.640" v="271" actId="26606"/>
          <ac:spMkLst>
            <pc:docMk/>
            <pc:sldMk cId="1571256743" sldId="262"/>
            <ac:spMk id="14" creationId="{867D4867-5BA7-4462-B2F6-A23F4A622AA7}"/>
          </ac:spMkLst>
        </pc:spChg>
        <pc:spChg chg="add del mod ord">
          <ac:chgData name="Dhairya Shah" userId="e14479e15595371b" providerId="LiveId" clId="{93A3DAC9-2F8D-4AC4-8A7E-C7D08B93477A}" dt="2019-12-02T04:17:06.132" v="384"/>
          <ac:spMkLst>
            <pc:docMk/>
            <pc:sldMk cId="1571256743" sldId="262"/>
            <ac:spMk id="25" creationId="{0A4AF66C-6F48-4E3F-AE1F-359B73B04FCB}"/>
          </ac:spMkLst>
        </pc:spChg>
        <pc:spChg chg="add del">
          <ac:chgData name="Dhairya Shah" userId="e14479e15595371b" providerId="LiveId" clId="{93A3DAC9-2F8D-4AC4-8A7E-C7D08B93477A}" dt="2019-12-02T04:13:02.867" v="328" actId="26606"/>
          <ac:spMkLst>
            <pc:docMk/>
            <pc:sldMk cId="1571256743" sldId="262"/>
            <ac:spMk id="28" creationId="{EBB6D9F6-3E47-45AD-8461-718A3C87E3E8}"/>
          </ac:spMkLst>
        </pc:spChg>
        <pc:spChg chg="add del">
          <ac:chgData name="Dhairya Shah" userId="e14479e15595371b" providerId="LiveId" clId="{93A3DAC9-2F8D-4AC4-8A7E-C7D08B93477A}" dt="2019-12-02T04:13:02.867" v="328" actId="26606"/>
          <ac:spMkLst>
            <pc:docMk/>
            <pc:sldMk cId="1571256743" sldId="262"/>
            <ac:spMk id="30" creationId="{A3B16A00-A549-4B07-B8C2-4B3A966D9E26}"/>
          </ac:spMkLst>
        </pc:spChg>
        <pc:spChg chg="add del">
          <ac:chgData name="Dhairya Shah" userId="e14479e15595371b" providerId="LiveId" clId="{93A3DAC9-2F8D-4AC4-8A7E-C7D08B93477A}" dt="2019-12-02T04:13:02.867" v="328" actId="26606"/>
          <ac:spMkLst>
            <pc:docMk/>
            <pc:sldMk cId="1571256743" sldId="262"/>
            <ac:spMk id="32" creationId="{33B86BAE-87B4-4192-ABB2-627FFC965AC7}"/>
          </ac:spMkLst>
        </pc:spChg>
        <pc:spChg chg="add del">
          <ac:chgData name="Dhairya Shah" userId="e14479e15595371b" providerId="LiveId" clId="{93A3DAC9-2F8D-4AC4-8A7E-C7D08B93477A}" dt="2019-12-02T04:13:02.867" v="328" actId="26606"/>
          <ac:spMkLst>
            <pc:docMk/>
            <pc:sldMk cId="1571256743" sldId="262"/>
            <ac:spMk id="34" creationId="{22BB4F03-4463-45CC-89A7-8E03412EDDBF}"/>
          </ac:spMkLst>
        </pc:spChg>
        <pc:spChg chg="add del">
          <ac:chgData name="Dhairya Shah" userId="e14479e15595371b" providerId="LiveId" clId="{93A3DAC9-2F8D-4AC4-8A7E-C7D08B93477A}" dt="2019-12-02T04:13:02.867" v="328" actId="26606"/>
          <ac:spMkLst>
            <pc:docMk/>
            <pc:sldMk cId="1571256743" sldId="262"/>
            <ac:spMk id="36" creationId="{80E1AEAE-1F52-4C29-925C-27738417E9F5}"/>
          </ac:spMkLst>
        </pc:spChg>
        <pc:spChg chg="add del">
          <ac:chgData name="Dhairya Shah" userId="e14479e15595371b" providerId="LiveId" clId="{93A3DAC9-2F8D-4AC4-8A7E-C7D08B93477A}" dt="2019-12-02T04:13:02.767" v="327" actId="26606"/>
          <ac:spMkLst>
            <pc:docMk/>
            <pc:sldMk cId="1571256743" sldId="262"/>
            <ac:spMk id="41" creationId="{28186986-3D2C-46E2-AF3E-16E1628E19D6}"/>
          </ac:spMkLst>
        </pc:spChg>
        <pc:spChg chg="add del">
          <ac:chgData name="Dhairya Shah" userId="e14479e15595371b" providerId="LiveId" clId="{93A3DAC9-2F8D-4AC4-8A7E-C7D08B93477A}" dt="2019-12-02T04:13:02.767" v="327" actId="26606"/>
          <ac:spMkLst>
            <pc:docMk/>
            <pc:sldMk cId="1571256743" sldId="262"/>
            <ac:spMk id="43" creationId="{481EABE0-FA8E-49A5-A966-F0539111C953}"/>
          </ac:spMkLst>
        </pc:spChg>
        <pc:spChg chg="add del">
          <ac:chgData name="Dhairya Shah" userId="e14479e15595371b" providerId="LiveId" clId="{93A3DAC9-2F8D-4AC4-8A7E-C7D08B93477A}" dt="2019-12-02T04:13:02.767" v="327" actId="26606"/>
          <ac:spMkLst>
            <pc:docMk/>
            <pc:sldMk cId="1571256743" sldId="262"/>
            <ac:spMk id="45" creationId="{56A3E26D-73B1-468C-B97B-BC1815959759}"/>
          </ac:spMkLst>
        </pc:spChg>
        <pc:spChg chg="add del">
          <ac:chgData name="Dhairya Shah" userId="e14479e15595371b" providerId="LiveId" clId="{93A3DAC9-2F8D-4AC4-8A7E-C7D08B93477A}" dt="2019-12-02T04:17:06.132" v="384"/>
          <ac:spMkLst>
            <pc:docMk/>
            <pc:sldMk cId="1571256743" sldId="262"/>
            <ac:spMk id="47" creationId="{AFD19018-DE7C-4796-ADF2-AD2EB0FC0D9C}"/>
          </ac:spMkLst>
        </pc:spChg>
        <pc:spChg chg="add del">
          <ac:chgData name="Dhairya Shah" userId="e14479e15595371b" providerId="LiveId" clId="{93A3DAC9-2F8D-4AC4-8A7E-C7D08B93477A}" dt="2019-12-02T04:17:06.132" v="384"/>
          <ac:spMkLst>
            <pc:docMk/>
            <pc:sldMk cId="1571256743" sldId="262"/>
            <ac:spMk id="48" creationId="{003713C1-2FB2-413B-BF91-3AE41726FB7A}"/>
          </ac:spMkLst>
        </pc:spChg>
        <pc:spChg chg="add del">
          <ac:chgData name="Dhairya Shah" userId="e14479e15595371b" providerId="LiveId" clId="{93A3DAC9-2F8D-4AC4-8A7E-C7D08B93477A}" dt="2019-12-02T04:17:06.132" v="384"/>
          <ac:spMkLst>
            <pc:docMk/>
            <pc:sldMk cId="1571256743" sldId="262"/>
            <ac:spMk id="49" creationId="{B1A0A2C2-4F85-44AF-8708-8DCA4B550CB8}"/>
          </ac:spMkLst>
        </pc:spChg>
        <pc:spChg chg="add del">
          <ac:chgData name="Dhairya Shah" userId="e14479e15595371b" providerId="LiveId" clId="{93A3DAC9-2F8D-4AC4-8A7E-C7D08B93477A}" dt="2019-12-02T04:17:06.132" v="384"/>
          <ac:spMkLst>
            <pc:docMk/>
            <pc:sldMk cId="1571256743" sldId="262"/>
            <ac:spMk id="50" creationId="{1CAB92A9-A23E-4C58-BF68-EDCB6F12A53E}"/>
          </ac:spMkLst>
        </pc:spChg>
        <pc:spChg chg="add del">
          <ac:chgData name="Dhairya Shah" userId="e14479e15595371b" providerId="LiveId" clId="{93A3DAC9-2F8D-4AC4-8A7E-C7D08B93477A}" dt="2019-12-02T04:17:06.132" v="384"/>
          <ac:spMkLst>
            <pc:docMk/>
            <pc:sldMk cId="1571256743" sldId="262"/>
            <ac:spMk id="51" creationId="{90795B4D-5022-4A7F-A01D-8D880B7CDBE6}"/>
          </ac:spMkLst>
        </pc:spChg>
        <pc:spChg chg="add del">
          <ac:chgData name="Dhairya Shah" userId="e14479e15595371b" providerId="LiveId" clId="{93A3DAC9-2F8D-4AC4-8A7E-C7D08B93477A}" dt="2019-12-02T04:17:56.813" v="399" actId="26606"/>
          <ac:spMkLst>
            <pc:docMk/>
            <pc:sldMk cId="1571256743" sldId="262"/>
            <ac:spMk id="54" creationId="{12E8CD4E-6381-4807-AA5B-CE0024A8BE19}"/>
          </ac:spMkLst>
        </pc:spChg>
        <pc:spChg chg="add del">
          <ac:chgData name="Dhairya Shah" userId="e14479e15595371b" providerId="LiveId" clId="{93A3DAC9-2F8D-4AC4-8A7E-C7D08B93477A}" dt="2019-12-02T04:17:56.813" v="399" actId="26606"/>
          <ac:spMkLst>
            <pc:docMk/>
            <pc:sldMk cId="1571256743" sldId="262"/>
            <ac:spMk id="55" creationId="{7C6A4DDC-3049-4FEA-B9FF-CBCF8B277BBF}"/>
          </ac:spMkLst>
        </pc:spChg>
        <pc:spChg chg="add del">
          <ac:chgData name="Dhairya Shah" userId="e14479e15595371b" providerId="LiveId" clId="{93A3DAC9-2F8D-4AC4-8A7E-C7D08B93477A}" dt="2019-12-02T04:17:56.813" v="399" actId="26606"/>
          <ac:spMkLst>
            <pc:docMk/>
            <pc:sldMk cId="1571256743" sldId="262"/>
            <ac:spMk id="56" creationId="{87BCB2CF-F2CE-43B5-93CB-386479577889}"/>
          </ac:spMkLst>
        </pc:spChg>
        <pc:spChg chg="add del">
          <ac:chgData name="Dhairya Shah" userId="e14479e15595371b" providerId="LiveId" clId="{93A3DAC9-2F8D-4AC4-8A7E-C7D08B93477A}" dt="2019-12-02T04:17:47.533" v="389" actId="26606"/>
          <ac:spMkLst>
            <pc:docMk/>
            <pc:sldMk cId="1571256743" sldId="262"/>
            <ac:spMk id="57" creationId="{417CDA24-35F8-4540-8C52-3096D6D94949}"/>
          </ac:spMkLst>
        </pc:spChg>
        <pc:spChg chg="add del">
          <ac:chgData name="Dhairya Shah" userId="e14479e15595371b" providerId="LiveId" clId="{93A3DAC9-2F8D-4AC4-8A7E-C7D08B93477A}" dt="2019-12-02T04:17:56.813" v="399" actId="26606"/>
          <ac:spMkLst>
            <pc:docMk/>
            <pc:sldMk cId="1571256743" sldId="262"/>
            <ac:spMk id="58" creationId="{2C68A941-4039-4496-9008-274182DFFEDF}"/>
          </ac:spMkLst>
        </pc:spChg>
        <pc:spChg chg="add del">
          <ac:chgData name="Dhairya Shah" userId="e14479e15595371b" providerId="LiveId" clId="{93A3DAC9-2F8D-4AC4-8A7E-C7D08B93477A}" dt="2019-12-02T04:17:47.533" v="389" actId="26606"/>
          <ac:spMkLst>
            <pc:docMk/>
            <pc:sldMk cId="1571256743" sldId="262"/>
            <ac:spMk id="59" creationId="{8658BFE0-4E65-4174-9C75-687C94E88273}"/>
          </ac:spMkLst>
        </pc:spChg>
        <pc:spChg chg="add del">
          <ac:chgData name="Dhairya Shah" userId="e14479e15595371b" providerId="LiveId" clId="{93A3DAC9-2F8D-4AC4-8A7E-C7D08B93477A}" dt="2019-12-02T04:17:56.813" v="399" actId="26606"/>
          <ac:spMkLst>
            <pc:docMk/>
            <pc:sldMk cId="1571256743" sldId="262"/>
            <ac:spMk id="60" creationId="{878B897E-FBB2-4D71-AA1C-3C4DA4A264C9}"/>
          </ac:spMkLst>
        </pc:spChg>
        <pc:spChg chg="add del">
          <ac:chgData name="Dhairya Shah" userId="e14479e15595371b" providerId="LiveId" clId="{93A3DAC9-2F8D-4AC4-8A7E-C7D08B93477A}" dt="2019-12-02T04:17:47.533" v="389" actId="26606"/>
          <ac:spMkLst>
            <pc:docMk/>
            <pc:sldMk cId="1571256743" sldId="262"/>
            <ac:spMk id="61" creationId="{FA75DFED-A0C1-4A83-BE1D-0271C1826EF6}"/>
          </ac:spMkLst>
        </pc:spChg>
        <pc:spChg chg="add del">
          <ac:chgData name="Dhairya Shah" userId="e14479e15595371b" providerId="LiveId" clId="{93A3DAC9-2F8D-4AC4-8A7E-C7D08B93477A}" dt="2019-12-02T04:17:49.565" v="393" actId="26606"/>
          <ac:spMkLst>
            <pc:docMk/>
            <pc:sldMk cId="1571256743" sldId="262"/>
            <ac:spMk id="67" creationId="{E1750109-3B91-4506-B997-0CD8E35A1488}"/>
          </ac:spMkLst>
        </pc:spChg>
        <pc:spChg chg="add del">
          <ac:chgData name="Dhairya Shah" userId="e14479e15595371b" providerId="LiveId" clId="{93A3DAC9-2F8D-4AC4-8A7E-C7D08B93477A}" dt="2019-12-02T04:17:49.565" v="393" actId="26606"/>
          <ac:spMkLst>
            <pc:docMk/>
            <pc:sldMk cId="1571256743" sldId="262"/>
            <ac:spMk id="68" creationId="{E72D8D1B-59F6-4FF3-8547-9BBB6129F2FA}"/>
          </ac:spMkLst>
        </pc:spChg>
        <pc:spChg chg="add del">
          <ac:chgData name="Dhairya Shah" userId="e14479e15595371b" providerId="LiveId" clId="{93A3DAC9-2F8D-4AC4-8A7E-C7D08B93477A}" dt="2019-12-02T04:17:49.565" v="393" actId="26606"/>
          <ac:spMkLst>
            <pc:docMk/>
            <pc:sldMk cId="1571256743" sldId="262"/>
            <ac:spMk id="69" creationId="{8FC8C21F-9484-4A71-ABFA-6C10682FAC3E}"/>
          </ac:spMkLst>
        </pc:spChg>
        <pc:spChg chg="add del">
          <ac:chgData name="Dhairya Shah" userId="e14479e15595371b" providerId="LiveId" clId="{93A3DAC9-2F8D-4AC4-8A7E-C7D08B93477A}" dt="2019-12-02T04:17:49.565" v="393" actId="26606"/>
          <ac:spMkLst>
            <pc:docMk/>
            <pc:sldMk cId="1571256743" sldId="262"/>
            <ac:spMk id="70" creationId="{2C444748-5A8D-4B53-89FE-42B455DFA2D1}"/>
          </ac:spMkLst>
        </pc:spChg>
        <pc:spChg chg="add del">
          <ac:chgData name="Dhairya Shah" userId="e14479e15595371b" providerId="LiveId" clId="{93A3DAC9-2F8D-4AC4-8A7E-C7D08B93477A}" dt="2019-12-02T04:17:49.565" v="393" actId="26606"/>
          <ac:spMkLst>
            <pc:docMk/>
            <pc:sldMk cId="1571256743" sldId="262"/>
            <ac:spMk id="71" creationId="{14044C96-7CFD-44DB-A579-D77B0D37C681}"/>
          </ac:spMkLst>
        </pc:spChg>
        <pc:spChg chg="add del">
          <ac:chgData name="Dhairya Shah" userId="e14479e15595371b" providerId="LiveId" clId="{93A3DAC9-2F8D-4AC4-8A7E-C7D08B93477A}" dt="2019-12-02T04:17:51.072" v="395" actId="26606"/>
          <ac:spMkLst>
            <pc:docMk/>
            <pc:sldMk cId="1571256743" sldId="262"/>
            <ac:spMk id="73" creationId="{A06622B5-0D3E-459F-977C-302B9D9989E1}"/>
          </ac:spMkLst>
        </pc:spChg>
        <pc:spChg chg="add del">
          <ac:chgData name="Dhairya Shah" userId="e14479e15595371b" providerId="LiveId" clId="{93A3DAC9-2F8D-4AC4-8A7E-C7D08B93477A}" dt="2019-12-02T04:17:51.072" v="395" actId="26606"/>
          <ac:spMkLst>
            <pc:docMk/>
            <pc:sldMk cId="1571256743" sldId="262"/>
            <ac:spMk id="74" creationId="{A8C57116-FF6E-4139-8821-B2C87DACD77F}"/>
          </ac:spMkLst>
        </pc:spChg>
        <pc:spChg chg="add del">
          <ac:chgData name="Dhairya Shah" userId="e14479e15595371b" providerId="LiveId" clId="{93A3DAC9-2F8D-4AC4-8A7E-C7D08B93477A}" dt="2019-12-02T04:17:51.072" v="395" actId="26606"/>
          <ac:spMkLst>
            <pc:docMk/>
            <pc:sldMk cId="1571256743" sldId="262"/>
            <ac:spMk id="75" creationId="{B22EB6A2-EE25-4D0A-B8F7-560339BF7EF6}"/>
          </ac:spMkLst>
        </pc:spChg>
        <pc:spChg chg="add del">
          <ac:chgData name="Dhairya Shah" userId="e14479e15595371b" providerId="LiveId" clId="{93A3DAC9-2F8D-4AC4-8A7E-C7D08B93477A}" dt="2019-12-02T04:17:51.072" v="395" actId="26606"/>
          <ac:spMkLst>
            <pc:docMk/>
            <pc:sldMk cId="1571256743" sldId="262"/>
            <ac:spMk id="76" creationId="{D2C3104C-4206-4F13-AC1B-BD1A0833E721}"/>
          </ac:spMkLst>
        </pc:spChg>
        <pc:spChg chg="add del">
          <ac:chgData name="Dhairya Shah" userId="e14479e15595371b" providerId="LiveId" clId="{93A3DAC9-2F8D-4AC4-8A7E-C7D08B93477A}" dt="2019-12-02T04:17:51.072" v="395" actId="26606"/>
          <ac:spMkLst>
            <pc:docMk/>
            <pc:sldMk cId="1571256743" sldId="262"/>
            <ac:spMk id="77" creationId="{E075FF7B-260C-401F-825B-033879C5EB45}"/>
          </ac:spMkLst>
        </pc:spChg>
        <pc:spChg chg="add del">
          <ac:chgData name="Dhairya Shah" userId="e14479e15595371b" providerId="LiveId" clId="{93A3DAC9-2F8D-4AC4-8A7E-C7D08B93477A}" dt="2019-12-02T04:17:51.072" v="395" actId="26606"/>
          <ac:spMkLst>
            <pc:docMk/>
            <pc:sldMk cId="1571256743" sldId="262"/>
            <ac:spMk id="78" creationId="{1D5037CA-A2EE-4AB1-869B-76219B61EBF6}"/>
          </ac:spMkLst>
        </pc:spChg>
        <pc:spChg chg="add del">
          <ac:chgData name="Dhairya Shah" userId="e14479e15595371b" providerId="LiveId" clId="{93A3DAC9-2F8D-4AC4-8A7E-C7D08B93477A}" dt="2019-12-02T04:17:51.072" v="395" actId="26606"/>
          <ac:spMkLst>
            <pc:docMk/>
            <pc:sldMk cId="1571256743" sldId="262"/>
            <ac:spMk id="79" creationId="{03EE06E7-68E3-478C-8B9B-551876F1B7C2}"/>
          </ac:spMkLst>
        </pc:spChg>
        <pc:spChg chg="add del">
          <ac:chgData name="Dhairya Shah" userId="e14479e15595371b" providerId="LiveId" clId="{93A3DAC9-2F8D-4AC4-8A7E-C7D08B93477A}" dt="2019-12-02T04:17:51.072" v="395" actId="26606"/>
          <ac:spMkLst>
            <pc:docMk/>
            <pc:sldMk cId="1571256743" sldId="262"/>
            <ac:spMk id="80" creationId="{34533210-0571-49A3-9F72-A917C934BC05}"/>
          </ac:spMkLst>
        </pc:spChg>
        <pc:picChg chg="add del mod">
          <ac:chgData name="Dhairya Shah" userId="e14479e15595371b" providerId="LiveId" clId="{93A3DAC9-2F8D-4AC4-8A7E-C7D08B93477A}" dt="2019-12-02T04:07:38.263" v="266"/>
          <ac:picMkLst>
            <pc:docMk/>
            <pc:sldMk cId="1571256743" sldId="262"/>
            <ac:picMk id="5" creationId="{A01DE863-F0DB-4576-9542-4C1025460F0C}"/>
          </ac:picMkLst>
        </pc:picChg>
        <pc:picChg chg="add del mod">
          <ac:chgData name="Dhairya Shah" userId="e14479e15595371b" providerId="LiveId" clId="{93A3DAC9-2F8D-4AC4-8A7E-C7D08B93477A}" dt="2019-12-02T04:07:56.980" v="273"/>
          <ac:picMkLst>
            <pc:docMk/>
            <pc:sldMk cId="1571256743" sldId="262"/>
            <ac:picMk id="7" creationId="{E9FAF397-80E7-449D-81CE-296C6AA50CA9}"/>
          </ac:picMkLst>
        </pc:picChg>
        <pc:picChg chg="add del mod">
          <ac:chgData name="Dhairya Shah" userId="e14479e15595371b" providerId="LiveId" clId="{93A3DAC9-2F8D-4AC4-8A7E-C7D08B93477A}" dt="2019-12-02T04:08:34.580" v="286"/>
          <ac:picMkLst>
            <pc:docMk/>
            <pc:sldMk cId="1571256743" sldId="262"/>
            <ac:picMk id="9" creationId="{5A1C3EC5-65DF-46F8-9947-5987889EB522}"/>
          </ac:picMkLst>
        </pc:picChg>
        <pc:picChg chg="add del mod">
          <ac:chgData name="Dhairya Shah" userId="e14479e15595371b" providerId="LiveId" clId="{93A3DAC9-2F8D-4AC4-8A7E-C7D08B93477A}" dt="2019-12-02T04:08:33.170" v="284"/>
          <ac:picMkLst>
            <pc:docMk/>
            <pc:sldMk cId="1571256743" sldId="262"/>
            <ac:picMk id="12" creationId="{4A29B11A-0027-4EA5-AA60-938045DB9B5F}"/>
          </ac:picMkLst>
        </pc:picChg>
        <pc:picChg chg="add del">
          <ac:chgData name="Dhairya Shah" userId="e14479e15595371b" providerId="LiveId" clId="{93A3DAC9-2F8D-4AC4-8A7E-C7D08B93477A}" dt="2019-12-02T04:08:32.042" v="282"/>
          <ac:picMkLst>
            <pc:docMk/>
            <pc:sldMk cId="1571256743" sldId="262"/>
            <ac:picMk id="15" creationId="{7C83F2DF-40DF-45B6-939B-0AE9A16326B9}"/>
          </ac:picMkLst>
        </pc:picChg>
        <pc:picChg chg="add mod ord">
          <ac:chgData name="Dhairya Shah" userId="e14479e15595371b" providerId="LiveId" clId="{93A3DAC9-2F8D-4AC4-8A7E-C7D08B93477A}" dt="2019-12-02T04:18:56.937" v="424" actId="14100"/>
          <ac:picMkLst>
            <pc:docMk/>
            <pc:sldMk cId="1571256743" sldId="262"/>
            <ac:picMk id="16" creationId="{31D91A8A-73F0-412C-9179-C47F3D3D4F34}"/>
          </ac:picMkLst>
        </pc:picChg>
        <pc:picChg chg="add mod ord">
          <ac:chgData name="Dhairya Shah" userId="e14479e15595371b" providerId="LiveId" clId="{93A3DAC9-2F8D-4AC4-8A7E-C7D08B93477A}" dt="2019-12-02T04:18:54.562" v="423" actId="14100"/>
          <ac:picMkLst>
            <pc:docMk/>
            <pc:sldMk cId="1571256743" sldId="262"/>
            <ac:picMk id="17" creationId="{7AF4E216-8EB1-492D-ACCF-64FC840ED397}"/>
          </ac:picMkLst>
        </pc:picChg>
        <pc:picChg chg="add mod ord">
          <ac:chgData name="Dhairya Shah" userId="e14479e15595371b" providerId="LiveId" clId="{93A3DAC9-2F8D-4AC4-8A7E-C7D08B93477A}" dt="2019-12-02T04:31:34.359" v="776" actId="1076"/>
          <ac:picMkLst>
            <pc:docMk/>
            <pc:sldMk cId="1571256743" sldId="262"/>
            <ac:picMk id="19" creationId="{6E17774B-C315-48C9-93DE-F042F14E1E72}"/>
          </ac:picMkLst>
        </pc:picChg>
        <pc:picChg chg="add del mod">
          <ac:chgData name="Dhairya Shah" userId="e14479e15595371b" providerId="LiveId" clId="{93A3DAC9-2F8D-4AC4-8A7E-C7D08B93477A}" dt="2019-12-02T04:12:53.620" v="323"/>
          <ac:picMkLst>
            <pc:docMk/>
            <pc:sldMk cId="1571256743" sldId="262"/>
            <ac:picMk id="21" creationId="{1DE2F8E1-6810-4E8C-9B45-1952F2E4EF40}"/>
          </ac:picMkLst>
        </pc:picChg>
        <pc:picChg chg="add del">
          <ac:chgData name="Dhairya Shah" userId="e14479e15595371b" providerId="LiveId" clId="{93A3DAC9-2F8D-4AC4-8A7E-C7D08B93477A}" dt="2019-12-02T04:12:56.394" v="325"/>
          <ac:picMkLst>
            <pc:docMk/>
            <pc:sldMk cId="1571256743" sldId="262"/>
            <ac:picMk id="29" creationId="{61804354-B31C-4A83-8D50-D33D9A63EF32}"/>
          </ac:picMkLst>
        </pc:picChg>
        <pc:picChg chg="add del">
          <ac:chgData name="Dhairya Shah" userId="e14479e15595371b" providerId="LiveId" clId="{93A3DAC9-2F8D-4AC4-8A7E-C7D08B93477A}" dt="2019-12-02T04:13:02.767" v="327" actId="26606"/>
          <ac:picMkLst>
            <pc:docMk/>
            <pc:sldMk cId="1571256743" sldId="262"/>
            <ac:picMk id="38" creationId="{61804354-B31C-4A83-8D50-D33D9A63EF32}"/>
          </ac:picMkLst>
        </pc:picChg>
        <pc:picChg chg="add del mod ord">
          <ac:chgData name="Dhairya Shah" userId="e14479e15595371b" providerId="LiveId" clId="{93A3DAC9-2F8D-4AC4-8A7E-C7D08B93477A}" dt="2019-12-02T04:31:30.942" v="775"/>
          <ac:picMkLst>
            <pc:docMk/>
            <pc:sldMk cId="1571256743" sldId="262"/>
            <ac:picMk id="52" creationId="{61804354-B31C-4A83-8D50-D33D9A63EF32}"/>
          </ac:picMkLst>
        </pc:picChg>
        <pc:cxnChg chg="add del">
          <ac:chgData name="Dhairya Shah" userId="e14479e15595371b" providerId="LiveId" clId="{93A3DAC9-2F8D-4AC4-8A7E-C7D08B93477A}" dt="2019-12-02T04:18:05.556" v="405" actId="26606"/>
          <ac:cxnSpMkLst>
            <pc:docMk/>
            <pc:sldMk cId="1571256743" sldId="262"/>
            <ac:cxnSpMk id="62" creationId="{91B6081D-D3E8-4209-B85B-EB1C655A6272}"/>
          </ac:cxnSpMkLst>
        </pc:cxnChg>
        <pc:cxnChg chg="add del">
          <ac:chgData name="Dhairya Shah" userId="e14479e15595371b" providerId="LiveId" clId="{93A3DAC9-2F8D-4AC4-8A7E-C7D08B93477A}" dt="2019-12-02T04:17:48.094" v="391" actId="26606"/>
          <ac:cxnSpMkLst>
            <pc:docMk/>
            <pc:sldMk cId="1571256743" sldId="262"/>
            <ac:cxnSpMk id="63" creationId="{91B6081D-D3E8-4209-B85B-EB1C655A6272}"/>
          </ac:cxnSpMkLst>
        </pc:cxnChg>
        <pc:cxnChg chg="add del">
          <ac:chgData name="Dhairya Shah" userId="e14479e15595371b" providerId="LiveId" clId="{93A3DAC9-2F8D-4AC4-8A7E-C7D08B93477A}" dt="2019-12-02T04:17:48.094" v="391" actId="26606"/>
          <ac:cxnSpMkLst>
            <pc:docMk/>
            <pc:sldMk cId="1571256743" sldId="262"/>
            <ac:cxnSpMk id="64" creationId="{28CA55E4-1295-45C8-BA05-5A9E705B749A}"/>
          </ac:cxnSpMkLst>
        </pc:cxnChg>
        <pc:cxnChg chg="add del">
          <ac:chgData name="Dhairya Shah" userId="e14479e15595371b" providerId="LiveId" clId="{93A3DAC9-2F8D-4AC4-8A7E-C7D08B93477A}" dt="2019-12-02T04:17:48.094" v="391" actId="26606"/>
          <ac:cxnSpMkLst>
            <pc:docMk/>
            <pc:sldMk cId="1571256743" sldId="262"/>
            <ac:cxnSpMk id="65" creationId="{08C5794E-A9A1-4A23-AF68-C79A7822334C}"/>
          </ac:cxnSpMkLst>
        </pc:cxnChg>
        <pc:cxnChg chg="add del">
          <ac:chgData name="Dhairya Shah" userId="e14479e15595371b" providerId="LiveId" clId="{93A3DAC9-2F8D-4AC4-8A7E-C7D08B93477A}" dt="2019-12-02T04:18:05.556" v="405" actId="26606"/>
          <ac:cxnSpMkLst>
            <pc:docMk/>
            <pc:sldMk cId="1571256743" sldId="262"/>
            <ac:cxnSpMk id="66" creationId="{28CA55E4-1295-45C8-BA05-5A9E705B749A}"/>
          </ac:cxnSpMkLst>
        </pc:cxnChg>
        <pc:cxnChg chg="add del">
          <ac:chgData name="Dhairya Shah" userId="e14479e15595371b" providerId="LiveId" clId="{93A3DAC9-2F8D-4AC4-8A7E-C7D08B93477A}" dt="2019-12-02T04:18:05.556" v="405" actId="26606"/>
          <ac:cxnSpMkLst>
            <pc:docMk/>
            <pc:sldMk cId="1571256743" sldId="262"/>
            <ac:cxnSpMk id="72" creationId="{08C5794E-A9A1-4A23-AF68-C79A7822334C}"/>
          </ac:cxnSpMkLst>
        </pc:cxnChg>
      </pc:sldChg>
      <pc:sldChg chg="addSp delSp modSp mod setBg setClrOvrMap">
        <pc:chgData name="Dhairya Shah" userId="e14479e15595371b" providerId="LiveId" clId="{93A3DAC9-2F8D-4AC4-8A7E-C7D08B93477A}" dt="2019-12-02T04:37:18.814" v="906" actId="122"/>
        <pc:sldMkLst>
          <pc:docMk/>
          <pc:sldMk cId="276193756" sldId="263"/>
        </pc:sldMkLst>
        <pc:spChg chg="mod">
          <ac:chgData name="Dhairya Shah" userId="e14479e15595371b" providerId="LiveId" clId="{93A3DAC9-2F8D-4AC4-8A7E-C7D08B93477A}" dt="2019-12-02T04:37:18.814" v="906" actId="122"/>
          <ac:spMkLst>
            <pc:docMk/>
            <pc:sldMk cId="276193756" sldId="263"/>
            <ac:spMk id="2" creationId="{2D850E04-9162-4400-9C35-3C68D3A8456F}"/>
          </ac:spMkLst>
        </pc:spChg>
        <pc:spChg chg="del">
          <ac:chgData name="Dhairya Shah" userId="e14479e15595371b" providerId="LiveId" clId="{93A3DAC9-2F8D-4AC4-8A7E-C7D08B93477A}" dt="2019-12-02T04:29:34.150" v="766"/>
          <ac:spMkLst>
            <pc:docMk/>
            <pc:sldMk cId="276193756" sldId="263"/>
            <ac:spMk id="3" creationId="{DD9E16B2-4334-436A-BCB5-E6E46553C48A}"/>
          </ac:spMkLst>
        </pc:spChg>
        <pc:spChg chg="add del mod">
          <ac:chgData name="Dhairya Shah" userId="e14479e15595371b" providerId="LiveId" clId="{93A3DAC9-2F8D-4AC4-8A7E-C7D08B93477A}" dt="2019-12-02T04:29:58.838" v="772"/>
          <ac:spMkLst>
            <pc:docMk/>
            <pc:sldMk cId="276193756" sldId="263"/>
            <ac:spMk id="6" creationId="{6B7CCFD7-D4BC-4A7D-B920-6A42D172CACE}"/>
          </ac:spMkLst>
        </pc:spChg>
        <pc:spChg chg="add mod">
          <ac:chgData name="Dhairya Shah" userId="e14479e15595371b" providerId="LiveId" clId="{93A3DAC9-2F8D-4AC4-8A7E-C7D08B93477A}" dt="2019-12-02T04:30:13.374" v="774" actId="26606"/>
          <ac:spMkLst>
            <pc:docMk/>
            <pc:sldMk cId="276193756" sldId="263"/>
            <ac:spMk id="9" creationId="{774B570B-D6B7-4B86-B06C-60F596BECA68}"/>
          </ac:spMkLst>
        </pc:spChg>
        <pc:spChg chg="add del">
          <ac:chgData name="Dhairya Shah" userId="e14479e15595371b" providerId="LiveId" clId="{93A3DAC9-2F8D-4AC4-8A7E-C7D08B93477A}" dt="2019-12-02T04:29:48.845" v="769" actId="26606"/>
          <ac:spMkLst>
            <pc:docMk/>
            <pc:sldMk cId="276193756" sldId="263"/>
            <ac:spMk id="11" creationId="{3B854194-185D-494D-905C-7C7CB2E30F6E}"/>
          </ac:spMkLst>
        </pc:spChg>
        <pc:spChg chg="add del">
          <ac:chgData name="Dhairya Shah" userId="e14479e15595371b" providerId="LiveId" clId="{93A3DAC9-2F8D-4AC4-8A7E-C7D08B93477A}" dt="2019-12-02T04:29:48.845" v="769" actId="26606"/>
          <ac:spMkLst>
            <pc:docMk/>
            <pc:sldMk cId="276193756" sldId="263"/>
            <ac:spMk id="13" creationId="{B4F5FA0D-0104-4987-8241-EFF7C85B88DE}"/>
          </ac:spMkLst>
        </pc:spChg>
        <pc:spChg chg="add">
          <ac:chgData name="Dhairya Shah" userId="e14479e15595371b" providerId="LiveId" clId="{93A3DAC9-2F8D-4AC4-8A7E-C7D08B93477A}" dt="2019-12-02T04:30:13.374" v="774" actId="26606"/>
          <ac:spMkLst>
            <pc:docMk/>
            <pc:sldMk cId="276193756" sldId="263"/>
            <ac:spMk id="14" creationId="{EA67B5B4-3A24-436E-B663-1B2EBFF8A0CD}"/>
          </ac:spMkLst>
        </pc:spChg>
        <pc:spChg chg="add">
          <ac:chgData name="Dhairya Shah" userId="e14479e15595371b" providerId="LiveId" clId="{93A3DAC9-2F8D-4AC4-8A7E-C7D08B93477A}" dt="2019-12-02T04:30:13.374" v="774" actId="26606"/>
          <ac:spMkLst>
            <pc:docMk/>
            <pc:sldMk cId="276193756" sldId="263"/>
            <ac:spMk id="16" creationId="{987FDF89-C993-41F4-A1B8-DBAFF16008A9}"/>
          </ac:spMkLst>
        </pc:spChg>
        <pc:spChg chg="add del">
          <ac:chgData name="Dhairya Shah" userId="e14479e15595371b" providerId="LiveId" clId="{93A3DAC9-2F8D-4AC4-8A7E-C7D08B93477A}" dt="2019-12-02T04:29:55.872" v="771" actId="26606"/>
          <ac:spMkLst>
            <pc:docMk/>
            <pc:sldMk cId="276193756" sldId="263"/>
            <ac:spMk id="17" creationId="{B547373F-AF2E-4907-B442-9F902B387FD0}"/>
          </ac:spMkLst>
        </pc:spChg>
        <pc:spChg chg="add">
          <ac:chgData name="Dhairya Shah" userId="e14479e15595371b" providerId="LiveId" clId="{93A3DAC9-2F8D-4AC4-8A7E-C7D08B93477A}" dt="2019-12-02T04:30:13.374" v="774" actId="26606"/>
          <ac:spMkLst>
            <pc:docMk/>
            <pc:sldMk cId="276193756" sldId="263"/>
            <ac:spMk id="18" creationId="{64E585EA-75FD-4025-8270-F66A58A15CDA}"/>
          </ac:spMkLst>
        </pc:spChg>
        <pc:picChg chg="add del mod">
          <ac:chgData name="Dhairya Shah" userId="e14479e15595371b" providerId="LiveId" clId="{93A3DAC9-2F8D-4AC4-8A7E-C7D08B93477A}" dt="2019-12-02T04:29:36.039" v="767" actId="478"/>
          <ac:picMkLst>
            <pc:docMk/>
            <pc:sldMk cId="276193756" sldId="263"/>
            <ac:picMk id="4" creationId="{10E76D6B-5C7C-461B-99D6-89CCA17D9E51}"/>
          </ac:picMkLst>
        </pc:picChg>
        <pc:picChg chg="add del mod">
          <ac:chgData name="Dhairya Shah" userId="e14479e15595371b" providerId="LiveId" clId="{93A3DAC9-2F8D-4AC4-8A7E-C7D08B93477A}" dt="2019-12-02T04:30:03.284" v="773" actId="478"/>
          <ac:picMkLst>
            <pc:docMk/>
            <pc:sldMk cId="276193756" sldId="263"/>
            <ac:picMk id="7" creationId="{DBFBC7E9-DBBC-4612-8D23-48A00790A41D}"/>
          </ac:picMkLst>
        </pc:picChg>
        <pc:picChg chg="add del">
          <ac:chgData name="Dhairya Shah" userId="e14479e15595371b" providerId="LiveId" clId="{93A3DAC9-2F8D-4AC4-8A7E-C7D08B93477A}" dt="2019-12-02T04:29:48.845" v="769" actId="26606"/>
          <ac:picMkLst>
            <pc:docMk/>
            <pc:sldMk cId="276193756" sldId="263"/>
            <ac:picMk id="15" creationId="{2897127E-6CEF-446C-BE87-93B7C46E49D1}"/>
          </ac:picMkLst>
        </pc:picChg>
      </pc:sldChg>
      <pc:sldChg chg="addSp delSp modSp mod setBg setClrOvrMap">
        <pc:chgData name="Dhairya Shah" userId="e14479e15595371b" providerId="LiveId" clId="{93A3DAC9-2F8D-4AC4-8A7E-C7D08B93477A}" dt="2019-12-02T04:23:24.590" v="527" actId="20577"/>
        <pc:sldMkLst>
          <pc:docMk/>
          <pc:sldMk cId="942191219" sldId="264"/>
        </pc:sldMkLst>
        <pc:spChg chg="mod">
          <ac:chgData name="Dhairya Shah" userId="e14479e15595371b" providerId="LiveId" clId="{93A3DAC9-2F8D-4AC4-8A7E-C7D08B93477A}" dt="2019-12-02T04:23:24.590" v="527" actId="20577"/>
          <ac:spMkLst>
            <pc:docMk/>
            <pc:sldMk cId="942191219" sldId="264"/>
            <ac:spMk id="2" creationId="{7F26463B-B885-4570-B00F-9F6773164FA1}"/>
          </ac:spMkLst>
        </pc:spChg>
        <pc:spChg chg="mod">
          <ac:chgData name="Dhairya Shah" userId="e14479e15595371b" providerId="LiveId" clId="{93A3DAC9-2F8D-4AC4-8A7E-C7D08B93477A}" dt="2019-12-02T04:23:03.991" v="507" actId="26606"/>
          <ac:spMkLst>
            <pc:docMk/>
            <pc:sldMk cId="942191219" sldId="264"/>
            <ac:spMk id="3" creationId="{CA97B590-C7F0-4B3D-94DE-8CDCCEF880F1}"/>
          </ac:spMkLst>
        </pc:spChg>
        <pc:spChg chg="add del">
          <ac:chgData name="Dhairya Shah" userId="e14479e15595371b" providerId="LiveId" clId="{93A3DAC9-2F8D-4AC4-8A7E-C7D08B93477A}" dt="2019-12-02T04:23:03.970" v="506" actId="26606"/>
          <ac:spMkLst>
            <pc:docMk/>
            <pc:sldMk cId="942191219" sldId="264"/>
            <ac:spMk id="8" creationId="{48A740BC-A0AA-45E0-B899-2AE9C6FE11CA}"/>
          </ac:spMkLst>
        </pc:spChg>
        <pc:spChg chg="add">
          <ac:chgData name="Dhairya Shah" userId="e14479e15595371b" providerId="LiveId" clId="{93A3DAC9-2F8D-4AC4-8A7E-C7D08B93477A}" dt="2019-12-02T04:23:03.991" v="507" actId="26606"/>
          <ac:spMkLst>
            <pc:docMk/>
            <pc:sldMk cId="942191219" sldId="264"/>
            <ac:spMk id="12" creationId="{64E585EA-75FD-4025-8270-F66A58A15CDA}"/>
          </ac:spMkLst>
        </pc:spChg>
        <pc:spChg chg="add">
          <ac:chgData name="Dhairya Shah" userId="e14479e15595371b" providerId="LiveId" clId="{93A3DAC9-2F8D-4AC4-8A7E-C7D08B93477A}" dt="2019-12-02T04:23:03.991" v="507" actId="26606"/>
          <ac:spMkLst>
            <pc:docMk/>
            <pc:sldMk cId="942191219" sldId="264"/>
            <ac:spMk id="13" creationId="{EA67B5B4-3A24-436E-B663-1B2EBFF8A0CD}"/>
          </ac:spMkLst>
        </pc:spChg>
        <pc:spChg chg="add">
          <ac:chgData name="Dhairya Shah" userId="e14479e15595371b" providerId="LiveId" clId="{93A3DAC9-2F8D-4AC4-8A7E-C7D08B93477A}" dt="2019-12-02T04:23:03.991" v="507" actId="26606"/>
          <ac:spMkLst>
            <pc:docMk/>
            <pc:sldMk cId="942191219" sldId="264"/>
            <ac:spMk id="14" creationId="{987FDF89-C993-41F4-A1B8-DBAFF16008A9}"/>
          </ac:spMkLst>
        </pc:spChg>
        <pc:cxnChg chg="add del">
          <ac:chgData name="Dhairya Shah" userId="e14479e15595371b" providerId="LiveId" clId="{93A3DAC9-2F8D-4AC4-8A7E-C7D08B93477A}" dt="2019-12-02T04:23:03.970" v="506" actId="26606"/>
          <ac:cxnSpMkLst>
            <pc:docMk/>
            <pc:sldMk cId="942191219" sldId="264"/>
            <ac:cxnSpMk id="10" creationId="{B874EF51-C858-4BB9-97C3-D17755787127}"/>
          </ac:cxnSpMkLst>
        </pc:cxnChg>
      </pc:sldChg>
      <pc:sldChg chg="addSp modSp mod setBg setClrOvrMap">
        <pc:chgData name="Dhairya Shah" userId="e14479e15595371b" providerId="LiveId" clId="{93A3DAC9-2F8D-4AC4-8A7E-C7D08B93477A}" dt="2019-12-02T04:35:21.702" v="881" actId="122"/>
        <pc:sldMkLst>
          <pc:docMk/>
          <pc:sldMk cId="1225969093" sldId="265"/>
        </pc:sldMkLst>
        <pc:spChg chg="mod">
          <ac:chgData name="Dhairya Shah" userId="e14479e15595371b" providerId="LiveId" clId="{93A3DAC9-2F8D-4AC4-8A7E-C7D08B93477A}" dt="2019-12-02T04:35:21.702" v="881" actId="122"/>
          <ac:spMkLst>
            <pc:docMk/>
            <pc:sldMk cId="1225969093" sldId="265"/>
            <ac:spMk id="2" creationId="{D7E752E2-7CC0-4785-A98F-73A4DFBAF14E}"/>
          </ac:spMkLst>
        </pc:spChg>
        <pc:spChg chg="mod">
          <ac:chgData name="Dhairya Shah" userId="e14479e15595371b" providerId="LiveId" clId="{93A3DAC9-2F8D-4AC4-8A7E-C7D08B93477A}" dt="2019-12-02T04:23:54.602" v="559" actId="5793"/>
          <ac:spMkLst>
            <pc:docMk/>
            <pc:sldMk cId="1225969093" sldId="265"/>
            <ac:spMk id="3" creationId="{8161AC73-AA68-4CFA-BECD-679F5CA93149}"/>
          </ac:spMkLst>
        </pc:spChg>
        <pc:spChg chg="add">
          <ac:chgData name="Dhairya Shah" userId="e14479e15595371b" providerId="LiveId" clId="{93A3DAC9-2F8D-4AC4-8A7E-C7D08B93477A}" dt="2019-12-02T04:23:39.316" v="528" actId="26606"/>
          <ac:spMkLst>
            <pc:docMk/>
            <pc:sldMk cId="1225969093" sldId="265"/>
            <ac:spMk id="8" creationId="{EA67B5B4-3A24-436E-B663-1B2EBFF8A0CD}"/>
          </ac:spMkLst>
        </pc:spChg>
        <pc:spChg chg="add">
          <ac:chgData name="Dhairya Shah" userId="e14479e15595371b" providerId="LiveId" clId="{93A3DAC9-2F8D-4AC4-8A7E-C7D08B93477A}" dt="2019-12-02T04:23:39.316" v="528" actId="26606"/>
          <ac:spMkLst>
            <pc:docMk/>
            <pc:sldMk cId="1225969093" sldId="265"/>
            <ac:spMk id="10" creationId="{987FDF89-C993-41F4-A1B8-DBAFF16008A9}"/>
          </ac:spMkLst>
        </pc:spChg>
        <pc:spChg chg="add">
          <ac:chgData name="Dhairya Shah" userId="e14479e15595371b" providerId="LiveId" clId="{93A3DAC9-2F8D-4AC4-8A7E-C7D08B93477A}" dt="2019-12-02T04:23:39.316" v="528" actId="26606"/>
          <ac:spMkLst>
            <pc:docMk/>
            <pc:sldMk cId="1225969093" sldId="265"/>
            <ac:spMk id="12" creationId="{64E585EA-75FD-4025-8270-F66A58A15CDA}"/>
          </ac:spMkLst>
        </pc:spChg>
      </pc:sldChg>
      <pc:sldChg chg="del">
        <pc:chgData name="Dhairya Shah" userId="e14479e15595371b" providerId="LiveId" clId="{93A3DAC9-2F8D-4AC4-8A7E-C7D08B93477A}" dt="2019-12-02T04:36:56.511" v="899" actId="2696"/>
        <pc:sldMkLst>
          <pc:docMk/>
          <pc:sldMk cId="3814440992" sldId="266"/>
        </pc:sldMkLst>
      </pc:sldChg>
      <pc:sldChg chg="del">
        <pc:chgData name="Dhairya Shah" userId="e14479e15595371b" providerId="LiveId" clId="{93A3DAC9-2F8D-4AC4-8A7E-C7D08B93477A}" dt="2019-12-02T04:37:01.155" v="901" actId="2696"/>
        <pc:sldMkLst>
          <pc:docMk/>
          <pc:sldMk cId="3837870039" sldId="267"/>
        </pc:sldMkLst>
      </pc:sldChg>
      <pc:sldChg chg="del">
        <pc:chgData name="Dhairya Shah" userId="e14479e15595371b" providerId="LiveId" clId="{93A3DAC9-2F8D-4AC4-8A7E-C7D08B93477A}" dt="2019-12-02T04:37:04.720" v="902" actId="2696"/>
        <pc:sldMkLst>
          <pc:docMk/>
          <pc:sldMk cId="2311746858" sldId="268"/>
        </pc:sldMkLst>
      </pc:sldChg>
      <pc:sldChg chg="del">
        <pc:chgData name="Dhairya Shah" userId="e14479e15595371b" providerId="LiveId" clId="{93A3DAC9-2F8D-4AC4-8A7E-C7D08B93477A}" dt="2019-12-02T04:37:06.590" v="903" actId="2696"/>
        <pc:sldMkLst>
          <pc:docMk/>
          <pc:sldMk cId="929374863" sldId="269"/>
        </pc:sldMkLst>
      </pc:sldChg>
      <pc:sldChg chg="del">
        <pc:chgData name="Dhairya Shah" userId="e14479e15595371b" providerId="LiveId" clId="{93A3DAC9-2F8D-4AC4-8A7E-C7D08B93477A}" dt="2019-12-02T04:37:10.126" v="904" actId="2696"/>
        <pc:sldMkLst>
          <pc:docMk/>
          <pc:sldMk cId="3793179150" sldId="270"/>
        </pc:sldMkLst>
      </pc:sldChg>
      <pc:sldChg chg="del">
        <pc:chgData name="Dhairya Shah" userId="e14479e15595371b" providerId="LiveId" clId="{93A3DAC9-2F8D-4AC4-8A7E-C7D08B93477A}" dt="2019-12-02T04:37:12.239" v="905" actId="2696"/>
        <pc:sldMkLst>
          <pc:docMk/>
          <pc:sldMk cId="3544696679" sldId="271"/>
        </pc:sldMkLst>
      </pc:sldChg>
      <pc:sldChg chg="addSp delSp modSp mod setBg setClrOvrMap">
        <pc:chgData name="Dhairya Shah" userId="e14479e15595371b" providerId="LiveId" clId="{93A3DAC9-2F8D-4AC4-8A7E-C7D08B93477A}" dt="2019-12-02T04:36:04.865" v="891" actId="122"/>
        <pc:sldMkLst>
          <pc:docMk/>
          <pc:sldMk cId="2987066483" sldId="272"/>
        </pc:sldMkLst>
        <pc:spChg chg="mod">
          <ac:chgData name="Dhairya Shah" userId="e14479e15595371b" providerId="LiveId" clId="{93A3DAC9-2F8D-4AC4-8A7E-C7D08B93477A}" dt="2019-12-02T04:36:04.865" v="891" actId="122"/>
          <ac:spMkLst>
            <pc:docMk/>
            <pc:sldMk cId="2987066483" sldId="272"/>
            <ac:spMk id="2" creationId="{E327F0DC-A010-4ED1-A31E-45C9CF57C6ED}"/>
          </ac:spMkLst>
        </pc:spChg>
        <pc:spChg chg="del">
          <ac:chgData name="Dhairya Shah" userId="e14479e15595371b" providerId="LiveId" clId="{93A3DAC9-2F8D-4AC4-8A7E-C7D08B93477A}" dt="2019-12-02T04:24:59.163" v="563"/>
          <ac:spMkLst>
            <pc:docMk/>
            <pc:sldMk cId="2987066483" sldId="272"/>
            <ac:spMk id="3" creationId="{2692F612-2F6A-4A95-9348-E01CCFDC5EFE}"/>
          </ac:spMkLst>
        </pc:spChg>
        <pc:spChg chg="add mod">
          <ac:chgData name="Dhairya Shah" userId="e14479e15595371b" providerId="LiveId" clId="{93A3DAC9-2F8D-4AC4-8A7E-C7D08B93477A}" dt="2019-12-02T04:25:08.445" v="566" actId="26606"/>
          <ac:spMkLst>
            <pc:docMk/>
            <pc:sldMk cId="2987066483" sldId="272"/>
            <ac:spMk id="6" creationId="{9FE9A208-AE17-41DE-B1CA-F4763F2162B4}"/>
          </ac:spMkLst>
        </pc:spChg>
        <pc:spChg chg="add del">
          <ac:chgData name="Dhairya Shah" userId="e14479e15595371b" providerId="LiveId" clId="{93A3DAC9-2F8D-4AC4-8A7E-C7D08B93477A}" dt="2019-12-02T04:25:08.445" v="566" actId="26606"/>
          <ac:spMkLst>
            <pc:docMk/>
            <pc:sldMk cId="2987066483" sldId="272"/>
            <ac:spMk id="9" creationId="{605494DE-B078-4D87-BB01-C84320618DAD}"/>
          </ac:spMkLst>
        </pc:spChg>
        <pc:spChg chg="add del">
          <ac:chgData name="Dhairya Shah" userId="e14479e15595371b" providerId="LiveId" clId="{93A3DAC9-2F8D-4AC4-8A7E-C7D08B93477A}" dt="2019-12-02T04:25:08.445" v="566" actId="26606"/>
          <ac:spMkLst>
            <pc:docMk/>
            <pc:sldMk cId="2987066483" sldId="272"/>
            <ac:spMk id="11" creationId="{9A0576B0-CD8C-4661-95C8-A9F2CE7CDDB0}"/>
          </ac:spMkLst>
        </pc:spChg>
        <pc:spChg chg="add del">
          <ac:chgData name="Dhairya Shah" userId="e14479e15595371b" providerId="LiveId" clId="{93A3DAC9-2F8D-4AC4-8A7E-C7D08B93477A}" dt="2019-12-02T04:25:08.445" v="566" actId="26606"/>
          <ac:spMkLst>
            <pc:docMk/>
            <pc:sldMk cId="2987066483" sldId="272"/>
            <ac:spMk id="13" creationId="{3FF60E2B-3919-423C-B1FF-56CDE6681165}"/>
          </ac:spMkLst>
        </pc:spChg>
        <pc:spChg chg="add">
          <ac:chgData name="Dhairya Shah" userId="e14479e15595371b" providerId="LiveId" clId="{93A3DAC9-2F8D-4AC4-8A7E-C7D08B93477A}" dt="2019-12-02T04:25:08.445" v="566" actId="26606"/>
          <ac:spMkLst>
            <pc:docMk/>
            <pc:sldMk cId="2987066483" sldId="272"/>
            <ac:spMk id="18" creationId="{EA67B5B4-3A24-436E-B663-1B2EBFF8A0CD}"/>
          </ac:spMkLst>
        </pc:spChg>
        <pc:spChg chg="add">
          <ac:chgData name="Dhairya Shah" userId="e14479e15595371b" providerId="LiveId" clId="{93A3DAC9-2F8D-4AC4-8A7E-C7D08B93477A}" dt="2019-12-02T04:25:08.445" v="566" actId="26606"/>
          <ac:spMkLst>
            <pc:docMk/>
            <pc:sldMk cId="2987066483" sldId="272"/>
            <ac:spMk id="20" creationId="{987FDF89-C993-41F4-A1B8-DBAFF16008A9}"/>
          </ac:spMkLst>
        </pc:spChg>
        <pc:spChg chg="add">
          <ac:chgData name="Dhairya Shah" userId="e14479e15595371b" providerId="LiveId" clId="{93A3DAC9-2F8D-4AC4-8A7E-C7D08B93477A}" dt="2019-12-02T04:25:08.445" v="566" actId="26606"/>
          <ac:spMkLst>
            <pc:docMk/>
            <pc:sldMk cId="2987066483" sldId="272"/>
            <ac:spMk id="22" creationId="{64E585EA-75FD-4025-8270-F66A58A15CDA}"/>
          </ac:spMkLst>
        </pc:spChg>
        <pc:picChg chg="add del mod">
          <ac:chgData name="Dhairya Shah" userId="e14479e15595371b" providerId="LiveId" clId="{93A3DAC9-2F8D-4AC4-8A7E-C7D08B93477A}" dt="2019-12-02T04:25:06.593" v="565" actId="478"/>
          <ac:picMkLst>
            <pc:docMk/>
            <pc:sldMk cId="2987066483" sldId="272"/>
            <ac:picMk id="4" creationId="{D916510B-12B5-4647-823D-753CAD4BFBCB}"/>
          </ac:picMkLst>
        </pc:picChg>
      </pc:sldChg>
      <pc:sldChg chg="addSp delSp modSp add mod setBg setClrOvrMap">
        <pc:chgData name="Dhairya Shah" userId="e14479e15595371b" providerId="LiveId" clId="{93A3DAC9-2F8D-4AC4-8A7E-C7D08B93477A}" dt="2019-12-02T04:35:59.622" v="890" actId="122"/>
        <pc:sldMkLst>
          <pc:docMk/>
          <pc:sldMk cId="1192427488" sldId="273"/>
        </pc:sldMkLst>
        <pc:spChg chg="mod">
          <ac:chgData name="Dhairya Shah" userId="e14479e15595371b" providerId="LiveId" clId="{93A3DAC9-2F8D-4AC4-8A7E-C7D08B93477A}" dt="2019-12-02T04:35:59.622" v="890" actId="122"/>
          <ac:spMkLst>
            <pc:docMk/>
            <pc:sldMk cId="1192427488" sldId="273"/>
            <ac:spMk id="2" creationId="{C950279D-9D05-4094-8C90-C70041D61A17}"/>
          </ac:spMkLst>
        </pc:spChg>
        <pc:spChg chg="del mod">
          <ac:chgData name="Dhairya Shah" userId="e14479e15595371b" providerId="LiveId" clId="{93A3DAC9-2F8D-4AC4-8A7E-C7D08B93477A}" dt="2019-12-02T04:25:15.963" v="567" actId="26606"/>
          <ac:spMkLst>
            <pc:docMk/>
            <pc:sldMk cId="1192427488" sldId="273"/>
            <ac:spMk id="3" creationId="{8BE1F0FD-B71C-4444-AC2A-BAA8923C542B}"/>
          </ac:spMkLst>
        </pc:spChg>
        <pc:graphicFrameChg chg="add">
          <ac:chgData name="Dhairya Shah" userId="e14479e15595371b" providerId="LiveId" clId="{93A3DAC9-2F8D-4AC4-8A7E-C7D08B93477A}" dt="2019-12-02T04:25:15.963" v="567" actId="26606"/>
          <ac:graphicFrameMkLst>
            <pc:docMk/>
            <pc:sldMk cId="1192427488" sldId="273"/>
            <ac:graphicFrameMk id="5" creationId="{9BB06692-B3DF-4235-BEA0-5AB86B3F8227}"/>
          </ac:graphicFrameMkLst>
        </pc:graphicFrameChg>
      </pc:sldChg>
      <pc:sldChg chg="addSp delSp modSp add mod setBg setClrOvrMap delDesignElem">
        <pc:chgData name="Dhairya Shah" userId="e14479e15595371b" providerId="LiveId" clId="{93A3DAC9-2F8D-4AC4-8A7E-C7D08B93477A}" dt="2019-12-02T04:35:42.184" v="886" actId="122"/>
        <pc:sldMkLst>
          <pc:docMk/>
          <pc:sldMk cId="2756868671" sldId="274"/>
        </pc:sldMkLst>
        <pc:spChg chg="add mod">
          <ac:chgData name="Dhairya Shah" userId="e14479e15595371b" providerId="LiveId" clId="{93A3DAC9-2F8D-4AC4-8A7E-C7D08B93477A}" dt="2019-12-02T04:35:42.184" v="886" actId="122"/>
          <ac:spMkLst>
            <pc:docMk/>
            <pc:sldMk cId="2756868671" sldId="274"/>
            <ac:spMk id="2" creationId="{75CE8711-9009-4785-AF15-C4FA29B8DBD1}"/>
          </ac:spMkLst>
        </pc:spChg>
        <pc:spChg chg="add mod">
          <ac:chgData name="Dhairya Shah" userId="e14479e15595371b" providerId="LiveId" clId="{93A3DAC9-2F8D-4AC4-8A7E-C7D08B93477A}" dt="2019-12-02T04:24:47.472" v="562" actId="26606"/>
          <ac:spMkLst>
            <pc:docMk/>
            <pc:sldMk cId="2756868671" sldId="274"/>
            <ac:spMk id="3" creationId="{6DEAC362-CBB6-46F3-8012-B88E36720625}"/>
          </ac:spMkLst>
        </pc:spChg>
        <pc:spChg chg="add del">
          <ac:chgData name="Dhairya Shah" userId="e14479e15595371b" providerId="LiveId" clId="{93A3DAC9-2F8D-4AC4-8A7E-C7D08B93477A}" dt="2019-12-02T04:22:19.365" v="500"/>
          <ac:spMkLst>
            <pc:docMk/>
            <pc:sldMk cId="2756868671" sldId="274"/>
            <ac:spMk id="4" creationId="{2A8AA5BC-4F7A-4226-8F99-6D824B226A97}"/>
          </ac:spMkLst>
        </pc:spChg>
        <pc:spChg chg="add del">
          <ac:chgData name="Dhairya Shah" userId="e14479e15595371b" providerId="LiveId" clId="{93A3DAC9-2F8D-4AC4-8A7E-C7D08B93477A}" dt="2019-12-02T04:22:19.365" v="500"/>
          <ac:spMkLst>
            <pc:docMk/>
            <pc:sldMk cId="2756868671" sldId="274"/>
            <ac:spMk id="5" creationId="{3E5445C6-DD42-4979-86FF-03730E8C6DB0}"/>
          </ac:spMkLst>
        </pc:spChg>
        <pc:spChg chg="add del">
          <ac:chgData name="Dhairya Shah" userId="e14479e15595371b" providerId="LiveId" clId="{93A3DAC9-2F8D-4AC4-8A7E-C7D08B93477A}" dt="2019-12-02T04:21:35.034" v="478" actId="26606"/>
          <ac:spMkLst>
            <pc:docMk/>
            <pc:sldMk cId="2756868671" sldId="274"/>
            <ac:spMk id="7" creationId="{2A8AA5BC-4F7A-4226-8F99-6D824B226A97}"/>
          </ac:spMkLst>
        </pc:spChg>
        <pc:spChg chg="add del">
          <ac:chgData name="Dhairya Shah" userId="e14479e15595371b" providerId="LiveId" clId="{93A3DAC9-2F8D-4AC4-8A7E-C7D08B93477A}" dt="2019-12-02T04:24:47.472" v="562" actId="26606"/>
          <ac:spMkLst>
            <pc:docMk/>
            <pc:sldMk cId="2756868671" sldId="274"/>
            <ac:spMk id="8" creationId="{48A740BC-A0AA-45E0-B899-2AE9C6FE11CA}"/>
          </ac:spMkLst>
        </pc:spChg>
        <pc:spChg chg="add del">
          <ac:chgData name="Dhairya Shah" userId="e14479e15595371b" providerId="LiveId" clId="{93A3DAC9-2F8D-4AC4-8A7E-C7D08B93477A}" dt="2019-12-02T04:21:35.034" v="478" actId="26606"/>
          <ac:spMkLst>
            <pc:docMk/>
            <pc:sldMk cId="2756868671" sldId="274"/>
            <ac:spMk id="9" creationId="{3E5445C6-DD42-4979-86FF-03730E8C6DB0}"/>
          </ac:spMkLst>
        </pc:spChg>
        <pc:spChg chg="add">
          <ac:chgData name="Dhairya Shah" userId="e14479e15595371b" providerId="LiveId" clId="{93A3DAC9-2F8D-4AC4-8A7E-C7D08B93477A}" dt="2019-12-02T04:24:47.472" v="562" actId="26606"/>
          <ac:spMkLst>
            <pc:docMk/>
            <pc:sldMk cId="2756868671" sldId="274"/>
            <ac:spMk id="15" creationId="{EA67B5B4-3A24-436E-B663-1B2EBFF8A0CD}"/>
          </ac:spMkLst>
        </pc:spChg>
        <pc:spChg chg="add">
          <ac:chgData name="Dhairya Shah" userId="e14479e15595371b" providerId="LiveId" clId="{93A3DAC9-2F8D-4AC4-8A7E-C7D08B93477A}" dt="2019-12-02T04:24:47.472" v="562" actId="26606"/>
          <ac:spMkLst>
            <pc:docMk/>
            <pc:sldMk cId="2756868671" sldId="274"/>
            <ac:spMk id="17" creationId="{987FDF89-C993-41F4-A1B8-DBAFF16008A9}"/>
          </ac:spMkLst>
        </pc:spChg>
        <pc:spChg chg="add">
          <ac:chgData name="Dhairya Shah" userId="e14479e15595371b" providerId="LiveId" clId="{93A3DAC9-2F8D-4AC4-8A7E-C7D08B93477A}" dt="2019-12-02T04:24:47.472" v="562" actId="26606"/>
          <ac:spMkLst>
            <pc:docMk/>
            <pc:sldMk cId="2756868671" sldId="274"/>
            <ac:spMk id="19" creationId="{64E585EA-75FD-4025-8270-F66A58A15CDA}"/>
          </ac:spMkLst>
        </pc:spChg>
        <pc:picChg chg="add del">
          <ac:chgData name="Dhairya Shah" userId="e14479e15595371b" providerId="LiveId" clId="{93A3DAC9-2F8D-4AC4-8A7E-C7D08B93477A}" dt="2019-12-02T04:24:42.633" v="561"/>
          <ac:picMkLst>
            <pc:docMk/>
            <pc:sldMk cId="2756868671" sldId="274"/>
            <ac:picMk id="12" creationId="{9610CB77-6734-475A-AB9D-853F7D6B2639}"/>
          </ac:picMkLst>
        </pc:picChg>
        <pc:cxnChg chg="add del">
          <ac:chgData name="Dhairya Shah" userId="e14479e15595371b" providerId="LiveId" clId="{93A3DAC9-2F8D-4AC4-8A7E-C7D08B93477A}" dt="2019-12-02T04:22:19.365" v="500"/>
          <ac:cxnSpMkLst>
            <pc:docMk/>
            <pc:sldMk cId="2756868671" sldId="274"/>
            <ac:cxnSpMk id="6" creationId="{45000665-DFC7-417E-8FD7-516A0F15C975}"/>
          </ac:cxnSpMkLst>
        </pc:cxnChg>
        <pc:cxnChg chg="add del">
          <ac:chgData name="Dhairya Shah" userId="e14479e15595371b" providerId="LiveId" clId="{93A3DAC9-2F8D-4AC4-8A7E-C7D08B93477A}" dt="2019-12-02T04:24:47.472" v="562" actId="26606"/>
          <ac:cxnSpMkLst>
            <pc:docMk/>
            <pc:sldMk cId="2756868671" sldId="274"/>
            <ac:cxnSpMk id="10" creationId="{B874EF51-C858-4BB9-97C3-D17755787127}"/>
          </ac:cxnSpMkLst>
        </pc:cxnChg>
        <pc:cxnChg chg="add del">
          <ac:chgData name="Dhairya Shah" userId="e14479e15595371b" providerId="LiveId" clId="{93A3DAC9-2F8D-4AC4-8A7E-C7D08B93477A}" dt="2019-12-02T04:21:35.034" v="478" actId="26606"/>
          <ac:cxnSpMkLst>
            <pc:docMk/>
            <pc:sldMk cId="2756868671" sldId="274"/>
            <ac:cxnSpMk id="11" creationId="{45000665-DFC7-417E-8FD7-516A0F15C975}"/>
          </ac:cxnSpMkLst>
        </pc:cxnChg>
      </pc:sldChg>
      <pc:sldChg chg="addSp modSp add del">
        <pc:chgData name="Dhairya Shah" userId="e14479e15595371b" providerId="LiveId" clId="{93A3DAC9-2F8D-4AC4-8A7E-C7D08B93477A}" dt="2019-12-02T04:34:23.646" v="813" actId="2696"/>
        <pc:sldMkLst>
          <pc:docMk/>
          <pc:sldMk cId="1522923495" sldId="275"/>
        </pc:sldMkLst>
        <pc:spChg chg="add mod">
          <ac:chgData name="Dhairya Shah" userId="e14479e15595371b" providerId="LiveId" clId="{93A3DAC9-2F8D-4AC4-8A7E-C7D08B93477A}" dt="2019-12-02T04:31:58.773" v="779"/>
          <ac:spMkLst>
            <pc:docMk/>
            <pc:sldMk cId="1522923495" sldId="275"/>
            <ac:spMk id="3" creationId="{457B09EE-EAE5-4DA4-BB0B-B4EE07BC033D}"/>
          </ac:spMkLst>
        </pc:spChg>
        <pc:picChg chg="add">
          <ac:chgData name="Dhairya Shah" userId="e14479e15595371b" providerId="LiveId" clId="{93A3DAC9-2F8D-4AC4-8A7E-C7D08B93477A}" dt="2019-12-02T04:31:49.136" v="778"/>
          <ac:picMkLst>
            <pc:docMk/>
            <pc:sldMk cId="1522923495" sldId="275"/>
            <ac:picMk id="2" creationId="{D6F6B2BF-1FDD-49F5-B00F-AF93DFF66A2D}"/>
          </ac:picMkLst>
        </pc:picChg>
      </pc:sldChg>
      <pc:sldChg chg="addSp delSp modSp add mod ord setBg setClrOvrMap">
        <pc:chgData name="Dhairya Shah" userId="e14479e15595371b" providerId="LiveId" clId="{93A3DAC9-2F8D-4AC4-8A7E-C7D08B93477A}" dt="2019-12-02T04:35:32.339" v="884" actId="20577"/>
        <pc:sldMkLst>
          <pc:docMk/>
          <pc:sldMk cId="579645484" sldId="276"/>
        </pc:sldMkLst>
        <pc:spChg chg="mod">
          <ac:chgData name="Dhairya Shah" userId="e14479e15595371b" providerId="LiveId" clId="{93A3DAC9-2F8D-4AC4-8A7E-C7D08B93477A}" dt="2019-12-02T04:35:32.339" v="884" actId="20577"/>
          <ac:spMkLst>
            <pc:docMk/>
            <pc:sldMk cId="579645484" sldId="276"/>
            <ac:spMk id="2" creationId="{25EE0FD3-7F1B-4AF7-B607-AA5EBE190E74}"/>
          </ac:spMkLst>
        </pc:spChg>
        <pc:spChg chg="del">
          <ac:chgData name="Dhairya Shah" userId="e14479e15595371b" providerId="LiveId" clId="{93A3DAC9-2F8D-4AC4-8A7E-C7D08B93477A}" dt="2019-12-02T04:32:53.711" v="781"/>
          <ac:spMkLst>
            <pc:docMk/>
            <pc:sldMk cId="579645484" sldId="276"/>
            <ac:spMk id="3" creationId="{19A7852D-6AEB-4CDF-BA85-8A8C632AF8D6}"/>
          </ac:spMkLst>
        </pc:spChg>
        <pc:spChg chg="add del">
          <ac:chgData name="Dhairya Shah" userId="e14479e15595371b" providerId="LiveId" clId="{93A3DAC9-2F8D-4AC4-8A7E-C7D08B93477A}" dt="2019-12-02T04:33:29.525" v="783" actId="26606"/>
          <ac:spMkLst>
            <pc:docMk/>
            <pc:sldMk cId="579645484" sldId="276"/>
            <ac:spMk id="8" creationId="{F9693721-E789-4CC0-8207-D7E25EBBD182}"/>
          </ac:spMkLst>
        </pc:spChg>
        <pc:spChg chg="add del">
          <ac:chgData name="Dhairya Shah" userId="e14479e15595371b" providerId="LiveId" clId="{93A3DAC9-2F8D-4AC4-8A7E-C7D08B93477A}" dt="2019-12-02T04:33:29.525" v="783" actId="26606"/>
          <ac:spMkLst>
            <pc:docMk/>
            <pc:sldMk cId="579645484" sldId="276"/>
            <ac:spMk id="11" creationId="{867D4867-5BA7-4462-B2F6-A23F4A622AA7}"/>
          </ac:spMkLst>
        </pc:spChg>
        <pc:spChg chg="add del">
          <ac:chgData name="Dhairya Shah" userId="e14479e15595371b" providerId="LiveId" clId="{93A3DAC9-2F8D-4AC4-8A7E-C7D08B93477A}" dt="2019-12-02T04:33:36.810" v="785" actId="26606"/>
          <ac:spMkLst>
            <pc:docMk/>
            <pc:sldMk cId="579645484" sldId="276"/>
            <ac:spMk id="13" creationId="{3E23A947-2D45-4208-AE2B-64948C87A3EB}"/>
          </ac:spMkLst>
        </pc:spChg>
        <pc:spChg chg="add del">
          <ac:chgData name="Dhairya Shah" userId="e14479e15595371b" providerId="LiveId" clId="{93A3DAC9-2F8D-4AC4-8A7E-C7D08B93477A}" dt="2019-12-02T04:33:36.810" v="785" actId="26606"/>
          <ac:spMkLst>
            <pc:docMk/>
            <pc:sldMk cId="579645484" sldId="276"/>
            <ac:spMk id="14" creationId="{E45CA849-654C-4173-AD99-B3A2528275F5}"/>
          </ac:spMkLst>
        </pc:spChg>
        <pc:spChg chg="add del">
          <ac:chgData name="Dhairya Shah" userId="e14479e15595371b" providerId="LiveId" clId="{93A3DAC9-2F8D-4AC4-8A7E-C7D08B93477A}" dt="2019-12-02T04:33:36.810" v="785" actId="26606"/>
          <ac:spMkLst>
            <pc:docMk/>
            <pc:sldMk cId="579645484" sldId="276"/>
            <ac:spMk id="15" creationId="{E5BBB0F9-6A59-4D02-A9C7-A2D6516684CE}"/>
          </ac:spMkLst>
        </pc:spChg>
        <pc:spChg chg="add del">
          <ac:chgData name="Dhairya Shah" userId="e14479e15595371b" providerId="LiveId" clId="{93A3DAC9-2F8D-4AC4-8A7E-C7D08B93477A}" dt="2019-12-02T04:33:36.810" v="785" actId="26606"/>
          <ac:spMkLst>
            <pc:docMk/>
            <pc:sldMk cId="579645484" sldId="276"/>
            <ac:spMk id="16" creationId="{61D2B394-8A64-453D-9391-50CF8A9B71EB}"/>
          </ac:spMkLst>
        </pc:spChg>
        <pc:spChg chg="add">
          <ac:chgData name="Dhairya Shah" userId="e14479e15595371b" providerId="LiveId" clId="{93A3DAC9-2F8D-4AC4-8A7E-C7D08B93477A}" dt="2019-12-02T04:33:36.831" v="786" actId="26606"/>
          <ac:spMkLst>
            <pc:docMk/>
            <pc:sldMk cId="579645484" sldId="276"/>
            <ac:spMk id="18" creationId="{867D4867-5BA7-4462-B2F6-A23F4A622AA7}"/>
          </ac:spMkLst>
        </pc:spChg>
        <pc:spChg chg="add">
          <ac:chgData name="Dhairya Shah" userId="e14479e15595371b" providerId="LiveId" clId="{93A3DAC9-2F8D-4AC4-8A7E-C7D08B93477A}" dt="2019-12-02T04:33:36.831" v="786" actId="26606"/>
          <ac:spMkLst>
            <pc:docMk/>
            <pc:sldMk cId="579645484" sldId="276"/>
            <ac:spMk id="19" creationId="{F9693721-E789-4CC0-8207-D7E25EBBD182}"/>
          </ac:spMkLst>
        </pc:spChg>
        <pc:picChg chg="add mod">
          <ac:chgData name="Dhairya Shah" userId="e14479e15595371b" providerId="LiveId" clId="{93A3DAC9-2F8D-4AC4-8A7E-C7D08B93477A}" dt="2019-12-02T04:34:06.362" v="811" actId="14100"/>
          <ac:picMkLst>
            <pc:docMk/>
            <pc:sldMk cId="579645484" sldId="276"/>
            <ac:picMk id="4" creationId="{F4A58D66-5BB3-479D-B189-9EB3F59B4EDF}"/>
          </ac:picMkLst>
        </pc:picChg>
      </pc:sldChg>
      <pc:sldChg chg="addSp delSp modSp add mod setBg setClrOvrMap">
        <pc:chgData name="Dhairya Shah" userId="e14479e15595371b" providerId="LiveId" clId="{93A3DAC9-2F8D-4AC4-8A7E-C7D08B93477A}" dt="2019-12-02T04:35:27.150" v="883" actId="122"/>
        <pc:sldMkLst>
          <pc:docMk/>
          <pc:sldMk cId="305568640" sldId="277"/>
        </pc:sldMkLst>
        <pc:spChg chg="mod">
          <ac:chgData name="Dhairya Shah" userId="e14479e15595371b" providerId="LiveId" clId="{93A3DAC9-2F8D-4AC4-8A7E-C7D08B93477A}" dt="2019-12-02T04:35:27.150" v="883" actId="122"/>
          <ac:spMkLst>
            <pc:docMk/>
            <pc:sldMk cId="305568640" sldId="277"/>
            <ac:spMk id="2" creationId="{2577F734-F6B9-4C28-96CE-A1D78EC03E0F}"/>
          </ac:spMkLst>
        </pc:spChg>
        <pc:spChg chg="del">
          <ac:chgData name="Dhairya Shah" userId="e14479e15595371b" providerId="LiveId" clId="{93A3DAC9-2F8D-4AC4-8A7E-C7D08B93477A}" dt="2019-12-02T04:34:32.534" v="815"/>
          <ac:spMkLst>
            <pc:docMk/>
            <pc:sldMk cId="305568640" sldId="277"/>
            <ac:spMk id="3" creationId="{3DD3CC14-EE35-40AA-BA41-4B11B07D3C8F}"/>
          </ac:spMkLst>
        </pc:spChg>
        <pc:spChg chg="add mod">
          <ac:chgData name="Dhairya Shah" userId="e14479e15595371b" providerId="LiveId" clId="{93A3DAC9-2F8D-4AC4-8A7E-C7D08B93477A}" dt="2019-12-02T04:34:41.486" v="817" actId="26606"/>
          <ac:spMkLst>
            <pc:docMk/>
            <pc:sldMk cId="305568640" sldId="277"/>
            <ac:spMk id="6" creationId="{C017F430-676D-45F5-816E-3ABBB5A59E3F}"/>
          </ac:spMkLst>
        </pc:spChg>
        <pc:spChg chg="add">
          <ac:chgData name="Dhairya Shah" userId="e14479e15595371b" providerId="LiveId" clId="{93A3DAC9-2F8D-4AC4-8A7E-C7D08B93477A}" dt="2019-12-02T04:34:41.486" v="817" actId="26606"/>
          <ac:spMkLst>
            <pc:docMk/>
            <pc:sldMk cId="305568640" sldId="277"/>
            <ac:spMk id="11" creationId="{EA67B5B4-3A24-436E-B663-1B2EBFF8A0CD}"/>
          </ac:spMkLst>
        </pc:spChg>
        <pc:spChg chg="add">
          <ac:chgData name="Dhairya Shah" userId="e14479e15595371b" providerId="LiveId" clId="{93A3DAC9-2F8D-4AC4-8A7E-C7D08B93477A}" dt="2019-12-02T04:34:41.486" v="817" actId="26606"/>
          <ac:spMkLst>
            <pc:docMk/>
            <pc:sldMk cId="305568640" sldId="277"/>
            <ac:spMk id="13" creationId="{987FDF89-C993-41F4-A1B8-DBAFF16008A9}"/>
          </ac:spMkLst>
        </pc:spChg>
        <pc:spChg chg="add">
          <ac:chgData name="Dhairya Shah" userId="e14479e15595371b" providerId="LiveId" clId="{93A3DAC9-2F8D-4AC4-8A7E-C7D08B93477A}" dt="2019-12-02T04:34:41.486" v="817" actId="26606"/>
          <ac:spMkLst>
            <pc:docMk/>
            <pc:sldMk cId="305568640" sldId="277"/>
            <ac:spMk id="15" creationId="{64E585EA-75FD-4025-8270-F66A58A15CDA}"/>
          </ac:spMkLst>
        </pc:spChg>
        <pc:picChg chg="add del mod">
          <ac:chgData name="Dhairya Shah" userId="e14479e15595371b" providerId="LiveId" clId="{93A3DAC9-2F8D-4AC4-8A7E-C7D08B93477A}" dt="2019-12-02T04:34:36.926" v="816" actId="478"/>
          <ac:picMkLst>
            <pc:docMk/>
            <pc:sldMk cId="305568640" sldId="277"/>
            <ac:picMk id="4" creationId="{46D26A41-D173-46ED-9954-50394ED8876C}"/>
          </ac:picMkLst>
        </pc:pic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AE8CD-AD20-40FA-9E32-5F0BE020D7EA}" type="doc">
      <dgm:prSet loTypeId="urn:microsoft.com/office/officeart/2005/8/layout/vList2" loCatId="list" qsTypeId="urn:microsoft.com/office/officeart/2005/8/quickstyle/simple2" qsCatId="simple" csTypeId="urn:microsoft.com/office/officeart/2005/8/colors/accent5_1" csCatId="accent5"/>
      <dgm:spPr/>
      <dgm:t>
        <a:bodyPr/>
        <a:lstStyle/>
        <a:p>
          <a:endParaRPr lang="en-US"/>
        </a:p>
      </dgm:t>
    </dgm:pt>
    <dgm:pt modelId="{1F0D60B8-1D46-42EF-844A-A45866748762}">
      <dgm:prSet/>
      <dgm:spPr/>
      <dgm:t>
        <a:bodyPr/>
        <a:lstStyle/>
        <a:p>
          <a:pPr algn="ctr"/>
          <a:r>
            <a:rPr lang="en-US" b="1" dirty="0"/>
            <a:t>Planning Analysis &amp; Optimization of Supply Chain at Optimus Fulfill</a:t>
          </a:r>
          <a:endParaRPr lang="en-US" dirty="0"/>
        </a:p>
      </dgm:t>
    </dgm:pt>
    <dgm:pt modelId="{01526172-6B20-4EEF-949E-DBCEFC7C70CB}" type="parTrans" cxnId="{5F37D598-BB40-467F-8B16-02FF628ED938}">
      <dgm:prSet/>
      <dgm:spPr/>
      <dgm:t>
        <a:bodyPr/>
        <a:lstStyle/>
        <a:p>
          <a:endParaRPr lang="en-US"/>
        </a:p>
      </dgm:t>
    </dgm:pt>
    <dgm:pt modelId="{F998129D-0925-4235-A2AC-31FF2DA50A9D}" type="sibTrans" cxnId="{5F37D598-BB40-467F-8B16-02FF628ED938}">
      <dgm:prSet/>
      <dgm:spPr/>
      <dgm:t>
        <a:bodyPr/>
        <a:lstStyle/>
        <a:p>
          <a:endParaRPr lang="en-US"/>
        </a:p>
      </dgm:t>
    </dgm:pt>
    <dgm:pt modelId="{358350BE-610B-416E-B116-2CBC2DE0DD64}" type="pres">
      <dgm:prSet presAssocID="{B40AE8CD-AD20-40FA-9E32-5F0BE020D7EA}" presName="linear" presStyleCnt="0">
        <dgm:presLayoutVars>
          <dgm:animLvl val="lvl"/>
          <dgm:resizeHandles val="exact"/>
        </dgm:presLayoutVars>
      </dgm:prSet>
      <dgm:spPr/>
    </dgm:pt>
    <dgm:pt modelId="{A6260D8E-9FF1-4A57-A6BB-458D8690963B}" type="pres">
      <dgm:prSet presAssocID="{1F0D60B8-1D46-42EF-844A-A45866748762}" presName="parentText" presStyleLbl="node1" presStyleIdx="0" presStyleCnt="1">
        <dgm:presLayoutVars>
          <dgm:chMax val="0"/>
          <dgm:bulletEnabled val="1"/>
        </dgm:presLayoutVars>
      </dgm:prSet>
      <dgm:spPr/>
    </dgm:pt>
  </dgm:ptLst>
  <dgm:cxnLst>
    <dgm:cxn modelId="{80172604-429E-40E3-9F3A-457B7AD8A4DC}" type="presOf" srcId="{B40AE8CD-AD20-40FA-9E32-5F0BE020D7EA}" destId="{358350BE-610B-416E-B116-2CBC2DE0DD64}" srcOrd="0" destOrd="0" presId="urn:microsoft.com/office/officeart/2005/8/layout/vList2"/>
    <dgm:cxn modelId="{5F37D598-BB40-467F-8B16-02FF628ED938}" srcId="{B40AE8CD-AD20-40FA-9E32-5F0BE020D7EA}" destId="{1F0D60B8-1D46-42EF-844A-A45866748762}" srcOrd="0" destOrd="0" parTransId="{01526172-6B20-4EEF-949E-DBCEFC7C70CB}" sibTransId="{F998129D-0925-4235-A2AC-31FF2DA50A9D}"/>
    <dgm:cxn modelId="{CEF5ECD0-115C-4A03-BECF-EF9824D0D270}" type="presOf" srcId="{1F0D60B8-1D46-42EF-844A-A45866748762}" destId="{A6260D8E-9FF1-4A57-A6BB-458D8690963B}" srcOrd="0" destOrd="0" presId="urn:microsoft.com/office/officeart/2005/8/layout/vList2"/>
    <dgm:cxn modelId="{9E3B075F-6A80-44D9-8921-48CC6DCC6BD5}" type="presParOf" srcId="{358350BE-610B-416E-B116-2CBC2DE0DD64}" destId="{A6260D8E-9FF1-4A57-A6BB-458D8690963B}"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1D817-CD42-4D77-8796-42674958260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1FDF55F6-552F-4C77-902A-59278C521CB9}">
      <dgm:prSet/>
      <dgm:spPr/>
      <dgm:t>
        <a:bodyPr/>
        <a:lstStyle/>
        <a:p>
          <a:r>
            <a:rPr lang="en-US" dirty="0"/>
            <a:t>Optimus Fulfill is one of the multinational CPG firms focusing on the supply chain of food processing over a decade. It is one of the producer of Texas Tea in Texas with revenue of $5-$30M.</a:t>
          </a:r>
        </a:p>
      </dgm:t>
    </dgm:pt>
    <dgm:pt modelId="{3B0AB4AF-9223-4930-8BDF-1FDAC724E0EA}" type="parTrans" cxnId="{BD9C6DB9-6EB4-4337-83AF-75DFFFAEF6A9}">
      <dgm:prSet/>
      <dgm:spPr/>
      <dgm:t>
        <a:bodyPr/>
        <a:lstStyle/>
        <a:p>
          <a:endParaRPr lang="en-US"/>
        </a:p>
      </dgm:t>
    </dgm:pt>
    <dgm:pt modelId="{D9DDB00D-12B4-4AF7-96C6-DA49DB97119C}" type="sibTrans" cxnId="{BD9C6DB9-6EB4-4337-83AF-75DFFFAEF6A9}">
      <dgm:prSet/>
      <dgm:spPr/>
      <dgm:t>
        <a:bodyPr/>
        <a:lstStyle/>
        <a:p>
          <a:endParaRPr lang="en-US"/>
        </a:p>
      </dgm:t>
    </dgm:pt>
    <dgm:pt modelId="{5A0B2CDD-0166-4CBF-BCBB-88877EF8F5C6}">
      <dgm:prSet/>
      <dgm:spPr/>
      <dgm:t>
        <a:bodyPr/>
        <a:lstStyle/>
        <a:p>
          <a:r>
            <a:rPr lang="en-US" dirty="0"/>
            <a:t>The aim of this project is to identify the problems faced by the company in their supply chain and recommending  them new strategies and methodologies to overcome that problems.</a:t>
          </a:r>
        </a:p>
      </dgm:t>
    </dgm:pt>
    <dgm:pt modelId="{335A5FF2-7EC6-4FC0-9DD6-97976C060F8C}" type="parTrans" cxnId="{56938B25-BBAD-4AE0-902C-3AB34657EEB9}">
      <dgm:prSet/>
      <dgm:spPr/>
      <dgm:t>
        <a:bodyPr/>
        <a:lstStyle/>
        <a:p>
          <a:endParaRPr lang="en-US"/>
        </a:p>
      </dgm:t>
    </dgm:pt>
    <dgm:pt modelId="{69ADB06E-5EDD-4206-975A-09CB0AF804A6}" type="sibTrans" cxnId="{56938B25-BBAD-4AE0-902C-3AB34657EEB9}">
      <dgm:prSet/>
      <dgm:spPr/>
      <dgm:t>
        <a:bodyPr/>
        <a:lstStyle/>
        <a:p>
          <a:endParaRPr lang="en-US"/>
        </a:p>
      </dgm:t>
    </dgm:pt>
    <dgm:pt modelId="{F06D4BAB-B734-4758-B456-CD538F5042FA}">
      <dgm:prSet/>
      <dgm:spPr/>
      <dgm:t>
        <a:bodyPr/>
        <a:lstStyle/>
        <a:p>
          <a:r>
            <a:rPr lang="en-US" dirty="0"/>
            <a:t>All the relevant data like production logs, previous sales data, master product list and  manufacturing formulas of the product were analyzed.</a:t>
          </a:r>
        </a:p>
      </dgm:t>
    </dgm:pt>
    <dgm:pt modelId="{E69DE8BC-09E7-47BB-9EE9-7CD0EFD6D0F8}" type="parTrans" cxnId="{C87C8A2C-7B84-4861-A082-11B1AD896615}">
      <dgm:prSet/>
      <dgm:spPr/>
      <dgm:t>
        <a:bodyPr/>
        <a:lstStyle/>
        <a:p>
          <a:endParaRPr lang="en-US"/>
        </a:p>
      </dgm:t>
    </dgm:pt>
    <dgm:pt modelId="{526CAC62-DBE4-480C-9AEA-0ABDD7DA863B}" type="sibTrans" cxnId="{C87C8A2C-7B84-4861-A082-11B1AD896615}">
      <dgm:prSet/>
      <dgm:spPr/>
      <dgm:t>
        <a:bodyPr/>
        <a:lstStyle/>
        <a:p>
          <a:endParaRPr lang="en-US"/>
        </a:p>
      </dgm:t>
    </dgm:pt>
    <dgm:pt modelId="{825C8473-C78C-40B3-B776-89F9F02312CB}">
      <dgm:prSet/>
      <dgm:spPr/>
      <dgm:t>
        <a:bodyPr/>
        <a:lstStyle/>
        <a:p>
          <a:r>
            <a:rPr lang="en-US" dirty="0"/>
            <a:t>While coming up with new methodologies all the key assumptions recommended by references have been duly taken into consideration.</a:t>
          </a:r>
        </a:p>
      </dgm:t>
    </dgm:pt>
    <dgm:pt modelId="{72A767D9-9AE5-49B4-B029-A18E1968155E}" type="parTrans" cxnId="{840FAFB2-E77A-49EF-AD59-6E898E575D49}">
      <dgm:prSet/>
      <dgm:spPr/>
      <dgm:t>
        <a:bodyPr/>
        <a:lstStyle/>
        <a:p>
          <a:endParaRPr lang="en-US"/>
        </a:p>
      </dgm:t>
    </dgm:pt>
    <dgm:pt modelId="{E4E3C572-BE44-4C35-8D26-08DFB495D696}" type="sibTrans" cxnId="{840FAFB2-E77A-49EF-AD59-6E898E575D49}">
      <dgm:prSet/>
      <dgm:spPr/>
      <dgm:t>
        <a:bodyPr/>
        <a:lstStyle/>
        <a:p>
          <a:endParaRPr lang="en-US"/>
        </a:p>
      </dgm:t>
    </dgm:pt>
    <dgm:pt modelId="{776BB1C7-CDFC-47AB-9646-8A76A5A95BBE}">
      <dgm:prSet/>
      <dgm:spPr/>
      <dgm:t>
        <a:bodyPr/>
        <a:lstStyle/>
        <a:p>
          <a:r>
            <a:rPr lang="en-US" dirty="0"/>
            <a:t>The new recommendation touches upon the most important issues like Inventory management and Facility Planning.</a:t>
          </a:r>
        </a:p>
      </dgm:t>
    </dgm:pt>
    <dgm:pt modelId="{326068DA-1C81-4F58-8C19-C5D4DD10A27C}" type="parTrans" cxnId="{7B2E9202-F80D-4441-9D78-117358B32A6D}">
      <dgm:prSet/>
      <dgm:spPr/>
      <dgm:t>
        <a:bodyPr/>
        <a:lstStyle/>
        <a:p>
          <a:endParaRPr lang="en-US"/>
        </a:p>
      </dgm:t>
    </dgm:pt>
    <dgm:pt modelId="{725A3196-E287-44C2-9D80-7A05FD78CC77}" type="sibTrans" cxnId="{7B2E9202-F80D-4441-9D78-117358B32A6D}">
      <dgm:prSet/>
      <dgm:spPr/>
      <dgm:t>
        <a:bodyPr/>
        <a:lstStyle/>
        <a:p>
          <a:endParaRPr lang="en-US"/>
        </a:p>
      </dgm:t>
    </dgm:pt>
    <dgm:pt modelId="{CB57AF7C-1A8F-4800-963E-6486B18BF941}" type="pres">
      <dgm:prSet presAssocID="{4561D817-CD42-4D77-8796-42674958260E}" presName="vert0" presStyleCnt="0">
        <dgm:presLayoutVars>
          <dgm:dir/>
          <dgm:animOne val="branch"/>
          <dgm:animLvl val="lvl"/>
        </dgm:presLayoutVars>
      </dgm:prSet>
      <dgm:spPr/>
    </dgm:pt>
    <dgm:pt modelId="{3AF4AF4E-A330-4280-8BAB-C47C17DDAD26}" type="pres">
      <dgm:prSet presAssocID="{1FDF55F6-552F-4C77-902A-59278C521CB9}" presName="thickLine" presStyleLbl="alignNode1" presStyleIdx="0" presStyleCnt="5"/>
      <dgm:spPr/>
    </dgm:pt>
    <dgm:pt modelId="{E9A41E04-6878-4B3B-B944-50463D7BE450}" type="pres">
      <dgm:prSet presAssocID="{1FDF55F6-552F-4C77-902A-59278C521CB9}" presName="horz1" presStyleCnt="0"/>
      <dgm:spPr/>
    </dgm:pt>
    <dgm:pt modelId="{E84313AA-7415-44B7-9CB4-8ECE0A6A85A9}" type="pres">
      <dgm:prSet presAssocID="{1FDF55F6-552F-4C77-902A-59278C521CB9}" presName="tx1" presStyleLbl="revTx" presStyleIdx="0" presStyleCnt="5" custScaleY="130514"/>
      <dgm:spPr/>
    </dgm:pt>
    <dgm:pt modelId="{8798910A-5B8D-48D1-8C98-C348958C1DA1}" type="pres">
      <dgm:prSet presAssocID="{1FDF55F6-552F-4C77-902A-59278C521CB9}" presName="vert1" presStyleCnt="0"/>
      <dgm:spPr/>
    </dgm:pt>
    <dgm:pt modelId="{79385045-DF57-4B13-B5F2-65E03B9D01FE}" type="pres">
      <dgm:prSet presAssocID="{5A0B2CDD-0166-4CBF-BCBB-88877EF8F5C6}" presName="thickLine" presStyleLbl="alignNode1" presStyleIdx="1" presStyleCnt="5"/>
      <dgm:spPr/>
    </dgm:pt>
    <dgm:pt modelId="{97503F20-ADAB-4AC3-B714-E8B99F1595F8}" type="pres">
      <dgm:prSet presAssocID="{5A0B2CDD-0166-4CBF-BCBB-88877EF8F5C6}" presName="horz1" presStyleCnt="0"/>
      <dgm:spPr/>
    </dgm:pt>
    <dgm:pt modelId="{02EB72B5-AC9E-4DC2-A429-259AAAAEB286}" type="pres">
      <dgm:prSet presAssocID="{5A0B2CDD-0166-4CBF-BCBB-88877EF8F5C6}" presName="tx1" presStyleLbl="revTx" presStyleIdx="1" presStyleCnt="5"/>
      <dgm:spPr/>
    </dgm:pt>
    <dgm:pt modelId="{EF3887E0-216C-45DC-A1F0-423C0A51FD3C}" type="pres">
      <dgm:prSet presAssocID="{5A0B2CDD-0166-4CBF-BCBB-88877EF8F5C6}" presName="vert1" presStyleCnt="0"/>
      <dgm:spPr/>
    </dgm:pt>
    <dgm:pt modelId="{293145F1-344C-4D7C-B630-2C4E9955FE81}" type="pres">
      <dgm:prSet presAssocID="{776BB1C7-CDFC-47AB-9646-8A76A5A95BBE}" presName="thickLine" presStyleLbl="alignNode1" presStyleIdx="2" presStyleCnt="5"/>
      <dgm:spPr/>
    </dgm:pt>
    <dgm:pt modelId="{6C5C3C36-4583-44D3-9458-AA786DBE3A6A}" type="pres">
      <dgm:prSet presAssocID="{776BB1C7-CDFC-47AB-9646-8A76A5A95BBE}" presName="horz1" presStyleCnt="0"/>
      <dgm:spPr/>
    </dgm:pt>
    <dgm:pt modelId="{5C80E37C-8649-434A-8EE9-B786744ED923}" type="pres">
      <dgm:prSet presAssocID="{776BB1C7-CDFC-47AB-9646-8A76A5A95BBE}" presName="tx1" presStyleLbl="revTx" presStyleIdx="2" presStyleCnt="5"/>
      <dgm:spPr/>
    </dgm:pt>
    <dgm:pt modelId="{271A21E2-ECB4-49CE-8DE6-F822D0D0A6A8}" type="pres">
      <dgm:prSet presAssocID="{776BB1C7-CDFC-47AB-9646-8A76A5A95BBE}" presName="vert1" presStyleCnt="0"/>
      <dgm:spPr/>
    </dgm:pt>
    <dgm:pt modelId="{CADF63D8-C4FE-45C2-8993-B2FF9943D522}" type="pres">
      <dgm:prSet presAssocID="{F06D4BAB-B734-4758-B456-CD538F5042FA}" presName="thickLine" presStyleLbl="alignNode1" presStyleIdx="3" presStyleCnt="5"/>
      <dgm:spPr/>
    </dgm:pt>
    <dgm:pt modelId="{F0DD0431-7904-4829-BFA2-ABA8363BE90E}" type="pres">
      <dgm:prSet presAssocID="{F06D4BAB-B734-4758-B456-CD538F5042FA}" presName="horz1" presStyleCnt="0"/>
      <dgm:spPr/>
    </dgm:pt>
    <dgm:pt modelId="{84E4A7AD-AC30-41CE-9388-4F2A1B217026}" type="pres">
      <dgm:prSet presAssocID="{F06D4BAB-B734-4758-B456-CD538F5042FA}" presName="tx1" presStyleLbl="revTx" presStyleIdx="3" presStyleCnt="5"/>
      <dgm:spPr/>
    </dgm:pt>
    <dgm:pt modelId="{33EA2FFA-796E-4070-ADD7-E5B3DCFF6736}" type="pres">
      <dgm:prSet presAssocID="{F06D4BAB-B734-4758-B456-CD538F5042FA}" presName="vert1" presStyleCnt="0"/>
      <dgm:spPr/>
    </dgm:pt>
    <dgm:pt modelId="{AA657620-6ADC-468E-B8A6-3A434AC6E658}" type="pres">
      <dgm:prSet presAssocID="{825C8473-C78C-40B3-B776-89F9F02312CB}" presName="thickLine" presStyleLbl="alignNode1" presStyleIdx="4" presStyleCnt="5"/>
      <dgm:spPr/>
    </dgm:pt>
    <dgm:pt modelId="{6F5CA670-B1A2-4C90-8C0C-78DA94B01F17}" type="pres">
      <dgm:prSet presAssocID="{825C8473-C78C-40B3-B776-89F9F02312CB}" presName="horz1" presStyleCnt="0"/>
      <dgm:spPr/>
    </dgm:pt>
    <dgm:pt modelId="{30181AF0-2F2C-4DC2-A0E3-5B892CC58E3E}" type="pres">
      <dgm:prSet presAssocID="{825C8473-C78C-40B3-B776-89F9F02312CB}" presName="tx1" presStyleLbl="revTx" presStyleIdx="4" presStyleCnt="5"/>
      <dgm:spPr/>
    </dgm:pt>
    <dgm:pt modelId="{A7169A59-C65D-47E4-8474-BBF622CFBE25}" type="pres">
      <dgm:prSet presAssocID="{825C8473-C78C-40B3-B776-89F9F02312CB}" presName="vert1" presStyleCnt="0"/>
      <dgm:spPr/>
    </dgm:pt>
  </dgm:ptLst>
  <dgm:cxnLst>
    <dgm:cxn modelId="{7B2E9202-F80D-4441-9D78-117358B32A6D}" srcId="{4561D817-CD42-4D77-8796-42674958260E}" destId="{776BB1C7-CDFC-47AB-9646-8A76A5A95BBE}" srcOrd="2" destOrd="0" parTransId="{326068DA-1C81-4F58-8C19-C5D4DD10A27C}" sibTransId="{725A3196-E287-44C2-9D80-7A05FD78CC77}"/>
    <dgm:cxn modelId="{04E3CE1F-6898-49CF-9789-73A59BD5D9E6}" type="presOf" srcId="{1FDF55F6-552F-4C77-902A-59278C521CB9}" destId="{E84313AA-7415-44B7-9CB4-8ECE0A6A85A9}" srcOrd="0" destOrd="0" presId="urn:microsoft.com/office/officeart/2008/layout/LinedList"/>
    <dgm:cxn modelId="{56938B25-BBAD-4AE0-902C-3AB34657EEB9}" srcId="{4561D817-CD42-4D77-8796-42674958260E}" destId="{5A0B2CDD-0166-4CBF-BCBB-88877EF8F5C6}" srcOrd="1" destOrd="0" parTransId="{335A5FF2-7EC6-4FC0-9DD6-97976C060F8C}" sibTransId="{69ADB06E-5EDD-4206-975A-09CB0AF804A6}"/>
    <dgm:cxn modelId="{C87C8A2C-7B84-4861-A082-11B1AD896615}" srcId="{4561D817-CD42-4D77-8796-42674958260E}" destId="{F06D4BAB-B734-4758-B456-CD538F5042FA}" srcOrd="3" destOrd="0" parTransId="{E69DE8BC-09E7-47BB-9EE9-7CD0EFD6D0F8}" sibTransId="{526CAC62-DBE4-480C-9AEA-0ABDD7DA863B}"/>
    <dgm:cxn modelId="{CC814E6F-6D2D-447B-8906-54FEDFA707FD}" type="presOf" srcId="{4561D817-CD42-4D77-8796-42674958260E}" destId="{CB57AF7C-1A8F-4800-963E-6486B18BF941}" srcOrd="0" destOrd="0" presId="urn:microsoft.com/office/officeart/2008/layout/LinedList"/>
    <dgm:cxn modelId="{819D878F-309C-4622-9AD8-ACF52435C550}" type="presOf" srcId="{825C8473-C78C-40B3-B776-89F9F02312CB}" destId="{30181AF0-2F2C-4DC2-A0E3-5B892CC58E3E}" srcOrd="0" destOrd="0" presId="urn:microsoft.com/office/officeart/2008/layout/LinedList"/>
    <dgm:cxn modelId="{DA3C9C9F-D146-44E3-BFEC-BD1ECF8FF8AF}" type="presOf" srcId="{776BB1C7-CDFC-47AB-9646-8A76A5A95BBE}" destId="{5C80E37C-8649-434A-8EE9-B786744ED923}" srcOrd="0" destOrd="0" presId="urn:microsoft.com/office/officeart/2008/layout/LinedList"/>
    <dgm:cxn modelId="{840FAFB2-E77A-49EF-AD59-6E898E575D49}" srcId="{4561D817-CD42-4D77-8796-42674958260E}" destId="{825C8473-C78C-40B3-B776-89F9F02312CB}" srcOrd="4" destOrd="0" parTransId="{72A767D9-9AE5-49B4-B029-A18E1968155E}" sibTransId="{E4E3C572-BE44-4C35-8D26-08DFB495D696}"/>
    <dgm:cxn modelId="{BD9C6DB9-6EB4-4337-83AF-75DFFFAEF6A9}" srcId="{4561D817-CD42-4D77-8796-42674958260E}" destId="{1FDF55F6-552F-4C77-902A-59278C521CB9}" srcOrd="0" destOrd="0" parTransId="{3B0AB4AF-9223-4930-8BDF-1FDAC724E0EA}" sibTransId="{D9DDB00D-12B4-4AF7-96C6-DA49DB97119C}"/>
    <dgm:cxn modelId="{63B0EBD0-AD5F-4700-997D-1F3E39FA710C}" type="presOf" srcId="{F06D4BAB-B734-4758-B456-CD538F5042FA}" destId="{84E4A7AD-AC30-41CE-9388-4F2A1B217026}" srcOrd="0" destOrd="0" presId="urn:microsoft.com/office/officeart/2008/layout/LinedList"/>
    <dgm:cxn modelId="{0B62B1D4-C290-4B8B-9201-3EE962ACD0FF}" type="presOf" srcId="{5A0B2CDD-0166-4CBF-BCBB-88877EF8F5C6}" destId="{02EB72B5-AC9E-4DC2-A429-259AAAAEB286}" srcOrd="0" destOrd="0" presId="urn:microsoft.com/office/officeart/2008/layout/LinedList"/>
    <dgm:cxn modelId="{46B979BF-83C7-4936-BCFC-CD4FD9E4B32C}" type="presParOf" srcId="{CB57AF7C-1A8F-4800-963E-6486B18BF941}" destId="{3AF4AF4E-A330-4280-8BAB-C47C17DDAD26}" srcOrd="0" destOrd="0" presId="urn:microsoft.com/office/officeart/2008/layout/LinedList"/>
    <dgm:cxn modelId="{1A4927C6-6719-48D6-90D9-5F6BD957174C}" type="presParOf" srcId="{CB57AF7C-1A8F-4800-963E-6486B18BF941}" destId="{E9A41E04-6878-4B3B-B944-50463D7BE450}" srcOrd="1" destOrd="0" presId="urn:microsoft.com/office/officeart/2008/layout/LinedList"/>
    <dgm:cxn modelId="{E77CF98F-D3A7-4C2D-9458-52501CBA43C5}" type="presParOf" srcId="{E9A41E04-6878-4B3B-B944-50463D7BE450}" destId="{E84313AA-7415-44B7-9CB4-8ECE0A6A85A9}" srcOrd="0" destOrd="0" presId="urn:microsoft.com/office/officeart/2008/layout/LinedList"/>
    <dgm:cxn modelId="{5DDE133B-9A5A-4354-8C1B-1C26B97F58D7}" type="presParOf" srcId="{E9A41E04-6878-4B3B-B944-50463D7BE450}" destId="{8798910A-5B8D-48D1-8C98-C348958C1DA1}" srcOrd="1" destOrd="0" presId="urn:microsoft.com/office/officeart/2008/layout/LinedList"/>
    <dgm:cxn modelId="{A72D7CB3-C4AA-4662-8C28-4E25EF96F1EA}" type="presParOf" srcId="{CB57AF7C-1A8F-4800-963E-6486B18BF941}" destId="{79385045-DF57-4B13-B5F2-65E03B9D01FE}" srcOrd="2" destOrd="0" presId="urn:microsoft.com/office/officeart/2008/layout/LinedList"/>
    <dgm:cxn modelId="{25A29C45-256C-42D0-A6C5-33340200860F}" type="presParOf" srcId="{CB57AF7C-1A8F-4800-963E-6486B18BF941}" destId="{97503F20-ADAB-4AC3-B714-E8B99F1595F8}" srcOrd="3" destOrd="0" presId="urn:microsoft.com/office/officeart/2008/layout/LinedList"/>
    <dgm:cxn modelId="{4A8C22C6-757E-4B59-948D-512D7AD87D87}" type="presParOf" srcId="{97503F20-ADAB-4AC3-B714-E8B99F1595F8}" destId="{02EB72B5-AC9E-4DC2-A429-259AAAAEB286}" srcOrd="0" destOrd="0" presId="urn:microsoft.com/office/officeart/2008/layout/LinedList"/>
    <dgm:cxn modelId="{D3BE37D0-7E2E-438F-ABEC-1496547F5FD2}" type="presParOf" srcId="{97503F20-ADAB-4AC3-B714-E8B99F1595F8}" destId="{EF3887E0-216C-45DC-A1F0-423C0A51FD3C}" srcOrd="1" destOrd="0" presId="urn:microsoft.com/office/officeart/2008/layout/LinedList"/>
    <dgm:cxn modelId="{CEC7B6EB-D9F0-466D-8837-FEB769958897}" type="presParOf" srcId="{CB57AF7C-1A8F-4800-963E-6486B18BF941}" destId="{293145F1-344C-4D7C-B630-2C4E9955FE81}" srcOrd="4" destOrd="0" presId="urn:microsoft.com/office/officeart/2008/layout/LinedList"/>
    <dgm:cxn modelId="{40AFE0BA-94FA-4C61-B5B6-B2DE62719343}" type="presParOf" srcId="{CB57AF7C-1A8F-4800-963E-6486B18BF941}" destId="{6C5C3C36-4583-44D3-9458-AA786DBE3A6A}" srcOrd="5" destOrd="0" presId="urn:microsoft.com/office/officeart/2008/layout/LinedList"/>
    <dgm:cxn modelId="{4DCA0432-2F3F-459A-B7FC-4672C78D2195}" type="presParOf" srcId="{6C5C3C36-4583-44D3-9458-AA786DBE3A6A}" destId="{5C80E37C-8649-434A-8EE9-B786744ED923}" srcOrd="0" destOrd="0" presId="urn:microsoft.com/office/officeart/2008/layout/LinedList"/>
    <dgm:cxn modelId="{3BC93342-590C-4802-86E2-9C74579C18DC}" type="presParOf" srcId="{6C5C3C36-4583-44D3-9458-AA786DBE3A6A}" destId="{271A21E2-ECB4-49CE-8DE6-F822D0D0A6A8}" srcOrd="1" destOrd="0" presId="urn:microsoft.com/office/officeart/2008/layout/LinedList"/>
    <dgm:cxn modelId="{CF4AE73E-D834-47D9-91A4-9856B72EB218}" type="presParOf" srcId="{CB57AF7C-1A8F-4800-963E-6486B18BF941}" destId="{CADF63D8-C4FE-45C2-8993-B2FF9943D522}" srcOrd="6" destOrd="0" presId="urn:microsoft.com/office/officeart/2008/layout/LinedList"/>
    <dgm:cxn modelId="{C9C14B6E-FC7F-4C0B-9E43-CBFE123722A8}" type="presParOf" srcId="{CB57AF7C-1A8F-4800-963E-6486B18BF941}" destId="{F0DD0431-7904-4829-BFA2-ABA8363BE90E}" srcOrd="7" destOrd="0" presId="urn:microsoft.com/office/officeart/2008/layout/LinedList"/>
    <dgm:cxn modelId="{6F90D700-0E63-4CCA-8E42-F2FE45F391FE}" type="presParOf" srcId="{F0DD0431-7904-4829-BFA2-ABA8363BE90E}" destId="{84E4A7AD-AC30-41CE-9388-4F2A1B217026}" srcOrd="0" destOrd="0" presId="urn:microsoft.com/office/officeart/2008/layout/LinedList"/>
    <dgm:cxn modelId="{FD046CC7-9EF4-4C92-B251-8F0E52BC70B0}" type="presParOf" srcId="{F0DD0431-7904-4829-BFA2-ABA8363BE90E}" destId="{33EA2FFA-796E-4070-ADD7-E5B3DCFF6736}" srcOrd="1" destOrd="0" presId="urn:microsoft.com/office/officeart/2008/layout/LinedList"/>
    <dgm:cxn modelId="{40E52E82-1D2C-4E34-9422-763D1F101485}" type="presParOf" srcId="{CB57AF7C-1A8F-4800-963E-6486B18BF941}" destId="{AA657620-6ADC-468E-B8A6-3A434AC6E658}" srcOrd="8" destOrd="0" presId="urn:microsoft.com/office/officeart/2008/layout/LinedList"/>
    <dgm:cxn modelId="{EE5A5F88-CB7E-4EB8-9BBC-DD8E6BA439E0}" type="presParOf" srcId="{CB57AF7C-1A8F-4800-963E-6486B18BF941}" destId="{6F5CA670-B1A2-4C90-8C0C-78DA94B01F17}" srcOrd="9" destOrd="0" presId="urn:microsoft.com/office/officeart/2008/layout/LinedList"/>
    <dgm:cxn modelId="{DB9F5672-D3B9-46B3-B3C3-54BB61AE9043}" type="presParOf" srcId="{6F5CA670-B1A2-4C90-8C0C-78DA94B01F17}" destId="{30181AF0-2F2C-4DC2-A0E3-5B892CC58E3E}" srcOrd="0" destOrd="0" presId="urn:microsoft.com/office/officeart/2008/layout/LinedList"/>
    <dgm:cxn modelId="{040700AF-42C7-4F61-9A39-A2583924EFC0}" type="presParOf" srcId="{6F5CA670-B1A2-4C90-8C0C-78DA94B01F17}" destId="{A7169A59-C65D-47E4-8474-BBF622CFBE2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E6468B-45F3-49E4-AF6D-08107288A7F2}" type="doc">
      <dgm:prSet loTypeId="urn:microsoft.com/office/officeart/2005/8/layout/default" loCatId="list" qsTypeId="urn:microsoft.com/office/officeart/2005/8/quickstyle/simple1" qsCatId="simple" csTypeId="urn:microsoft.com/office/officeart/2005/8/colors/accent1_1" csCatId="accent1" phldr="1"/>
      <dgm:spPr/>
      <dgm:t>
        <a:bodyPr/>
        <a:lstStyle/>
        <a:p>
          <a:endParaRPr lang="en-US"/>
        </a:p>
      </dgm:t>
    </dgm:pt>
    <dgm:pt modelId="{B0274EC7-1882-43C2-B53C-087CE9CFC461}">
      <dgm:prSet/>
      <dgm:spPr/>
      <dgm:t>
        <a:bodyPr/>
        <a:lstStyle/>
        <a:p>
          <a:r>
            <a:rPr lang="en-US" b="1" i="0" dirty="0">
              <a:latin typeface="+mn-lt"/>
            </a:rPr>
            <a:t>Not keeping up with the production.</a:t>
          </a:r>
        </a:p>
      </dgm:t>
    </dgm:pt>
    <dgm:pt modelId="{E9D9592B-2BE0-4B1C-AC52-DCA122333564}" type="parTrans" cxnId="{472BD10F-8785-4E1B-94EF-4347E1DA19B1}">
      <dgm:prSet/>
      <dgm:spPr/>
      <dgm:t>
        <a:bodyPr/>
        <a:lstStyle/>
        <a:p>
          <a:endParaRPr lang="en-US"/>
        </a:p>
      </dgm:t>
    </dgm:pt>
    <dgm:pt modelId="{CA82D4CD-40E0-4178-8712-41A38AEE4C68}" type="sibTrans" cxnId="{472BD10F-8785-4E1B-94EF-4347E1DA19B1}">
      <dgm:prSet/>
      <dgm:spPr/>
      <dgm:t>
        <a:bodyPr/>
        <a:lstStyle/>
        <a:p>
          <a:endParaRPr lang="en-US"/>
        </a:p>
      </dgm:t>
    </dgm:pt>
    <dgm:pt modelId="{FEDEAA97-041B-479D-87B4-744F8764D9B7}">
      <dgm:prSet/>
      <dgm:spPr/>
      <dgm:t>
        <a:bodyPr/>
        <a:lstStyle/>
        <a:p>
          <a:r>
            <a:rPr lang="en-US" b="1" i="0" dirty="0">
              <a:latin typeface="+mn-lt"/>
            </a:rPr>
            <a:t>Raw material Stockouts </a:t>
          </a:r>
        </a:p>
      </dgm:t>
    </dgm:pt>
    <dgm:pt modelId="{97B26BD2-F93E-4D4F-9524-8CAEBA041726}" type="parTrans" cxnId="{AEF10298-F1B1-4A07-8B2D-82FD6957E0A4}">
      <dgm:prSet/>
      <dgm:spPr/>
      <dgm:t>
        <a:bodyPr/>
        <a:lstStyle/>
        <a:p>
          <a:endParaRPr lang="en-US"/>
        </a:p>
      </dgm:t>
    </dgm:pt>
    <dgm:pt modelId="{CCA5365D-CAAC-4320-A4D5-73D2A2506AD0}" type="sibTrans" cxnId="{AEF10298-F1B1-4A07-8B2D-82FD6957E0A4}">
      <dgm:prSet/>
      <dgm:spPr/>
      <dgm:t>
        <a:bodyPr/>
        <a:lstStyle/>
        <a:p>
          <a:endParaRPr lang="en-US"/>
        </a:p>
      </dgm:t>
    </dgm:pt>
    <dgm:pt modelId="{5E54305B-3DAD-43CB-9051-E6BB576D401A}">
      <dgm:prSet/>
      <dgm:spPr/>
      <dgm:t>
        <a:bodyPr/>
        <a:lstStyle/>
        <a:p>
          <a:r>
            <a:rPr lang="en-US" b="1" i="0" dirty="0">
              <a:latin typeface="+mn-lt"/>
            </a:rPr>
            <a:t>Higher downtimes</a:t>
          </a:r>
        </a:p>
      </dgm:t>
    </dgm:pt>
    <dgm:pt modelId="{5284C9CA-38DF-426E-8F5E-E2B0A1D886CC}" type="parTrans" cxnId="{9657EA18-400B-44A0-A2C7-AB43073EDA1E}">
      <dgm:prSet/>
      <dgm:spPr/>
      <dgm:t>
        <a:bodyPr/>
        <a:lstStyle/>
        <a:p>
          <a:endParaRPr lang="en-US"/>
        </a:p>
      </dgm:t>
    </dgm:pt>
    <dgm:pt modelId="{AF991BC0-AC61-4826-A877-F671AB845D0B}" type="sibTrans" cxnId="{9657EA18-400B-44A0-A2C7-AB43073EDA1E}">
      <dgm:prSet/>
      <dgm:spPr/>
      <dgm:t>
        <a:bodyPr/>
        <a:lstStyle/>
        <a:p>
          <a:endParaRPr lang="en-US"/>
        </a:p>
      </dgm:t>
    </dgm:pt>
    <dgm:pt modelId="{8B0E86AC-37A4-44D1-B3EB-CA72512A3DE5}">
      <dgm:prSet/>
      <dgm:spPr/>
      <dgm:t>
        <a:bodyPr/>
        <a:lstStyle/>
        <a:p>
          <a:r>
            <a:rPr lang="en-US" b="1" i="0" dirty="0">
              <a:latin typeface="+mn-lt"/>
            </a:rPr>
            <a:t>Improper storage strategy </a:t>
          </a:r>
        </a:p>
      </dgm:t>
    </dgm:pt>
    <dgm:pt modelId="{769059CD-CAF5-4CD7-AF7E-E0FE3E1697FB}" type="parTrans" cxnId="{588B6C3E-B8AA-4511-A46E-BF0460E3B9E1}">
      <dgm:prSet/>
      <dgm:spPr/>
      <dgm:t>
        <a:bodyPr/>
        <a:lstStyle/>
        <a:p>
          <a:endParaRPr lang="en-US"/>
        </a:p>
      </dgm:t>
    </dgm:pt>
    <dgm:pt modelId="{5D79151C-D122-4A5E-9970-D020DEFA354A}" type="sibTrans" cxnId="{588B6C3E-B8AA-4511-A46E-BF0460E3B9E1}">
      <dgm:prSet/>
      <dgm:spPr/>
      <dgm:t>
        <a:bodyPr/>
        <a:lstStyle/>
        <a:p>
          <a:endParaRPr lang="en-US"/>
        </a:p>
      </dgm:t>
    </dgm:pt>
    <dgm:pt modelId="{4B7A5A57-1079-4D17-9F32-F5C42197567D}">
      <dgm:prSet/>
      <dgm:spPr/>
      <dgm:t>
        <a:bodyPr/>
        <a:lstStyle/>
        <a:p>
          <a:r>
            <a:rPr lang="en-US" b="1" i="0" dirty="0">
              <a:latin typeface="+mn-lt"/>
            </a:rPr>
            <a:t>Improper Inventory Planning</a:t>
          </a:r>
        </a:p>
      </dgm:t>
    </dgm:pt>
    <dgm:pt modelId="{15627396-FA1C-49E6-8FAF-CC090DBD6CD5}" type="parTrans" cxnId="{23D60BF0-F42F-404F-8B80-825EC871031D}">
      <dgm:prSet/>
      <dgm:spPr/>
      <dgm:t>
        <a:bodyPr/>
        <a:lstStyle/>
        <a:p>
          <a:endParaRPr lang="en-US"/>
        </a:p>
      </dgm:t>
    </dgm:pt>
    <dgm:pt modelId="{77849C32-3ACF-4DDA-B450-BE64543ED9AA}" type="sibTrans" cxnId="{23D60BF0-F42F-404F-8B80-825EC871031D}">
      <dgm:prSet/>
      <dgm:spPr/>
      <dgm:t>
        <a:bodyPr/>
        <a:lstStyle/>
        <a:p>
          <a:endParaRPr lang="en-US"/>
        </a:p>
      </dgm:t>
    </dgm:pt>
    <dgm:pt modelId="{6A395CBC-46AF-48C7-80B7-A79B437D2971}">
      <dgm:prSet/>
      <dgm:spPr/>
      <dgm:t>
        <a:bodyPr/>
        <a:lstStyle/>
        <a:p>
          <a:r>
            <a:rPr lang="en-US" b="1" i="0" dirty="0">
              <a:latin typeface="+mn-lt"/>
            </a:rPr>
            <a:t>Loads of wastage </a:t>
          </a:r>
        </a:p>
      </dgm:t>
    </dgm:pt>
    <dgm:pt modelId="{069E8D5A-68C9-43F1-A6AC-13BCD6A4E681}" type="parTrans" cxnId="{0D29B3E8-D20F-41CE-AA18-93EA70AC8E7B}">
      <dgm:prSet/>
      <dgm:spPr/>
      <dgm:t>
        <a:bodyPr/>
        <a:lstStyle/>
        <a:p>
          <a:endParaRPr lang="en-US"/>
        </a:p>
      </dgm:t>
    </dgm:pt>
    <dgm:pt modelId="{FDDB0278-EEFF-421F-B575-04E1D30EAA6B}" type="sibTrans" cxnId="{0D29B3E8-D20F-41CE-AA18-93EA70AC8E7B}">
      <dgm:prSet/>
      <dgm:spPr/>
      <dgm:t>
        <a:bodyPr/>
        <a:lstStyle/>
        <a:p>
          <a:endParaRPr lang="en-US"/>
        </a:p>
      </dgm:t>
    </dgm:pt>
    <dgm:pt modelId="{4CAD6825-326E-45E4-86C1-FF7152CCE3B5}">
      <dgm:prSet/>
      <dgm:spPr/>
      <dgm:t>
        <a:bodyPr/>
        <a:lstStyle/>
        <a:p>
          <a:r>
            <a:rPr lang="en-US" b="1" i="0" dirty="0">
              <a:latin typeface="+mn-lt"/>
            </a:rPr>
            <a:t>Improper Production Plan</a:t>
          </a:r>
        </a:p>
      </dgm:t>
    </dgm:pt>
    <dgm:pt modelId="{930A1378-5344-4196-B623-62B5EC6DA617}" type="parTrans" cxnId="{13B24366-7BCE-4F76-B796-B54B69ADF2C2}">
      <dgm:prSet/>
      <dgm:spPr/>
      <dgm:t>
        <a:bodyPr/>
        <a:lstStyle/>
        <a:p>
          <a:endParaRPr lang="en-US"/>
        </a:p>
      </dgm:t>
    </dgm:pt>
    <dgm:pt modelId="{5BE1903C-211F-4C86-AD3C-F53DA77FC4F1}" type="sibTrans" cxnId="{13B24366-7BCE-4F76-B796-B54B69ADF2C2}">
      <dgm:prSet/>
      <dgm:spPr/>
      <dgm:t>
        <a:bodyPr/>
        <a:lstStyle/>
        <a:p>
          <a:endParaRPr lang="en-US"/>
        </a:p>
      </dgm:t>
    </dgm:pt>
    <dgm:pt modelId="{0B57EDE5-5916-4599-9E59-575DCC1B92F0}">
      <dgm:prSet/>
      <dgm:spPr/>
      <dgm:t>
        <a:bodyPr/>
        <a:lstStyle/>
        <a:p>
          <a:r>
            <a:rPr lang="en-US" b="1" i="0" dirty="0">
              <a:latin typeface="+mn-lt"/>
            </a:rPr>
            <a:t>Space utilization</a:t>
          </a:r>
        </a:p>
      </dgm:t>
    </dgm:pt>
    <dgm:pt modelId="{A2110FF8-C6FF-4E30-9519-53B1183AC20C}" type="parTrans" cxnId="{9DBF914D-D2AE-4C3C-8BA9-8D89DB312599}">
      <dgm:prSet/>
      <dgm:spPr/>
      <dgm:t>
        <a:bodyPr/>
        <a:lstStyle/>
        <a:p>
          <a:endParaRPr lang="en-US"/>
        </a:p>
      </dgm:t>
    </dgm:pt>
    <dgm:pt modelId="{0BCFA7F4-36A5-4B6D-BC38-88FC430E63FF}" type="sibTrans" cxnId="{9DBF914D-D2AE-4C3C-8BA9-8D89DB312599}">
      <dgm:prSet/>
      <dgm:spPr/>
      <dgm:t>
        <a:bodyPr/>
        <a:lstStyle/>
        <a:p>
          <a:endParaRPr lang="en-US"/>
        </a:p>
      </dgm:t>
    </dgm:pt>
    <dgm:pt modelId="{D70F301B-6AEA-4FE9-B127-CB2CEADBEA7C}">
      <dgm:prSet/>
      <dgm:spPr/>
      <dgm:t>
        <a:bodyPr/>
        <a:lstStyle/>
        <a:p>
          <a:r>
            <a:rPr lang="en-US" b="1" i="0" dirty="0">
              <a:latin typeface="+mn-lt"/>
            </a:rPr>
            <a:t>Poor Sales &amp; Operations Planning</a:t>
          </a:r>
        </a:p>
      </dgm:t>
    </dgm:pt>
    <dgm:pt modelId="{BCCFC112-C91C-4C82-8ABF-E0C8F3208503}" type="parTrans" cxnId="{6E6373F8-63B8-4B37-B72B-126B29132C9A}">
      <dgm:prSet/>
      <dgm:spPr/>
      <dgm:t>
        <a:bodyPr/>
        <a:lstStyle/>
        <a:p>
          <a:endParaRPr lang="en-US"/>
        </a:p>
      </dgm:t>
    </dgm:pt>
    <dgm:pt modelId="{83D4A6AC-FF5A-459B-AF09-D86A1125B307}" type="sibTrans" cxnId="{6E6373F8-63B8-4B37-B72B-126B29132C9A}">
      <dgm:prSet/>
      <dgm:spPr/>
      <dgm:t>
        <a:bodyPr/>
        <a:lstStyle/>
        <a:p>
          <a:endParaRPr lang="en-US"/>
        </a:p>
      </dgm:t>
    </dgm:pt>
    <dgm:pt modelId="{2857C161-A4FE-4F5B-AA70-5517EFEE6A68}">
      <dgm:prSet/>
      <dgm:spPr/>
      <dgm:t>
        <a:bodyPr/>
        <a:lstStyle/>
        <a:p>
          <a:r>
            <a:rPr lang="en-US" b="1" i="0" dirty="0">
              <a:latin typeface="+mn-lt"/>
            </a:rPr>
            <a:t>Lost Orders</a:t>
          </a:r>
        </a:p>
      </dgm:t>
    </dgm:pt>
    <dgm:pt modelId="{D25EE4E5-512F-4114-BDD6-BEB0243D2B89}" type="parTrans" cxnId="{C8BC85ED-42AA-48C0-9F81-09E6EBD81F06}">
      <dgm:prSet/>
      <dgm:spPr/>
      <dgm:t>
        <a:bodyPr/>
        <a:lstStyle/>
        <a:p>
          <a:endParaRPr lang="en-US"/>
        </a:p>
      </dgm:t>
    </dgm:pt>
    <dgm:pt modelId="{15C14173-9FF0-4CF7-A7B7-614D571F5F58}" type="sibTrans" cxnId="{C8BC85ED-42AA-48C0-9F81-09E6EBD81F06}">
      <dgm:prSet/>
      <dgm:spPr/>
      <dgm:t>
        <a:bodyPr/>
        <a:lstStyle/>
        <a:p>
          <a:endParaRPr lang="en-US"/>
        </a:p>
      </dgm:t>
    </dgm:pt>
    <dgm:pt modelId="{8062E438-84CF-4747-93CC-258BEB8301EE}" type="pres">
      <dgm:prSet presAssocID="{72E6468B-45F3-49E4-AF6D-08107288A7F2}" presName="diagram" presStyleCnt="0">
        <dgm:presLayoutVars>
          <dgm:dir/>
          <dgm:resizeHandles val="exact"/>
        </dgm:presLayoutVars>
      </dgm:prSet>
      <dgm:spPr/>
    </dgm:pt>
    <dgm:pt modelId="{DFA617AB-56B8-4B41-8355-4634FA81F684}" type="pres">
      <dgm:prSet presAssocID="{B0274EC7-1882-43C2-B53C-087CE9CFC461}" presName="node" presStyleLbl="node1" presStyleIdx="0" presStyleCnt="10" custScaleX="99728" custScaleY="97117">
        <dgm:presLayoutVars>
          <dgm:bulletEnabled val="1"/>
        </dgm:presLayoutVars>
      </dgm:prSet>
      <dgm:spPr/>
    </dgm:pt>
    <dgm:pt modelId="{A77A1D78-29DD-4F9A-9D9A-25351E89C5FB}" type="pres">
      <dgm:prSet presAssocID="{CA82D4CD-40E0-4178-8712-41A38AEE4C68}" presName="sibTrans" presStyleCnt="0"/>
      <dgm:spPr/>
    </dgm:pt>
    <dgm:pt modelId="{FA88C27D-D6C8-4460-A41B-DB2A4BD95B54}" type="pres">
      <dgm:prSet presAssocID="{FEDEAA97-041B-479D-87B4-744F8764D9B7}" presName="node" presStyleLbl="node1" presStyleIdx="1" presStyleCnt="10">
        <dgm:presLayoutVars>
          <dgm:bulletEnabled val="1"/>
        </dgm:presLayoutVars>
      </dgm:prSet>
      <dgm:spPr/>
    </dgm:pt>
    <dgm:pt modelId="{DAEA05C1-AA76-4CD0-A0AC-3675F92412C7}" type="pres">
      <dgm:prSet presAssocID="{CCA5365D-CAAC-4320-A4D5-73D2A2506AD0}" presName="sibTrans" presStyleCnt="0"/>
      <dgm:spPr/>
    </dgm:pt>
    <dgm:pt modelId="{31ADF342-EF59-4211-85FB-20AFA0D06059}" type="pres">
      <dgm:prSet presAssocID="{5E54305B-3DAD-43CB-9051-E6BB576D401A}" presName="node" presStyleLbl="node1" presStyleIdx="2" presStyleCnt="10">
        <dgm:presLayoutVars>
          <dgm:bulletEnabled val="1"/>
        </dgm:presLayoutVars>
      </dgm:prSet>
      <dgm:spPr/>
    </dgm:pt>
    <dgm:pt modelId="{A1FFC2CF-BAC2-4CA0-BA31-9D544B1540C0}" type="pres">
      <dgm:prSet presAssocID="{AF991BC0-AC61-4826-A877-F671AB845D0B}" presName="sibTrans" presStyleCnt="0"/>
      <dgm:spPr/>
    </dgm:pt>
    <dgm:pt modelId="{E1C3CA36-B61D-44FF-8D1B-C1748CBD1F64}" type="pres">
      <dgm:prSet presAssocID="{8B0E86AC-37A4-44D1-B3EB-CA72512A3DE5}" presName="node" presStyleLbl="node1" presStyleIdx="3" presStyleCnt="10">
        <dgm:presLayoutVars>
          <dgm:bulletEnabled val="1"/>
        </dgm:presLayoutVars>
      </dgm:prSet>
      <dgm:spPr/>
    </dgm:pt>
    <dgm:pt modelId="{6DADEB21-0D3A-4BEB-A9A8-B2B72DB4B02D}" type="pres">
      <dgm:prSet presAssocID="{5D79151C-D122-4A5E-9970-D020DEFA354A}" presName="sibTrans" presStyleCnt="0"/>
      <dgm:spPr/>
    </dgm:pt>
    <dgm:pt modelId="{15AB2CF8-970F-4A26-A275-9B28BED3A256}" type="pres">
      <dgm:prSet presAssocID="{4B7A5A57-1079-4D17-9F32-F5C42197567D}" presName="node" presStyleLbl="node1" presStyleIdx="4" presStyleCnt="10">
        <dgm:presLayoutVars>
          <dgm:bulletEnabled val="1"/>
        </dgm:presLayoutVars>
      </dgm:prSet>
      <dgm:spPr/>
    </dgm:pt>
    <dgm:pt modelId="{6F5D03CD-3E38-41E4-912C-16EAE250F571}" type="pres">
      <dgm:prSet presAssocID="{77849C32-3ACF-4DDA-B450-BE64543ED9AA}" presName="sibTrans" presStyleCnt="0"/>
      <dgm:spPr/>
    </dgm:pt>
    <dgm:pt modelId="{B1AE14BF-8372-49C5-A509-8C7D06E00639}" type="pres">
      <dgm:prSet presAssocID="{6A395CBC-46AF-48C7-80B7-A79B437D2971}" presName="node" presStyleLbl="node1" presStyleIdx="5" presStyleCnt="10">
        <dgm:presLayoutVars>
          <dgm:bulletEnabled val="1"/>
        </dgm:presLayoutVars>
      </dgm:prSet>
      <dgm:spPr/>
    </dgm:pt>
    <dgm:pt modelId="{51BF17A9-52EA-4684-9561-E8963983E9F6}" type="pres">
      <dgm:prSet presAssocID="{FDDB0278-EEFF-421F-B575-04E1D30EAA6B}" presName="sibTrans" presStyleCnt="0"/>
      <dgm:spPr/>
    </dgm:pt>
    <dgm:pt modelId="{52C36F3E-2A4F-4576-AF57-E91E16715D23}" type="pres">
      <dgm:prSet presAssocID="{4CAD6825-326E-45E4-86C1-FF7152CCE3B5}" presName="node" presStyleLbl="node1" presStyleIdx="6" presStyleCnt="10">
        <dgm:presLayoutVars>
          <dgm:bulletEnabled val="1"/>
        </dgm:presLayoutVars>
      </dgm:prSet>
      <dgm:spPr/>
    </dgm:pt>
    <dgm:pt modelId="{60B4BFEE-26BA-4B33-8CFF-24AF69BEB723}" type="pres">
      <dgm:prSet presAssocID="{5BE1903C-211F-4C86-AD3C-F53DA77FC4F1}" presName="sibTrans" presStyleCnt="0"/>
      <dgm:spPr/>
    </dgm:pt>
    <dgm:pt modelId="{6AB1F09A-6BAC-432C-AE56-041FF350C517}" type="pres">
      <dgm:prSet presAssocID="{0B57EDE5-5916-4599-9E59-575DCC1B92F0}" presName="node" presStyleLbl="node1" presStyleIdx="7" presStyleCnt="10">
        <dgm:presLayoutVars>
          <dgm:bulletEnabled val="1"/>
        </dgm:presLayoutVars>
      </dgm:prSet>
      <dgm:spPr/>
    </dgm:pt>
    <dgm:pt modelId="{2BA17E8B-68A4-4038-9E13-FEE5C15C36DB}" type="pres">
      <dgm:prSet presAssocID="{0BCFA7F4-36A5-4B6D-BC38-88FC430E63FF}" presName="sibTrans" presStyleCnt="0"/>
      <dgm:spPr/>
    </dgm:pt>
    <dgm:pt modelId="{E53C4AAF-92FF-4807-9BF8-FB6F69F25F95}" type="pres">
      <dgm:prSet presAssocID="{D70F301B-6AEA-4FE9-B127-CB2CEADBEA7C}" presName="node" presStyleLbl="node1" presStyleIdx="8" presStyleCnt="10">
        <dgm:presLayoutVars>
          <dgm:bulletEnabled val="1"/>
        </dgm:presLayoutVars>
      </dgm:prSet>
      <dgm:spPr/>
    </dgm:pt>
    <dgm:pt modelId="{7445F417-B2F1-4D55-B371-A2E3351E3E6B}" type="pres">
      <dgm:prSet presAssocID="{83D4A6AC-FF5A-459B-AF09-D86A1125B307}" presName="sibTrans" presStyleCnt="0"/>
      <dgm:spPr/>
    </dgm:pt>
    <dgm:pt modelId="{6C8D74B6-7FD6-45CC-AA5A-968D48C19696}" type="pres">
      <dgm:prSet presAssocID="{2857C161-A4FE-4F5B-AA70-5517EFEE6A68}" presName="node" presStyleLbl="node1" presStyleIdx="9" presStyleCnt="10">
        <dgm:presLayoutVars>
          <dgm:bulletEnabled val="1"/>
        </dgm:presLayoutVars>
      </dgm:prSet>
      <dgm:spPr/>
    </dgm:pt>
  </dgm:ptLst>
  <dgm:cxnLst>
    <dgm:cxn modelId="{472BD10F-8785-4E1B-94EF-4347E1DA19B1}" srcId="{72E6468B-45F3-49E4-AF6D-08107288A7F2}" destId="{B0274EC7-1882-43C2-B53C-087CE9CFC461}" srcOrd="0" destOrd="0" parTransId="{E9D9592B-2BE0-4B1C-AC52-DCA122333564}" sibTransId="{CA82D4CD-40E0-4178-8712-41A38AEE4C68}"/>
    <dgm:cxn modelId="{D6D09F14-F489-4EAE-AE90-88DD2C356DF1}" type="presOf" srcId="{8B0E86AC-37A4-44D1-B3EB-CA72512A3DE5}" destId="{E1C3CA36-B61D-44FF-8D1B-C1748CBD1F64}" srcOrd="0" destOrd="0" presId="urn:microsoft.com/office/officeart/2005/8/layout/default"/>
    <dgm:cxn modelId="{9657EA18-400B-44A0-A2C7-AB43073EDA1E}" srcId="{72E6468B-45F3-49E4-AF6D-08107288A7F2}" destId="{5E54305B-3DAD-43CB-9051-E6BB576D401A}" srcOrd="2" destOrd="0" parTransId="{5284C9CA-38DF-426E-8F5E-E2B0A1D886CC}" sibTransId="{AF991BC0-AC61-4826-A877-F671AB845D0B}"/>
    <dgm:cxn modelId="{06896E1B-1BE6-43DF-89B4-935EAAE0D4B9}" type="presOf" srcId="{4B7A5A57-1079-4D17-9F32-F5C42197567D}" destId="{15AB2CF8-970F-4A26-A275-9B28BED3A256}" srcOrd="0" destOrd="0" presId="urn:microsoft.com/office/officeart/2005/8/layout/default"/>
    <dgm:cxn modelId="{3174DE28-789E-425D-9CBE-DBB2B33590FB}" type="presOf" srcId="{B0274EC7-1882-43C2-B53C-087CE9CFC461}" destId="{DFA617AB-56B8-4B41-8355-4634FA81F684}" srcOrd="0" destOrd="0" presId="urn:microsoft.com/office/officeart/2005/8/layout/default"/>
    <dgm:cxn modelId="{6E90792B-6D89-4A0A-BF96-1785821D743E}" type="presOf" srcId="{72E6468B-45F3-49E4-AF6D-08107288A7F2}" destId="{8062E438-84CF-4747-93CC-258BEB8301EE}" srcOrd="0" destOrd="0" presId="urn:microsoft.com/office/officeart/2005/8/layout/default"/>
    <dgm:cxn modelId="{F5D62638-656F-4FBB-A7AB-8E62D19C9E56}" type="presOf" srcId="{D70F301B-6AEA-4FE9-B127-CB2CEADBEA7C}" destId="{E53C4AAF-92FF-4807-9BF8-FB6F69F25F95}" srcOrd="0" destOrd="0" presId="urn:microsoft.com/office/officeart/2005/8/layout/default"/>
    <dgm:cxn modelId="{588B6C3E-B8AA-4511-A46E-BF0460E3B9E1}" srcId="{72E6468B-45F3-49E4-AF6D-08107288A7F2}" destId="{8B0E86AC-37A4-44D1-B3EB-CA72512A3DE5}" srcOrd="3" destOrd="0" parTransId="{769059CD-CAF5-4CD7-AF7E-E0FE3E1697FB}" sibTransId="{5D79151C-D122-4A5E-9970-D020DEFA354A}"/>
    <dgm:cxn modelId="{13B24366-7BCE-4F76-B796-B54B69ADF2C2}" srcId="{72E6468B-45F3-49E4-AF6D-08107288A7F2}" destId="{4CAD6825-326E-45E4-86C1-FF7152CCE3B5}" srcOrd="6" destOrd="0" parTransId="{930A1378-5344-4196-B623-62B5EC6DA617}" sibTransId="{5BE1903C-211F-4C86-AD3C-F53DA77FC4F1}"/>
    <dgm:cxn modelId="{06892E68-1F1C-454B-9D89-C202F71349E8}" type="presOf" srcId="{6A395CBC-46AF-48C7-80B7-A79B437D2971}" destId="{B1AE14BF-8372-49C5-A509-8C7D06E00639}" srcOrd="0" destOrd="0" presId="urn:microsoft.com/office/officeart/2005/8/layout/default"/>
    <dgm:cxn modelId="{9DBF914D-D2AE-4C3C-8BA9-8D89DB312599}" srcId="{72E6468B-45F3-49E4-AF6D-08107288A7F2}" destId="{0B57EDE5-5916-4599-9E59-575DCC1B92F0}" srcOrd="7" destOrd="0" parTransId="{A2110FF8-C6FF-4E30-9519-53B1183AC20C}" sibTransId="{0BCFA7F4-36A5-4B6D-BC38-88FC430E63FF}"/>
    <dgm:cxn modelId="{B472E956-43A6-497E-BBD6-D63C89496438}" type="presOf" srcId="{4CAD6825-326E-45E4-86C1-FF7152CCE3B5}" destId="{52C36F3E-2A4F-4576-AF57-E91E16715D23}" srcOrd="0" destOrd="0" presId="urn:microsoft.com/office/officeart/2005/8/layout/default"/>
    <dgm:cxn modelId="{AEF10298-F1B1-4A07-8B2D-82FD6957E0A4}" srcId="{72E6468B-45F3-49E4-AF6D-08107288A7F2}" destId="{FEDEAA97-041B-479D-87B4-744F8764D9B7}" srcOrd="1" destOrd="0" parTransId="{97B26BD2-F93E-4D4F-9524-8CAEBA041726}" sibTransId="{CCA5365D-CAAC-4320-A4D5-73D2A2506AD0}"/>
    <dgm:cxn modelId="{21FF0CAB-A297-43C8-A9EF-E267AA3B5EA3}" type="presOf" srcId="{0B57EDE5-5916-4599-9E59-575DCC1B92F0}" destId="{6AB1F09A-6BAC-432C-AE56-041FF350C517}" srcOrd="0" destOrd="0" presId="urn:microsoft.com/office/officeart/2005/8/layout/default"/>
    <dgm:cxn modelId="{D1BA54B5-5860-43BD-AB8D-90C0C4C96D9F}" type="presOf" srcId="{2857C161-A4FE-4F5B-AA70-5517EFEE6A68}" destId="{6C8D74B6-7FD6-45CC-AA5A-968D48C19696}" srcOrd="0" destOrd="0" presId="urn:microsoft.com/office/officeart/2005/8/layout/default"/>
    <dgm:cxn modelId="{1C9DF0DF-BAFF-4F14-8CE2-22B6136033A3}" type="presOf" srcId="{5E54305B-3DAD-43CB-9051-E6BB576D401A}" destId="{31ADF342-EF59-4211-85FB-20AFA0D06059}" srcOrd="0" destOrd="0" presId="urn:microsoft.com/office/officeart/2005/8/layout/default"/>
    <dgm:cxn modelId="{0D29B3E8-D20F-41CE-AA18-93EA70AC8E7B}" srcId="{72E6468B-45F3-49E4-AF6D-08107288A7F2}" destId="{6A395CBC-46AF-48C7-80B7-A79B437D2971}" srcOrd="5" destOrd="0" parTransId="{069E8D5A-68C9-43F1-A6AC-13BCD6A4E681}" sibTransId="{FDDB0278-EEFF-421F-B575-04E1D30EAA6B}"/>
    <dgm:cxn modelId="{C8BC85ED-42AA-48C0-9F81-09E6EBD81F06}" srcId="{72E6468B-45F3-49E4-AF6D-08107288A7F2}" destId="{2857C161-A4FE-4F5B-AA70-5517EFEE6A68}" srcOrd="9" destOrd="0" parTransId="{D25EE4E5-512F-4114-BDD6-BEB0243D2B89}" sibTransId="{15C14173-9FF0-4CF7-A7B7-614D571F5F58}"/>
    <dgm:cxn modelId="{23D60BF0-F42F-404F-8B80-825EC871031D}" srcId="{72E6468B-45F3-49E4-AF6D-08107288A7F2}" destId="{4B7A5A57-1079-4D17-9F32-F5C42197567D}" srcOrd="4" destOrd="0" parTransId="{15627396-FA1C-49E6-8FAF-CC090DBD6CD5}" sibTransId="{77849C32-3ACF-4DDA-B450-BE64543ED9AA}"/>
    <dgm:cxn modelId="{741E5EF6-4904-4579-97E7-DFDBD0BA21D4}" type="presOf" srcId="{FEDEAA97-041B-479D-87B4-744F8764D9B7}" destId="{FA88C27D-D6C8-4460-A41B-DB2A4BD95B54}" srcOrd="0" destOrd="0" presId="urn:microsoft.com/office/officeart/2005/8/layout/default"/>
    <dgm:cxn modelId="{6E6373F8-63B8-4B37-B72B-126B29132C9A}" srcId="{72E6468B-45F3-49E4-AF6D-08107288A7F2}" destId="{D70F301B-6AEA-4FE9-B127-CB2CEADBEA7C}" srcOrd="8" destOrd="0" parTransId="{BCCFC112-C91C-4C82-8ABF-E0C8F3208503}" sibTransId="{83D4A6AC-FF5A-459B-AF09-D86A1125B307}"/>
    <dgm:cxn modelId="{2919F440-C9CC-4922-894E-AF59A06BE119}" type="presParOf" srcId="{8062E438-84CF-4747-93CC-258BEB8301EE}" destId="{DFA617AB-56B8-4B41-8355-4634FA81F684}" srcOrd="0" destOrd="0" presId="urn:microsoft.com/office/officeart/2005/8/layout/default"/>
    <dgm:cxn modelId="{8C8688CE-B58C-4BA1-942E-8F91EA4F241C}" type="presParOf" srcId="{8062E438-84CF-4747-93CC-258BEB8301EE}" destId="{A77A1D78-29DD-4F9A-9D9A-25351E89C5FB}" srcOrd="1" destOrd="0" presId="urn:microsoft.com/office/officeart/2005/8/layout/default"/>
    <dgm:cxn modelId="{35F2A586-9FA9-4704-9685-8B688B0DFF23}" type="presParOf" srcId="{8062E438-84CF-4747-93CC-258BEB8301EE}" destId="{FA88C27D-D6C8-4460-A41B-DB2A4BD95B54}" srcOrd="2" destOrd="0" presId="urn:microsoft.com/office/officeart/2005/8/layout/default"/>
    <dgm:cxn modelId="{25B50E0E-40C7-43DB-9774-5117A2B0E142}" type="presParOf" srcId="{8062E438-84CF-4747-93CC-258BEB8301EE}" destId="{DAEA05C1-AA76-4CD0-A0AC-3675F92412C7}" srcOrd="3" destOrd="0" presId="urn:microsoft.com/office/officeart/2005/8/layout/default"/>
    <dgm:cxn modelId="{A61C49B6-6FE4-47DA-9F14-F912742B6230}" type="presParOf" srcId="{8062E438-84CF-4747-93CC-258BEB8301EE}" destId="{31ADF342-EF59-4211-85FB-20AFA0D06059}" srcOrd="4" destOrd="0" presId="urn:microsoft.com/office/officeart/2005/8/layout/default"/>
    <dgm:cxn modelId="{3F189C09-C3A9-4853-8F36-B6CF3E8A6CB1}" type="presParOf" srcId="{8062E438-84CF-4747-93CC-258BEB8301EE}" destId="{A1FFC2CF-BAC2-4CA0-BA31-9D544B1540C0}" srcOrd="5" destOrd="0" presId="urn:microsoft.com/office/officeart/2005/8/layout/default"/>
    <dgm:cxn modelId="{E2100943-E3A7-48BB-9C7A-46ABD5067DB5}" type="presParOf" srcId="{8062E438-84CF-4747-93CC-258BEB8301EE}" destId="{E1C3CA36-B61D-44FF-8D1B-C1748CBD1F64}" srcOrd="6" destOrd="0" presId="urn:microsoft.com/office/officeart/2005/8/layout/default"/>
    <dgm:cxn modelId="{1D9CF5F3-0FA6-4992-A19B-4E5A8D51073E}" type="presParOf" srcId="{8062E438-84CF-4747-93CC-258BEB8301EE}" destId="{6DADEB21-0D3A-4BEB-A9A8-B2B72DB4B02D}" srcOrd="7" destOrd="0" presId="urn:microsoft.com/office/officeart/2005/8/layout/default"/>
    <dgm:cxn modelId="{BA76BA41-4199-402A-870D-1D19F2CAC6D2}" type="presParOf" srcId="{8062E438-84CF-4747-93CC-258BEB8301EE}" destId="{15AB2CF8-970F-4A26-A275-9B28BED3A256}" srcOrd="8" destOrd="0" presId="urn:microsoft.com/office/officeart/2005/8/layout/default"/>
    <dgm:cxn modelId="{07433E8C-04CD-49C5-AC9F-FF7A64CC88D0}" type="presParOf" srcId="{8062E438-84CF-4747-93CC-258BEB8301EE}" destId="{6F5D03CD-3E38-41E4-912C-16EAE250F571}" srcOrd="9" destOrd="0" presId="urn:microsoft.com/office/officeart/2005/8/layout/default"/>
    <dgm:cxn modelId="{A96315C1-9BDD-48BD-9F70-B11D5A24D77F}" type="presParOf" srcId="{8062E438-84CF-4747-93CC-258BEB8301EE}" destId="{B1AE14BF-8372-49C5-A509-8C7D06E00639}" srcOrd="10" destOrd="0" presId="urn:microsoft.com/office/officeart/2005/8/layout/default"/>
    <dgm:cxn modelId="{1EC5CA03-BBB9-4253-B907-7E90C9083080}" type="presParOf" srcId="{8062E438-84CF-4747-93CC-258BEB8301EE}" destId="{51BF17A9-52EA-4684-9561-E8963983E9F6}" srcOrd="11" destOrd="0" presId="urn:microsoft.com/office/officeart/2005/8/layout/default"/>
    <dgm:cxn modelId="{2C46ABDB-57D6-4B43-A38D-FA0F42D22DE8}" type="presParOf" srcId="{8062E438-84CF-4747-93CC-258BEB8301EE}" destId="{52C36F3E-2A4F-4576-AF57-E91E16715D23}" srcOrd="12" destOrd="0" presId="urn:microsoft.com/office/officeart/2005/8/layout/default"/>
    <dgm:cxn modelId="{3CF4118A-08F3-432A-9407-98E4E0EBF2D9}" type="presParOf" srcId="{8062E438-84CF-4747-93CC-258BEB8301EE}" destId="{60B4BFEE-26BA-4B33-8CFF-24AF69BEB723}" srcOrd="13" destOrd="0" presId="urn:microsoft.com/office/officeart/2005/8/layout/default"/>
    <dgm:cxn modelId="{2F0F4EB1-2E9A-486A-82E2-44E051F98A1B}" type="presParOf" srcId="{8062E438-84CF-4747-93CC-258BEB8301EE}" destId="{6AB1F09A-6BAC-432C-AE56-041FF350C517}" srcOrd="14" destOrd="0" presId="urn:microsoft.com/office/officeart/2005/8/layout/default"/>
    <dgm:cxn modelId="{416910A3-CAF9-4093-A1ED-C1F93CC4420C}" type="presParOf" srcId="{8062E438-84CF-4747-93CC-258BEB8301EE}" destId="{2BA17E8B-68A4-4038-9E13-FEE5C15C36DB}" srcOrd="15" destOrd="0" presId="urn:microsoft.com/office/officeart/2005/8/layout/default"/>
    <dgm:cxn modelId="{4A2E4376-EB2C-4AAC-A0A8-F1DC677DB0A7}" type="presParOf" srcId="{8062E438-84CF-4747-93CC-258BEB8301EE}" destId="{E53C4AAF-92FF-4807-9BF8-FB6F69F25F95}" srcOrd="16" destOrd="0" presId="urn:microsoft.com/office/officeart/2005/8/layout/default"/>
    <dgm:cxn modelId="{4357AABC-B53A-4A64-B570-5DAB796357C2}" type="presParOf" srcId="{8062E438-84CF-4747-93CC-258BEB8301EE}" destId="{7445F417-B2F1-4D55-B371-A2E3351E3E6B}" srcOrd="17" destOrd="0" presId="urn:microsoft.com/office/officeart/2005/8/layout/default"/>
    <dgm:cxn modelId="{C403FEFD-EB85-4292-BFBA-0B2332E7EC47}" type="presParOf" srcId="{8062E438-84CF-4747-93CC-258BEB8301EE}" destId="{6C8D74B6-7FD6-45CC-AA5A-968D48C19696}"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284431-981F-473F-A0F9-9C703F3183A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DDC37A8-FFCF-40BF-83BA-851CA57DA36E}">
      <dgm:prSet custT="1"/>
      <dgm:spPr/>
      <dgm:t>
        <a:bodyPr/>
        <a:lstStyle/>
        <a:p>
          <a:pPr>
            <a:lnSpc>
              <a:spcPct val="100000"/>
            </a:lnSpc>
            <a:defRPr cap="all"/>
          </a:pPr>
          <a:r>
            <a:rPr lang="en-US" sz="2000" dirty="0">
              <a:solidFill>
                <a:schemeClr val="bg1"/>
              </a:solidFill>
            </a:rPr>
            <a:t>Understanding current supply chain</a:t>
          </a:r>
        </a:p>
      </dgm:t>
    </dgm:pt>
    <dgm:pt modelId="{01C85C78-4EE5-4631-B9B4-6F8A4160B625}" type="parTrans" cxnId="{E28846A4-9591-487D-B596-BC0EC1FC6A9B}">
      <dgm:prSet/>
      <dgm:spPr/>
      <dgm:t>
        <a:bodyPr/>
        <a:lstStyle/>
        <a:p>
          <a:endParaRPr lang="en-US"/>
        </a:p>
      </dgm:t>
    </dgm:pt>
    <dgm:pt modelId="{5C671153-480C-475F-90A2-338EACAE03F9}" type="sibTrans" cxnId="{E28846A4-9591-487D-B596-BC0EC1FC6A9B}">
      <dgm:prSet/>
      <dgm:spPr/>
      <dgm:t>
        <a:bodyPr/>
        <a:lstStyle/>
        <a:p>
          <a:endParaRPr lang="en-US"/>
        </a:p>
      </dgm:t>
    </dgm:pt>
    <dgm:pt modelId="{65BB4775-51FA-4F81-8032-7B6995CECF54}">
      <dgm:prSet custT="1"/>
      <dgm:spPr/>
      <dgm:t>
        <a:bodyPr/>
        <a:lstStyle/>
        <a:p>
          <a:pPr>
            <a:lnSpc>
              <a:spcPct val="100000"/>
            </a:lnSpc>
            <a:defRPr cap="all"/>
          </a:pPr>
          <a:r>
            <a:rPr lang="en-US" sz="2000" dirty="0">
              <a:solidFill>
                <a:schemeClr val="bg1"/>
              </a:solidFill>
            </a:rPr>
            <a:t>Value Stream Mapping</a:t>
          </a:r>
        </a:p>
      </dgm:t>
    </dgm:pt>
    <dgm:pt modelId="{E1090A56-5C19-4AD0-8ACD-29EE61FC5707}" type="parTrans" cxnId="{354A51DD-5214-4F92-A06C-54DEAD4F2E4B}">
      <dgm:prSet/>
      <dgm:spPr/>
      <dgm:t>
        <a:bodyPr/>
        <a:lstStyle/>
        <a:p>
          <a:endParaRPr lang="en-US"/>
        </a:p>
      </dgm:t>
    </dgm:pt>
    <dgm:pt modelId="{2A2088DC-4688-4300-9B2F-39AB2ACC8DD3}" type="sibTrans" cxnId="{354A51DD-5214-4F92-A06C-54DEAD4F2E4B}">
      <dgm:prSet/>
      <dgm:spPr/>
      <dgm:t>
        <a:bodyPr/>
        <a:lstStyle/>
        <a:p>
          <a:endParaRPr lang="en-US"/>
        </a:p>
      </dgm:t>
    </dgm:pt>
    <dgm:pt modelId="{C0150316-35CB-4FD4-8728-CE89C8C5845D}">
      <dgm:prSet custT="1"/>
      <dgm:spPr/>
      <dgm:t>
        <a:bodyPr/>
        <a:lstStyle/>
        <a:p>
          <a:pPr>
            <a:lnSpc>
              <a:spcPct val="100000"/>
            </a:lnSpc>
            <a:defRPr cap="all"/>
          </a:pPr>
          <a:r>
            <a:rPr lang="en-US" sz="2000" dirty="0">
              <a:solidFill>
                <a:schemeClr val="bg1"/>
              </a:solidFill>
            </a:rPr>
            <a:t>Facility Modelling</a:t>
          </a:r>
        </a:p>
      </dgm:t>
    </dgm:pt>
    <dgm:pt modelId="{869B1A28-5A74-44F7-A58B-F8E4183E8520}" type="parTrans" cxnId="{B1A61E31-5934-4972-9C15-754497BDDA7D}">
      <dgm:prSet/>
      <dgm:spPr/>
      <dgm:t>
        <a:bodyPr/>
        <a:lstStyle/>
        <a:p>
          <a:endParaRPr lang="en-US"/>
        </a:p>
      </dgm:t>
    </dgm:pt>
    <dgm:pt modelId="{AFBE07C7-27C6-429F-83C3-AE2A513DE35E}" type="sibTrans" cxnId="{B1A61E31-5934-4972-9C15-754497BDDA7D}">
      <dgm:prSet/>
      <dgm:spPr/>
      <dgm:t>
        <a:bodyPr/>
        <a:lstStyle/>
        <a:p>
          <a:endParaRPr lang="en-US"/>
        </a:p>
      </dgm:t>
    </dgm:pt>
    <dgm:pt modelId="{DA1D5B1B-C1F7-4F59-A196-65C0480576B9}">
      <dgm:prSet custT="1"/>
      <dgm:spPr/>
      <dgm:t>
        <a:bodyPr/>
        <a:lstStyle/>
        <a:p>
          <a:pPr>
            <a:lnSpc>
              <a:spcPct val="100000"/>
            </a:lnSpc>
            <a:defRPr cap="all"/>
          </a:pPr>
          <a:r>
            <a:rPr lang="en-US" sz="2000" dirty="0">
              <a:solidFill>
                <a:schemeClr val="bg1"/>
              </a:solidFill>
            </a:rPr>
            <a:t>Materials Management</a:t>
          </a:r>
        </a:p>
      </dgm:t>
    </dgm:pt>
    <dgm:pt modelId="{AA951323-2B03-4010-AEBD-ED0D4080547D}" type="parTrans" cxnId="{EE16D174-382D-4CFA-A1B8-2A723BE69DC7}">
      <dgm:prSet/>
      <dgm:spPr/>
      <dgm:t>
        <a:bodyPr/>
        <a:lstStyle/>
        <a:p>
          <a:endParaRPr lang="en-US"/>
        </a:p>
      </dgm:t>
    </dgm:pt>
    <dgm:pt modelId="{97E42058-2523-4A14-B73D-2D7B9B891770}" type="sibTrans" cxnId="{EE16D174-382D-4CFA-A1B8-2A723BE69DC7}">
      <dgm:prSet/>
      <dgm:spPr/>
      <dgm:t>
        <a:bodyPr/>
        <a:lstStyle/>
        <a:p>
          <a:endParaRPr lang="en-US"/>
        </a:p>
      </dgm:t>
    </dgm:pt>
    <dgm:pt modelId="{FA36BF69-5BC2-42B6-9F80-84857BD74FD5}">
      <dgm:prSet custT="1"/>
      <dgm:spPr/>
      <dgm:t>
        <a:bodyPr/>
        <a:lstStyle/>
        <a:p>
          <a:pPr>
            <a:lnSpc>
              <a:spcPct val="100000"/>
            </a:lnSpc>
            <a:defRPr cap="all"/>
          </a:pPr>
          <a:r>
            <a:rPr lang="en-US" sz="2000" dirty="0">
              <a:solidFill>
                <a:schemeClr val="bg1"/>
              </a:solidFill>
            </a:rPr>
            <a:t>Integrating Processes Using Aggregate Planning</a:t>
          </a:r>
        </a:p>
      </dgm:t>
    </dgm:pt>
    <dgm:pt modelId="{0AB71815-87C6-40BD-802D-2667F00B7ACE}" type="parTrans" cxnId="{2B55BCA9-D823-4508-B7B3-EC839F030270}">
      <dgm:prSet/>
      <dgm:spPr/>
      <dgm:t>
        <a:bodyPr/>
        <a:lstStyle/>
        <a:p>
          <a:endParaRPr lang="en-US"/>
        </a:p>
      </dgm:t>
    </dgm:pt>
    <dgm:pt modelId="{63FD304B-FB7C-4A7A-ADD9-6EFD99FD9CFC}" type="sibTrans" cxnId="{2B55BCA9-D823-4508-B7B3-EC839F030270}">
      <dgm:prSet/>
      <dgm:spPr/>
      <dgm:t>
        <a:bodyPr/>
        <a:lstStyle/>
        <a:p>
          <a:endParaRPr lang="en-US"/>
        </a:p>
      </dgm:t>
    </dgm:pt>
    <dgm:pt modelId="{F39292CA-593D-4F01-BD82-9C437A3E3E4D}">
      <dgm:prSet custT="1"/>
      <dgm:spPr/>
      <dgm:t>
        <a:bodyPr/>
        <a:lstStyle/>
        <a:p>
          <a:pPr>
            <a:lnSpc>
              <a:spcPct val="100000"/>
            </a:lnSpc>
            <a:defRPr cap="all"/>
          </a:pPr>
          <a:r>
            <a:rPr lang="en-US" sz="2000" dirty="0">
              <a:solidFill>
                <a:schemeClr val="bg1"/>
              </a:solidFill>
            </a:rPr>
            <a:t>IT Applications</a:t>
          </a:r>
        </a:p>
      </dgm:t>
    </dgm:pt>
    <dgm:pt modelId="{A85C6203-5FED-4F14-9080-989C162937BC}" type="parTrans" cxnId="{ACC19B9D-55E9-452E-9882-50B7CF73D54A}">
      <dgm:prSet/>
      <dgm:spPr/>
      <dgm:t>
        <a:bodyPr/>
        <a:lstStyle/>
        <a:p>
          <a:endParaRPr lang="en-US"/>
        </a:p>
      </dgm:t>
    </dgm:pt>
    <dgm:pt modelId="{7CEDD97D-E518-453D-880B-05E13203E82E}" type="sibTrans" cxnId="{ACC19B9D-55E9-452E-9882-50B7CF73D54A}">
      <dgm:prSet/>
      <dgm:spPr/>
      <dgm:t>
        <a:bodyPr/>
        <a:lstStyle/>
        <a:p>
          <a:endParaRPr lang="en-US"/>
        </a:p>
      </dgm:t>
    </dgm:pt>
    <dgm:pt modelId="{ECCC1CE2-C8DE-4D3E-A5EA-E16681AF6D28}" type="pres">
      <dgm:prSet presAssocID="{82284431-981F-473F-A0F9-9C703F3183AE}" presName="root" presStyleCnt="0">
        <dgm:presLayoutVars>
          <dgm:dir/>
          <dgm:resizeHandles val="exact"/>
        </dgm:presLayoutVars>
      </dgm:prSet>
      <dgm:spPr/>
    </dgm:pt>
    <dgm:pt modelId="{F7E19E50-8C23-4155-9B75-EB00389FC1F6}" type="pres">
      <dgm:prSet presAssocID="{6DDC37A8-FFCF-40BF-83BA-851CA57DA36E}" presName="compNode" presStyleCnt="0"/>
      <dgm:spPr/>
    </dgm:pt>
    <dgm:pt modelId="{768C0E21-F209-489C-A7AB-140DDBC95F08}" type="pres">
      <dgm:prSet presAssocID="{6DDC37A8-FFCF-40BF-83BA-851CA57DA36E}" presName="iconBgRect" presStyleLbl="bgShp" presStyleIdx="0" presStyleCnt="6"/>
      <dgm:spPr/>
    </dgm:pt>
    <dgm:pt modelId="{00296621-DF5E-4B09-A88E-795ACECE9EB9}" type="pres">
      <dgm:prSet presAssocID="{6DDC37A8-FFCF-40BF-83BA-851CA57DA36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A6D047C-ED57-4017-9DAF-053B132ED7E7}" type="pres">
      <dgm:prSet presAssocID="{6DDC37A8-FFCF-40BF-83BA-851CA57DA36E}" presName="spaceRect" presStyleCnt="0"/>
      <dgm:spPr/>
    </dgm:pt>
    <dgm:pt modelId="{ED96831B-9386-4B0E-8404-86FE971A502F}" type="pres">
      <dgm:prSet presAssocID="{6DDC37A8-FFCF-40BF-83BA-851CA57DA36E}" presName="textRect" presStyleLbl="revTx" presStyleIdx="0" presStyleCnt="6" custScaleX="133869">
        <dgm:presLayoutVars>
          <dgm:chMax val="1"/>
          <dgm:chPref val="1"/>
        </dgm:presLayoutVars>
      </dgm:prSet>
      <dgm:spPr/>
    </dgm:pt>
    <dgm:pt modelId="{8914DDEE-64E2-45EE-A047-7A2E3BE38043}" type="pres">
      <dgm:prSet presAssocID="{5C671153-480C-475F-90A2-338EACAE03F9}" presName="sibTrans" presStyleCnt="0"/>
      <dgm:spPr/>
    </dgm:pt>
    <dgm:pt modelId="{53C16122-35D8-4F70-ACF3-2DEDEA7475DC}" type="pres">
      <dgm:prSet presAssocID="{65BB4775-51FA-4F81-8032-7B6995CECF54}" presName="compNode" presStyleCnt="0"/>
      <dgm:spPr/>
    </dgm:pt>
    <dgm:pt modelId="{685772F2-2D00-463F-AC60-E7C061575345}" type="pres">
      <dgm:prSet presAssocID="{65BB4775-51FA-4F81-8032-7B6995CECF54}" presName="iconBgRect" presStyleLbl="bgShp" presStyleIdx="1" presStyleCnt="6"/>
      <dgm:spPr/>
    </dgm:pt>
    <dgm:pt modelId="{8939421A-DB60-46A9-9A99-AEC9CCB80299}" type="pres">
      <dgm:prSet presAssocID="{65BB4775-51FA-4F81-8032-7B6995CECF5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19053A54-17DA-456A-85F5-F5DAD3803333}" type="pres">
      <dgm:prSet presAssocID="{65BB4775-51FA-4F81-8032-7B6995CECF54}" presName="spaceRect" presStyleCnt="0"/>
      <dgm:spPr/>
    </dgm:pt>
    <dgm:pt modelId="{03B66AC6-3939-44B4-850F-DB684EEFD6BA}" type="pres">
      <dgm:prSet presAssocID="{65BB4775-51FA-4F81-8032-7B6995CECF54}" presName="textRect" presStyleLbl="revTx" presStyleIdx="1" presStyleCnt="6">
        <dgm:presLayoutVars>
          <dgm:chMax val="1"/>
          <dgm:chPref val="1"/>
        </dgm:presLayoutVars>
      </dgm:prSet>
      <dgm:spPr/>
    </dgm:pt>
    <dgm:pt modelId="{FD0E736F-5600-4794-B2AC-F193D7A39493}" type="pres">
      <dgm:prSet presAssocID="{2A2088DC-4688-4300-9B2F-39AB2ACC8DD3}" presName="sibTrans" presStyleCnt="0"/>
      <dgm:spPr/>
    </dgm:pt>
    <dgm:pt modelId="{461EF3DC-84A9-4733-8CC6-DA7D699441E6}" type="pres">
      <dgm:prSet presAssocID="{C0150316-35CB-4FD4-8728-CE89C8C5845D}" presName="compNode" presStyleCnt="0"/>
      <dgm:spPr/>
    </dgm:pt>
    <dgm:pt modelId="{9FBA12A0-10E0-4175-8435-9FFD875F7021}" type="pres">
      <dgm:prSet presAssocID="{C0150316-35CB-4FD4-8728-CE89C8C5845D}" presName="iconBgRect" presStyleLbl="bgShp" presStyleIdx="2" presStyleCnt="6"/>
      <dgm:spPr/>
    </dgm:pt>
    <dgm:pt modelId="{A65233EF-C1E7-4AEE-B38F-7840505E4826}" type="pres">
      <dgm:prSet presAssocID="{C0150316-35CB-4FD4-8728-CE89C8C584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uck"/>
        </a:ext>
      </dgm:extLst>
    </dgm:pt>
    <dgm:pt modelId="{71587275-C89A-47B3-887C-32606414683E}" type="pres">
      <dgm:prSet presAssocID="{C0150316-35CB-4FD4-8728-CE89C8C5845D}" presName="spaceRect" presStyleCnt="0"/>
      <dgm:spPr/>
    </dgm:pt>
    <dgm:pt modelId="{7DEA09FB-9B56-428F-8B9F-F0BBEAB6DC92}" type="pres">
      <dgm:prSet presAssocID="{C0150316-35CB-4FD4-8728-CE89C8C5845D}" presName="textRect" presStyleLbl="revTx" presStyleIdx="2" presStyleCnt="6">
        <dgm:presLayoutVars>
          <dgm:chMax val="1"/>
          <dgm:chPref val="1"/>
        </dgm:presLayoutVars>
      </dgm:prSet>
      <dgm:spPr/>
    </dgm:pt>
    <dgm:pt modelId="{7731F1CC-17A8-4ADC-82CF-248377D723C4}" type="pres">
      <dgm:prSet presAssocID="{AFBE07C7-27C6-429F-83C3-AE2A513DE35E}" presName="sibTrans" presStyleCnt="0"/>
      <dgm:spPr/>
    </dgm:pt>
    <dgm:pt modelId="{EE0A2E5E-C1A9-4C80-96EC-B5005DA7E81F}" type="pres">
      <dgm:prSet presAssocID="{DA1D5B1B-C1F7-4F59-A196-65C0480576B9}" presName="compNode" presStyleCnt="0"/>
      <dgm:spPr/>
    </dgm:pt>
    <dgm:pt modelId="{57BD45D9-A186-48A4-A800-9FAA7410C68C}" type="pres">
      <dgm:prSet presAssocID="{DA1D5B1B-C1F7-4F59-A196-65C0480576B9}" presName="iconBgRect" presStyleLbl="bgShp" presStyleIdx="3" presStyleCnt="6"/>
      <dgm:spPr/>
    </dgm:pt>
    <dgm:pt modelId="{71A9BF94-B3F6-48BA-9737-D3D6A832C00A}" type="pres">
      <dgm:prSet presAssocID="{DA1D5B1B-C1F7-4F59-A196-65C0480576B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ctory"/>
        </a:ext>
      </dgm:extLst>
    </dgm:pt>
    <dgm:pt modelId="{6596BE11-4481-4123-9A25-26A97E4838C3}" type="pres">
      <dgm:prSet presAssocID="{DA1D5B1B-C1F7-4F59-A196-65C0480576B9}" presName="spaceRect" presStyleCnt="0"/>
      <dgm:spPr/>
    </dgm:pt>
    <dgm:pt modelId="{46BBDC36-18CF-45AE-B239-218024548ACF}" type="pres">
      <dgm:prSet presAssocID="{DA1D5B1B-C1F7-4F59-A196-65C0480576B9}" presName="textRect" presStyleLbl="revTx" presStyleIdx="3" presStyleCnt="6" custScaleX="141343">
        <dgm:presLayoutVars>
          <dgm:chMax val="1"/>
          <dgm:chPref val="1"/>
        </dgm:presLayoutVars>
      </dgm:prSet>
      <dgm:spPr/>
    </dgm:pt>
    <dgm:pt modelId="{5B87601D-A741-4B61-BB82-A54AC6A1ED68}" type="pres">
      <dgm:prSet presAssocID="{97E42058-2523-4A14-B73D-2D7B9B891770}" presName="sibTrans" presStyleCnt="0"/>
      <dgm:spPr/>
    </dgm:pt>
    <dgm:pt modelId="{A4DC2A28-B650-466F-BFFC-972B673AA871}" type="pres">
      <dgm:prSet presAssocID="{F39292CA-593D-4F01-BD82-9C437A3E3E4D}" presName="compNode" presStyleCnt="0"/>
      <dgm:spPr/>
    </dgm:pt>
    <dgm:pt modelId="{CCA57B0E-E9CB-4030-B005-5837DED2EF5F}" type="pres">
      <dgm:prSet presAssocID="{F39292CA-593D-4F01-BD82-9C437A3E3E4D}" presName="iconBgRect" presStyleLbl="bgShp" presStyleIdx="4" presStyleCnt="6"/>
      <dgm:spPr/>
    </dgm:pt>
    <dgm:pt modelId="{08E9160D-4784-4631-845D-D276F479BD55}" type="pres">
      <dgm:prSet presAssocID="{F39292CA-593D-4F01-BD82-9C437A3E3E4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omputer"/>
        </a:ext>
      </dgm:extLst>
    </dgm:pt>
    <dgm:pt modelId="{B53EA1AC-5173-44A1-8A15-0F1834C9B970}" type="pres">
      <dgm:prSet presAssocID="{F39292CA-593D-4F01-BD82-9C437A3E3E4D}" presName="spaceRect" presStyleCnt="0"/>
      <dgm:spPr/>
    </dgm:pt>
    <dgm:pt modelId="{85596486-4C88-45C9-B609-0422CC24C882}" type="pres">
      <dgm:prSet presAssocID="{F39292CA-593D-4F01-BD82-9C437A3E3E4D}" presName="textRect" presStyleLbl="revTx" presStyleIdx="4" presStyleCnt="6" custScaleX="127740">
        <dgm:presLayoutVars>
          <dgm:chMax val="1"/>
          <dgm:chPref val="1"/>
        </dgm:presLayoutVars>
      </dgm:prSet>
      <dgm:spPr/>
    </dgm:pt>
    <dgm:pt modelId="{B48205E1-88F8-4314-847A-C351520E7FB5}" type="pres">
      <dgm:prSet presAssocID="{7CEDD97D-E518-453D-880B-05E13203E82E}" presName="sibTrans" presStyleCnt="0"/>
      <dgm:spPr/>
    </dgm:pt>
    <dgm:pt modelId="{55675DFB-1C76-415C-9195-14C8DDD94E86}" type="pres">
      <dgm:prSet presAssocID="{FA36BF69-5BC2-42B6-9F80-84857BD74FD5}" presName="compNode" presStyleCnt="0"/>
      <dgm:spPr/>
    </dgm:pt>
    <dgm:pt modelId="{97C7F213-31C2-407B-9919-86E65166D2F5}" type="pres">
      <dgm:prSet presAssocID="{FA36BF69-5BC2-42B6-9F80-84857BD74FD5}" presName="iconBgRect" presStyleLbl="bgShp" presStyleIdx="5" presStyleCnt="6"/>
      <dgm:spPr/>
    </dgm:pt>
    <dgm:pt modelId="{0075E4E1-5D93-45B0-A317-2338559940A1}" type="pres">
      <dgm:prSet presAssocID="{FA36BF69-5BC2-42B6-9F80-84857BD74FD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ble"/>
        </a:ext>
      </dgm:extLst>
    </dgm:pt>
    <dgm:pt modelId="{879FC830-1292-4AF7-A8E2-670FA244B436}" type="pres">
      <dgm:prSet presAssocID="{FA36BF69-5BC2-42B6-9F80-84857BD74FD5}" presName="spaceRect" presStyleCnt="0"/>
      <dgm:spPr/>
    </dgm:pt>
    <dgm:pt modelId="{BBF7E4D9-FE37-4BC2-8C25-C4A09C61CD04}" type="pres">
      <dgm:prSet presAssocID="{FA36BF69-5BC2-42B6-9F80-84857BD74FD5}" presName="textRect" presStyleLbl="revTx" presStyleIdx="5" presStyleCnt="6" custScaleX="109923">
        <dgm:presLayoutVars>
          <dgm:chMax val="1"/>
          <dgm:chPref val="1"/>
        </dgm:presLayoutVars>
      </dgm:prSet>
      <dgm:spPr/>
    </dgm:pt>
  </dgm:ptLst>
  <dgm:cxnLst>
    <dgm:cxn modelId="{B1A61E31-5934-4972-9C15-754497BDDA7D}" srcId="{82284431-981F-473F-A0F9-9C703F3183AE}" destId="{C0150316-35CB-4FD4-8728-CE89C8C5845D}" srcOrd="2" destOrd="0" parTransId="{869B1A28-5A74-44F7-A58B-F8E4183E8520}" sibTransId="{AFBE07C7-27C6-429F-83C3-AE2A513DE35E}"/>
    <dgm:cxn modelId="{D45D6733-84E0-4B1C-9380-8314FEB93A13}" type="presOf" srcId="{F39292CA-593D-4F01-BD82-9C437A3E3E4D}" destId="{85596486-4C88-45C9-B609-0422CC24C882}" srcOrd="0" destOrd="0" presId="urn:microsoft.com/office/officeart/2018/5/layout/IconCircleLabelList"/>
    <dgm:cxn modelId="{89977A38-C2EC-4227-AB8E-B72222DA4003}" type="presOf" srcId="{6DDC37A8-FFCF-40BF-83BA-851CA57DA36E}" destId="{ED96831B-9386-4B0E-8404-86FE971A502F}" srcOrd="0" destOrd="0" presId="urn:microsoft.com/office/officeart/2018/5/layout/IconCircleLabelList"/>
    <dgm:cxn modelId="{EFE94661-85EF-4AB4-BE3D-48A3D3424D37}" type="presOf" srcId="{C0150316-35CB-4FD4-8728-CE89C8C5845D}" destId="{7DEA09FB-9B56-428F-8B9F-F0BBEAB6DC92}" srcOrd="0" destOrd="0" presId="urn:microsoft.com/office/officeart/2018/5/layout/IconCircleLabelList"/>
    <dgm:cxn modelId="{EE16D174-382D-4CFA-A1B8-2A723BE69DC7}" srcId="{82284431-981F-473F-A0F9-9C703F3183AE}" destId="{DA1D5B1B-C1F7-4F59-A196-65C0480576B9}" srcOrd="3" destOrd="0" parTransId="{AA951323-2B03-4010-AEBD-ED0D4080547D}" sibTransId="{97E42058-2523-4A14-B73D-2D7B9B891770}"/>
    <dgm:cxn modelId="{C200CE89-1969-4DB4-B95C-16CDBC105B3A}" type="presOf" srcId="{82284431-981F-473F-A0F9-9C703F3183AE}" destId="{ECCC1CE2-C8DE-4D3E-A5EA-E16681AF6D28}" srcOrd="0" destOrd="0" presId="urn:microsoft.com/office/officeart/2018/5/layout/IconCircleLabelList"/>
    <dgm:cxn modelId="{ACC19B9D-55E9-452E-9882-50B7CF73D54A}" srcId="{82284431-981F-473F-A0F9-9C703F3183AE}" destId="{F39292CA-593D-4F01-BD82-9C437A3E3E4D}" srcOrd="4" destOrd="0" parTransId="{A85C6203-5FED-4F14-9080-989C162937BC}" sibTransId="{7CEDD97D-E518-453D-880B-05E13203E82E}"/>
    <dgm:cxn modelId="{E28846A4-9591-487D-B596-BC0EC1FC6A9B}" srcId="{82284431-981F-473F-A0F9-9C703F3183AE}" destId="{6DDC37A8-FFCF-40BF-83BA-851CA57DA36E}" srcOrd="0" destOrd="0" parTransId="{01C85C78-4EE5-4631-B9B4-6F8A4160B625}" sibTransId="{5C671153-480C-475F-90A2-338EACAE03F9}"/>
    <dgm:cxn modelId="{2B55BCA9-D823-4508-B7B3-EC839F030270}" srcId="{82284431-981F-473F-A0F9-9C703F3183AE}" destId="{FA36BF69-5BC2-42B6-9F80-84857BD74FD5}" srcOrd="5" destOrd="0" parTransId="{0AB71815-87C6-40BD-802D-2667F00B7ACE}" sibTransId="{63FD304B-FB7C-4A7A-ADD9-6EFD99FD9CFC}"/>
    <dgm:cxn modelId="{73C623DB-410C-4C23-8CAD-9BB27FD7443F}" type="presOf" srcId="{FA36BF69-5BC2-42B6-9F80-84857BD74FD5}" destId="{BBF7E4D9-FE37-4BC2-8C25-C4A09C61CD04}" srcOrd="0" destOrd="0" presId="urn:microsoft.com/office/officeart/2018/5/layout/IconCircleLabelList"/>
    <dgm:cxn modelId="{354A51DD-5214-4F92-A06C-54DEAD4F2E4B}" srcId="{82284431-981F-473F-A0F9-9C703F3183AE}" destId="{65BB4775-51FA-4F81-8032-7B6995CECF54}" srcOrd="1" destOrd="0" parTransId="{E1090A56-5C19-4AD0-8ACD-29EE61FC5707}" sibTransId="{2A2088DC-4688-4300-9B2F-39AB2ACC8DD3}"/>
    <dgm:cxn modelId="{67DFA4E1-E502-4251-A2A3-EB4718EAFD7A}" type="presOf" srcId="{DA1D5B1B-C1F7-4F59-A196-65C0480576B9}" destId="{46BBDC36-18CF-45AE-B239-218024548ACF}" srcOrd="0" destOrd="0" presId="urn:microsoft.com/office/officeart/2018/5/layout/IconCircleLabelList"/>
    <dgm:cxn modelId="{4E9CFFEB-C906-484A-8985-A70E0A458444}" type="presOf" srcId="{65BB4775-51FA-4F81-8032-7B6995CECF54}" destId="{03B66AC6-3939-44B4-850F-DB684EEFD6BA}" srcOrd="0" destOrd="0" presId="urn:microsoft.com/office/officeart/2018/5/layout/IconCircleLabelList"/>
    <dgm:cxn modelId="{710067A2-6044-4FAD-BA89-D4E637A04E96}" type="presParOf" srcId="{ECCC1CE2-C8DE-4D3E-A5EA-E16681AF6D28}" destId="{F7E19E50-8C23-4155-9B75-EB00389FC1F6}" srcOrd="0" destOrd="0" presId="urn:microsoft.com/office/officeart/2018/5/layout/IconCircleLabelList"/>
    <dgm:cxn modelId="{7DD96C6E-C396-42A8-8645-E19B20F9ADA9}" type="presParOf" srcId="{F7E19E50-8C23-4155-9B75-EB00389FC1F6}" destId="{768C0E21-F209-489C-A7AB-140DDBC95F08}" srcOrd="0" destOrd="0" presId="urn:microsoft.com/office/officeart/2018/5/layout/IconCircleLabelList"/>
    <dgm:cxn modelId="{24887662-F885-4EDB-BF1F-FC040CB81DEF}" type="presParOf" srcId="{F7E19E50-8C23-4155-9B75-EB00389FC1F6}" destId="{00296621-DF5E-4B09-A88E-795ACECE9EB9}" srcOrd="1" destOrd="0" presId="urn:microsoft.com/office/officeart/2018/5/layout/IconCircleLabelList"/>
    <dgm:cxn modelId="{69EBDE74-D678-4059-A3D3-EDB658E964CE}" type="presParOf" srcId="{F7E19E50-8C23-4155-9B75-EB00389FC1F6}" destId="{4A6D047C-ED57-4017-9DAF-053B132ED7E7}" srcOrd="2" destOrd="0" presId="urn:microsoft.com/office/officeart/2018/5/layout/IconCircleLabelList"/>
    <dgm:cxn modelId="{5A49457C-3E8F-4783-9E07-41614BE98AE7}" type="presParOf" srcId="{F7E19E50-8C23-4155-9B75-EB00389FC1F6}" destId="{ED96831B-9386-4B0E-8404-86FE971A502F}" srcOrd="3" destOrd="0" presId="urn:microsoft.com/office/officeart/2018/5/layout/IconCircleLabelList"/>
    <dgm:cxn modelId="{1ABD2CDD-95D7-4A9A-BDD0-BDC3163BEA81}" type="presParOf" srcId="{ECCC1CE2-C8DE-4D3E-A5EA-E16681AF6D28}" destId="{8914DDEE-64E2-45EE-A047-7A2E3BE38043}" srcOrd="1" destOrd="0" presId="urn:microsoft.com/office/officeart/2018/5/layout/IconCircleLabelList"/>
    <dgm:cxn modelId="{EAC9B5E0-67E4-4051-8FE4-DAE45AB78834}" type="presParOf" srcId="{ECCC1CE2-C8DE-4D3E-A5EA-E16681AF6D28}" destId="{53C16122-35D8-4F70-ACF3-2DEDEA7475DC}" srcOrd="2" destOrd="0" presId="urn:microsoft.com/office/officeart/2018/5/layout/IconCircleLabelList"/>
    <dgm:cxn modelId="{3C9D4012-0B96-4F5C-A1EF-71A99C717F49}" type="presParOf" srcId="{53C16122-35D8-4F70-ACF3-2DEDEA7475DC}" destId="{685772F2-2D00-463F-AC60-E7C061575345}" srcOrd="0" destOrd="0" presId="urn:microsoft.com/office/officeart/2018/5/layout/IconCircleLabelList"/>
    <dgm:cxn modelId="{63539D68-475F-4722-BEB3-C8199685499E}" type="presParOf" srcId="{53C16122-35D8-4F70-ACF3-2DEDEA7475DC}" destId="{8939421A-DB60-46A9-9A99-AEC9CCB80299}" srcOrd="1" destOrd="0" presId="urn:microsoft.com/office/officeart/2018/5/layout/IconCircleLabelList"/>
    <dgm:cxn modelId="{6E5ECC4D-0716-4B35-BB73-B4E4A37AC481}" type="presParOf" srcId="{53C16122-35D8-4F70-ACF3-2DEDEA7475DC}" destId="{19053A54-17DA-456A-85F5-F5DAD3803333}" srcOrd="2" destOrd="0" presId="urn:microsoft.com/office/officeart/2018/5/layout/IconCircleLabelList"/>
    <dgm:cxn modelId="{88CA8F6C-F9CF-49DA-A93B-030678880A28}" type="presParOf" srcId="{53C16122-35D8-4F70-ACF3-2DEDEA7475DC}" destId="{03B66AC6-3939-44B4-850F-DB684EEFD6BA}" srcOrd="3" destOrd="0" presId="urn:microsoft.com/office/officeart/2018/5/layout/IconCircleLabelList"/>
    <dgm:cxn modelId="{4006C3F6-4839-4881-B90F-25E3841B98A6}" type="presParOf" srcId="{ECCC1CE2-C8DE-4D3E-A5EA-E16681AF6D28}" destId="{FD0E736F-5600-4794-B2AC-F193D7A39493}" srcOrd="3" destOrd="0" presId="urn:microsoft.com/office/officeart/2018/5/layout/IconCircleLabelList"/>
    <dgm:cxn modelId="{9EED9D6B-6E86-4827-A300-01D8348C6DA6}" type="presParOf" srcId="{ECCC1CE2-C8DE-4D3E-A5EA-E16681AF6D28}" destId="{461EF3DC-84A9-4733-8CC6-DA7D699441E6}" srcOrd="4" destOrd="0" presId="urn:microsoft.com/office/officeart/2018/5/layout/IconCircleLabelList"/>
    <dgm:cxn modelId="{58C71FA3-0E62-484B-9E9A-A2367CEBA85F}" type="presParOf" srcId="{461EF3DC-84A9-4733-8CC6-DA7D699441E6}" destId="{9FBA12A0-10E0-4175-8435-9FFD875F7021}" srcOrd="0" destOrd="0" presId="urn:microsoft.com/office/officeart/2018/5/layout/IconCircleLabelList"/>
    <dgm:cxn modelId="{1A854225-7088-4ED7-ADB4-EA72F3000074}" type="presParOf" srcId="{461EF3DC-84A9-4733-8CC6-DA7D699441E6}" destId="{A65233EF-C1E7-4AEE-B38F-7840505E4826}" srcOrd="1" destOrd="0" presId="urn:microsoft.com/office/officeart/2018/5/layout/IconCircleLabelList"/>
    <dgm:cxn modelId="{D2C8CF8D-CDDC-49C9-AEA0-88ABD033DD33}" type="presParOf" srcId="{461EF3DC-84A9-4733-8CC6-DA7D699441E6}" destId="{71587275-C89A-47B3-887C-32606414683E}" srcOrd="2" destOrd="0" presId="urn:microsoft.com/office/officeart/2018/5/layout/IconCircleLabelList"/>
    <dgm:cxn modelId="{91E2269E-41A9-43FB-AA72-87F83262D6AC}" type="presParOf" srcId="{461EF3DC-84A9-4733-8CC6-DA7D699441E6}" destId="{7DEA09FB-9B56-428F-8B9F-F0BBEAB6DC92}" srcOrd="3" destOrd="0" presId="urn:microsoft.com/office/officeart/2018/5/layout/IconCircleLabelList"/>
    <dgm:cxn modelId="{180909CD-A87D-4DDB-9A98-84568D3C8CD7}" type="presParOf" srcId="{ECCC1CE2-C8DE-4D3E-A5EA-E16681AF6D28}" destId="{7731F1CC-17A8-4ADC-82CF-248377D723C4}" srcOrd="5" destOrd="0" presId="urn:microsoft.com/office/officeart/2018/5/layout/IconCircleLabelList"/>
    <dgm:cxn modelId="{8B38FA36-1031-466F-BE27-6719E18F7B36}" type="presParOf" srcId="{ECCC1CE2-C8DE-4D3E-A5EA-E16681AF6D28}" destId="{EE0A2E5E-C1A9-4C80-96EC-B5005DA7E81F}" srcOrd="6" destOrd="0" presId="urn:microsoft.com/office/officeart/2018/5/layout/IconCircleLabelList"/>
    <dgm:cxn modelId="{0E7D7622-8BF4-4CFF-9567-A68298AC300F}" type="presParOf" srcId="{EE0A2E5E-C1A9-4C80-96EC-B5005DA7E81F}" destId="{57BD45D9-A186-48A4-A800-9FAA7410C68C}" srcOrd="0" destOrd="0" presId="urn:microsoft.com/office/officeart/2018/5/layout/IconCircleLabelList"/>
    <dgm:cxn modelId="{EB668017-9CB2-4E7D-B0B8-FC9BD54779D3}" type="presParOf" srcId="{EE0A2E5E-C1A9-4C80-96EC-B5005DA7E81F}" destId="{71A9BF94-B3F6-48BA-9737-D3D6A832C00A}" srcOrd="1" destOrd="0" presId="urn:microsoft.com/office/officeart/2018/5/layout/IconCircleLabelList"/>
    <dgm:cxn modelId="{FD2C5F5D-59EC-4089-8E99-BF08C1DE796A}" type="presParOf" srcId="{EE0A2E5E-C1A9-4C80-96EC-B5005DA7E81F}" destId="{6596BE11-4481-4123-9A25-26A97E4838C3}" srcOrd="2" destOrd="0" presId="urn:microsoft.com/office/officeart/2018/5/layout/IconCircleLabelList"/>
    <dgm:cxn modelId="{907F6540-747F-42F2-B670-5AE47BF1D59C}" type="presParOf" srcId="{EE0A2E5E-C1A9-4C80-96EC-B5005DA7E81F}" destId="{46BBDC36-18CF-45AE-B239-218024548ACF}" srcOrd="3" destOrd="0" presId="urn:microsoft.com/office/officeart/2018/5/layout/IconCircleLabelList"/>
    <dgm:cxn modelId="{35F9BECE-153E-4D90-8995-6320D852B118}" type="presParOf" srcId="{ECCC1CE2-C8DE-4D3E-A5EA-E16681AF6D28}" destId="{5B87601D-A741-4B61-BB82-A54AC6A1ED68}" srcOrd="7" destOrd="0" presId="urn:microsoft.com/office/officeart/2018/5/layout/IconCircleLabelList"/>
    <dgm:cxn modelId="{CC5A1358-A20E-4161-AF54-E9B88BDE31BA}" type="presParOf" srcId="{ECCC1CE2-C8DE-4D3E-A5EA-E16681AF6D28}" destId="{A4DC2A28-B650-466F-BFFC-972B673AA871}" srcOrd="8" destOrd="0" presId="urn:microsoft.com/office/officeart/2018/5/layout/IconCircleLabelList"/>
    <dgm:cxn modelId="{B04797E3-B64E-4A92-8FC4-A4F4ED83247C}" type="presParOf" srcId="{A4DC2A28-B650-466F-BFFC-972B673AA871}" destId="{CCA57B0E-E9CB-4030-B005-5837DED2EF5F}" srcOrd="0" destOrd="0" presId="urn:microsoft.com/office/officeart/2018/5/layout/IconCircleLabelList"/>
    <dgm:cxn modelId="{D39CAF03-40F6-4935-AADF-ADFCA11955B6}" type="presParOf" srcId="{A4DC2A28-B650-466F-BFFC-972B673AA871}" destId="{08E9160D-4784-4631-845D-D276F479BD55}" srcOrd="1" destOrd="0" presId="urn:microsoft.com/office/officeart/2018/5/layout/IconCircleLabelList"/>
    <dgm:cxn modelId="{9D74AC49-4AFF-47DC-83EC-890E2D525635}" type="presParOf" srcId="{A4DC2A28-B650-466F-BFFC-972B673AA871}" destId="{B53EA1AC-5173-44A1-8A15-0F1834C9B970}" srcOrd="2" destOrd="0" presId="urn:microsoft.com/office/officeart/2018/5/layout/IconCircleLabelList"/>
    <dgm:cxn modelId="{B841359E-F31A-41C0-8085-EE7FBA72D6DF}" type="presParOf" srcId="{A4DC2A28-B650-466F-BFFC-972B673AA871}" destId="{85596486-4C88-45C9-B609-0422CC24C882}" srcOrd="3" destOrd="0" presId="urn:microsoft.com/office/officeart/2018/5/layout/IconCircleLabelList"/>
    <dgm:cxn modelId="{8B28D7D0-5B75-483D-9AF9-9D83957CD52A}" type="presParOf" srcId="{ECCC1CE2-C8DE-4D3E-A5EA-E16681AF6D28}" destId="{B48205E1-88F8-4314-847A-C351520E7FB5}" srcOrd="9" destOrd="0" presId="urn:microsoft.com/office/officeart/2018/5/layout/IconCircleLabelList"/>
    <dgm:cxn modelId="{9987B943-3328-42F4-BD7E-3EF251EDE0FE}" type="presParOf" srcId="{ECCC1CE2-C8DE-4D3E-A5EA-E16681AF6D28}" destId="{55675DFB-1C76-415C-9195-14C8DDD94E86}" srcOrd="10" destOrd="0" presId="urn:microsoft.com/office/officeart/2018/5/layout/IconCircleLabelList"/>
    <dgm:cxn modelId="{75FC781C-E4AD-4EE1-AA43-40AE21EDD754}" type="presParOf" srcId="{55675DFB-1C76-415C-9195-14C8DDD94E86}" destId="{97C7F213-31C2-407B-9919-86E65166D2F5}" srcOrd="0" destOrd="0" presId="urn:microsoft.com/office/officeart/2018/5/layout/IconCircleLabelList"/>
    <dgm:cxn modelId="{A15D7CC7-4574-4BD5-B75E-707A9BE84596}" type="presParOf" srcId="{55675DFB-1C76-415C-9195-14C8DDD94E86}" destId="{0075E4E1-5D93-45B0-A317-2338559940A1}" srcOrd="1" destOrd="0" presId="urn:microsoft.com/office/officeart/2018/5/layout/IconCircleLabelList"/>
    <dgm:cxn modelId="{F6B97AFD-5DA4-4510-BD96-A4066D70BE5C}" type="presParOf" srcId="{55675DFB-1C76-415C-9195-14C8DDD94E86}" destId="{879FC830-1292-4AF7-A8E2-670FA244B436}" srcOrd="2" destOrd="0" presId="urn:microsoft.com/office/officeart/2018/5/layout/IconCircleLabelList"/>
    <dgm:cxn modelId="{9A10AD26-06AA-4C35-9B5C-7B162558483E}" type="presParOf" srcId="{55675DFB-1C76-415C-9195-14C8DDD94E86}" destId="{BBF7E4D9-FE37-4BC2-8C25-C4A09C61CD0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D67F09-33A2-4B1D-BE49-A615F005E1CD}" type="doc">
      <dgm:prSet loTypeId="urn:microsoft.com/office/officeart/2005/8/layout/hProcess9" loCatId="process" qsTypeId="urn:microsoft.com/office/officeart/2005/8/quickstyle/simple1" qsCatId="simple" csTypeId="urn:microsoft.com/office/officeart/2005/8/colors/accent2_1" csCatId="accent2"/>
      <dgm:spPr/>
      <dgm:t>
        <a:bodyPr/>
        <a:lstStyle/>
        <a:p>
          <a:endParaRPr lang="en-US"/>
        </a:p>
      </dgm:t>
    </dgm:pt>
    <dgm:pt modelId="{06905887-064A-4819-A19A-ACC685B2871D}">
      <dgm:prSet/>
      <dgm:spPr/>
      <dgm:t>
        <a:bodyPr/>
        <a:lstStyle/>
        <a:p>
          <a:r>
            <a:rPr lang="en-US" i="1" dirty="0"/>
            <a:t>This is graphic representation of the physical route or flow of materials associated with a process and procedure plan.</a:t>
          </a:r>
          <a:endParaRPr lang="en-US" dirty="0"/>
        </a:p>
      </dgm:t>
    </dgm:pt>
    <dgm:pt modelId="{80061FC4-1F1A-4205-AD6B-DF76481C67EC}" type="parTrans" cxnId="{170E58C3-2ABA-4910-8CD8-03EB0928A231}">
      <dgm:prSet/>
      <dgm:spPr/>
      <dgm:t>
        <a:bodyPr/>
        <a:lstStyle/>
        <a:p>
          <a:endParaRPr lang="en-US"/>
        </a:p>
      </dgm:t>
    </dgm:pt>
    <dgm:pt modelId="{6D8A5E12-6963-42C9-AF5B-0C404C83BB79}" type="sibTrans" cxnId="{170E58C3-2ABA-4910-8CD8-03EB0928A231}">
      <dgm:prSet/>
      <dgm:spPr/>
      <dgm:t>
        <a:bodyPr/>
        <a:lstStyle/>
        <a:p>
          <a:endParaRPr lang="en-US"/>
        </a:p>
      </dgm:t>
    </dgm:pt>
    <dgm:pt modelId="{F59B18A1-5196-41FD-AFF6-D9567C9EEED2}" type="pres">
      <dgm:prSet presAssocID="{12D67F09-33A2-4B1D-BE49-A615F005E1CD}" presName="CompostProcess" presStyleCnt="0">
        <dgm:presLayoutVars>
          <dgm:dir/>
          <dgm:resizeHandles val="exact"/>
        </dgm:presLayoutVars>
      </dgm:prSet>
      <dgm:spPr/>
    </dgm:pt>
    <dgm:pt modelId="{3FD63B07-CAA4-4BCB-8C1B-06763A67A33F}" type="pres">
      <dgm:prSet presAssocID="{12D67F09-33A2-4B1D-BE49-A615F005E1CD}" presName="arrow" presStyleLbl="bgShp" presStyleIdx="0" presStyleCnt="1"/>
      <dgm:spPr/>
    </dgm:pt>
    <dgm:pt modelId="{18692E9F-F065-4AA6-A52F-D1DE1F21C39B}" type="pres">
      <dgm:prSet presAssocID="{12D67F09-33A2-4B1D-BE49-A615F005E1CD}" presName="linearProcess" presStyleCnt="0"/>
      <dgm:spPr/>
    </dgm:pt>
    <dgm:pt modelId="{25096923-4DDF-4DBD-B03E-09034CD09044}" type="pres">
      <dgm:prSet presAssocID="{06905887-064A-4819-A19A-ACC685B2871D}" presName="textNode" presStyleLbl="node1" presStyleIdx="0" presStyleCnt="1">
        <dgm:presLayoutVars>
          <dgm:bulletEnabled val="1"/>
        </dgm:presLayoutVars>
      </dgm:prSet>
      <dgm:spPr/>
    </dgm:pt>
  </dgm:ptLst>
  <dgm:cxnLst>
    <dgm:cxn modelId="{8E2E1D0B-F14C-4E28-8FC2-629E50B52AEB}" type="presOf" srcId="{06905887-064A-4819-A19A-ACC685B2871D}" destId="{25096923-4DDF-4DBD-B03E-09034CD09044}" srcOrd="0" destOrd="0" presId="urn:microsoft.com/office/officeart/2005/8/layout/hProcess9"/>
    <dgm:cxn modelId="{13B4CF52-8802-4E3C-BEEB-DBDC4A38D794}" type="presOf" srcId="{12D67F09-33A2-4B1D-BE49-A615F005E1CD}" destId="{F59B18A1-5196-41FD-AFF6-D9567C9EEED2}" srcOrd="0" destOrd="0" presId="urn:microsoft.com/office/officeart/2005/8/layout/hProcess9"/>
    <dgm:cxn modelId="{170E58C3-2ABA-4910-8CD8-03EB0928A231}" srcId="{12D67F09-33A2-4B1D-BE49-A615F005E1CD}" destId="{06905887-064A-4819-A19A-ACC685B2871D}" srcOrd="0" destOrd="0" parTransId="{80061FC4-1F1A-4205-AD6B-DF76481C67EC}" sibTransId="{6D8A5E12-6963-42C9-AF5B-0C404C83BB79}"/>
    <dgm:cxn modelId="{AA8C2936-343A-488D-862E-8B808DDC536F}" type="presParOf" srcId="{F59B18A1-5196-41FD-AFF6-D9567C9EEED2}" destId="{3FD63B07-CAA4-4BCB-8C1B-06763A67A33F}" srcOrd="0" destOrd="0" presId="urn:microsoft.com/office/officeart/2005/8/layout/hProcess9"/>
    <dgm:cxn modelId="{13A810C8-A506-433C-9838-C0A2D11DD03B}" type="presParOf" srcId="{F59B18A1-5196-41FD-AFF6-D9567C9EEED2}" destId="{18692E9F-F065-4AA6-A52F-D1DE1F21C39B}" srcOrd="1" destOrd="0" presId="urn:microsoft.com/office/officeart/2005/8/layout/hProcess9"/>
    <dgm:cxn modelId="{221CD285-2F50-4161-90FB-52EFBE3BCBB0}" type="presParOf" srcId="{18692E9F-F065-4AA6-A52F-D1DE1F21C39B}" destId="{25096923-4DDF-4DBD-B03E-09034CD09044}" srcOrd="0"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BB0CFE3-0A17-4407-9E54-735390EEB0B9}" type="doc">
      <dgm:prSet loTypeId="urn:microsoft.com/office/officeart/2005/8/layout/vList2" loCatId="list" qsTypeId="urn:microsoft.com/office/officeart/2005/8/quickstyle/simple1" qsCatId="simple" csTypeId="urn:microsoft.com/office/officeart/2005/8/colors/accent6_1" csCatId="accent6"/>
      <dgm:spPr/>
      <dgm:t>
        <a:bodyPr/>
        <a:lstStyle/>
        <a:p>
          <a:endParaRPr lang="en-US"/>
        </a:p>
      </dgm:t>
    </dgm:pt>
    <dgm:pt modelId="{FF3EA18D-D4C9-4B12-9FB1-F5076C59CAFE}">
      <dgm:prSet/>
      <dgm:spPr/>
      <dgm:t>
        <a:bodyPr/>
        <a:lstStyle/>
        <a:p>
          <a:r>
            <a:rPr lang="en-US" dirty="0"/>
            <a:t>Production was interrupted because of the stockouts of raw materials. So reordering strategy for raw materials were introduced.</a:t>
          </a:r>
        </a:p>
      </dgm:t>
    </dgm:pt>
    <dgm:pt modelId="{0DEEAA93-39CC-46A7-B856-BF7E50B49CC4}" type="parTrans" cxnId="{F76C4D34-2919-43D4-82DF-C77951C891FF}">
      <dgm:prSet/>
      <dgm:spPr/>
      <dgm:t>
        <a:bodyPr/>
        <a:lstStyle/>
        <a:p>
          <a:endParaRPr lang="en-US"/>
        </a:p>
      </dgm:t>
    </dgm:pt>
    <dgm:pt modelId="{7D464191-7B3C-447D-BC7E-FBBA9D7C14C6}" type="sibTrans" cxnId="{F76C4D34-2919-43D4-82DF-C77951C891FF}">
      <dgm:prSet/>
      <dgm:spPr/>
      <dgm:t>
        <a:bodyPr/>
        <a:lstStyle/>
        <a:p>
          <a:endParaRPr lang="en-US"/>
        </a:p>
      </dgm:t>
    </dgm:pt>
    <dgm:pt modelId="{C0ABF67B-83AD-4D13-B386-F6841015A56F}">
      <dgm:prSet/>
      <dgm:spPr/>
      <dgm:t>
        <a:bodyPr/>
        <a:lstStyle/>
        <a:p>
          <a:r>
            <a:rPr lang="en-US"/>
            <a:t>We designed small software in excel to have a quick information of how much days it will take to finish production of an order and the amount of inventory required to finish that particular order.</a:t>
          </a:r>
        </a:p>
      </dgm:t>
    </dgm:pt>
    <dgm:pt modelId="{F23F23C1-05E5-4E3F-9813-FF7A4F77C375}" type="parTrans" cxnId="{8E0D3BA4-E060-4102-980F-477E820102A4}">
      <dgm:prSet/>
      <dgm:spPr/>
      <dgm:t>
        <a:bodyPr/>
        <a:lstStyle/>
        <a:p>
          <a:endParaRPr lang="en-US"/>
        </a:p>
      </dgm:t>
    </dgm:pt>
    <dgm:pt modelId="{F8A0E74F-E81C-43D8-84AB-2641D1223B13}" type="sibTrans" cxnId="{8E0D3BA4-E060-4102-980F-477E820102A4}">
      <dgm:prSet/>
      <dgm:spPr/>
      <dgm:t>
        <a:bodyPr/>
        <a:lstStyle/>
        <a:p>
          <a:endParaRPr lang="en-US"/>
        </a:p>
      </dgm:t>
    </dgm:pt>
    <dgm:pt modelId="{AF3ED50A-8503-4E88-98A4-E65A2E2A0158}">
      <dgm:prSet/>
      <dgm:spPr/>
      <dgm:t>
        <a:bodyPr/>
        <a:lstStyle/>
        <a:p>
          <a:r>
            <a:rPr lang="en-US"/>
            <a:t>Excel software of monthly production plan was introduced to keep the track of  the production and the inventory so that company can reorder if the inventory of raw materials drops below certain level.</a:t>
          </a:r>
        </a:p>
      </dgm:t>
    </dgm:pt>
    <dgm:pt modelId="{331AE262-9273-439A-99EE-234D341A7D63}" type="parTrans" cxnId="{6B291642-C555-4B3D-8CCC-E4A32A746194}">
      <dgm:prSet/>
      <dgm:spPr/>
      <dgm:t>
        <a:bodyPr/>
        <a:lstStyle/>
        <a:p>
          <a:endParaRPr lang="en-US"/>
        </a:p>
      </dgm:t>
    </dgm:pt>
    <dgm:pt modelId="{99A880D0-C77B-463D-8691-8EDAC6D968A3}" type="sibTrans" cxnId="{6B291642-C555-4B3D-8CCC-E4A32A746194}">
      <dgm:prSet/>
      <dgm:spPr/>
      <dgm:t>
        <a:bodyPr/>
        <a:lstStyle/>
        <a:p>
          <a:endParaRPr lang="en-US"/>
        </a:p>
      </dgm:t>
    </dgm:pt>
    <dgm:pt modelId="{3DEC1551-2596-470E-96F4-6D227BB5C1E1}" type="pres">
      <dgm:prSet presAssocID="{CBB0CFE3-0A17-4407-9E54-735390EEB0B9}" presName="linear" presStyleCnt="0">
        <dgm:presLayoutVars>
          <dgm:animLvl val="lvl"/>
          <dgm:resizeHandles val="exact"/>
        </dgm:presLayoutVars>
      </dgm:prSet>
      <dgm:spPr/>
    </dgm:pt>
    <dgm:pt modelId="{8B887579-5E22-46BC-9864-209A731306BA}" type="pres">
      <dgm:prSet presAssocID="{FF3EA18D-D4C9-4B12-9FB1-F5076C59CAFE}" presName="parentText" presStyleLbl="node1" presStyleIdx="0" presStyleCnt="3">
        <dgm:presLayoutVars>
          <dgm:chMax val="0"/>
          <dgm:bulletEnabled val="1"/>
        </dgm:presLayoutVars>
      </dgm:prSet>
      <dgm:spPr/>
    </dgm:pt>
    <dgm:pt modelId="{D50972F4-E626-43D6-A03E-0C619DB85D6A}" type="pres">
      <dgm:prSet presAssocID="{7D464191-7B3C-447D-BC7E-FBBA9D7C14C6}" presName="spacer" presStyleCnt="0"/>
      <dgm:spPr/>
    </dgm:pt>
    <dgm:pt modelId="{C252CBEB-34CD-4827-A369-25A97F9675EC}" type="pres">
      <dgm:prSet presAssocID="{C0ABF67B-83AD-4D13-B386-F6841015A56F}" presName="parentText" presStyleLbl="node1" presStyleIdx="1" presStyleCnt="3">
        <dgm:presLayoutVars>
          <dgm:chMax val="0"/>
          <dgm:bulletEnabled val="1"/>
        </dgm:presLayoutVars>
      </dgm:prSet>
      <dgm:spPr/>
    </dgm:pt>
    <dgm:pt modelId="{4BF7A9E6-FE4B-45A1-A01D-E64FF013E210}" type="pres">
      <dgm:prSet presAssocID="{F8A0E74F-E81C-43D8-84AB-2641D1223B13}" presName="spacer" presStyleCnt="0"/>
      <dgm:spPr/>
    </dgm:pt>
    <dgm:pt modelId="{F24A7F64-81B9-4BBA-8237-2A1487C56C6F}" type="pres">
      <dgm:prSet presAssocID="{AF3ED50A-8503-4E88-98A4-E65A2E2A0158}" presName="parentText" presStyleLbl="node1" presStyleIdx="2" presStyleCnt="3">
        <dgm:presLayoutVars>
          <dgm:chMax val="0"/>
          <dgm:bulletEnabled val="1"/>
        </dgm:presLayoutVars>
      </dgm:prSet>
      <dgm:spPr/>
    </dgm:pt>
  </dgm:ptLst>
  <dgm:cxnLst>
    <dgm:cxn modelId="{685D6513-3325-452B-AA95-5984F0CF6495}" type="presOf" srcId="{FF3EA18D-D4C9-4B12-9FB1-F5076C59CAFE}" destId="{8B887579-5E22-46BC-9864-209A731306BA}" srcOrd="0" destOrd="0" presId="urn:microsoft.com/office/officeart/2005/8/layout/vList2"/>
    <dgm:cxn modelId="{F76C4D34-2919-43D4-82DF-C77951C891FF}" srcId="{CBB0CFE3-0A17-4407-9E54-735390EEB0B9}" destId="{FF3EA18D-D4C9-4B12-9FB1-F5076C59CAFE}" srcOrd="0" destOrd="0" parTransId="{0DEEAA93-39CC-46A7-B856-BF7E50B49CC4}" sibTransId="{7D464191-7B3C-447D-BC7E-FBBA9D7C14C6}"/>
    <dgm:cxn modelId="{6B291642-C555-4B3D-8CCC-E4A32A746194}" srcId="{CBB0CFE3-0A17-4407-9E54-735390EEB0B9}" destId="{AF3ED50A-8503-4E88-98A4-E65A2E2A0158}" srcOrd="2" destOrd="0" parTransId="{331AE262-9273-439A-99EE-234D341A7D63}" sibTransId="{99A880D0-C77B-463D-8691-8EDAC6D968A3}"/>
    <dgm:cxn modelId="{E537FD97-AF0A-4D9A-B9E5-A51F57025219}" type="presOf" srcId="{AF3ED50A-8503-4E88-98A4-E65A2E2A0158}" destId="{F24A7F64-81B9-4BBA-8237-2A1487C56C6F}" srcOrd="0" destOrd="0" presId="urn:microsoft.com/office/officeart/2005/8/layout/vList2"/>
    <dgm:cxn modelId="{8E0D3BA4-E060-4102-980F-477E820102A4}" srcId="{CBB0CFE3-0A17-4407-9E54-735390EEB0B9}" destId="{C0ABF67B-83AD-4D13-B386-F6841015A56F}" srcOrd="1" destOrd="0" parTransId="{F23F23C1-05E5-4E3F-9813-FF7A4F77C375}" sibTransId="{F8A0E74F-E81C-43D8-84AB-2641D1223B13}"/>
    <dgm:cxn modelId="{F0A24EC9-4C4C-45F1-885F-4ECA48FFC421}" type="presOf" srcId="{C0ABF67B-83AD-4D13-B386-F6841015A56F}" destId="{C252CBEB-34CD-4827-A369-25A97F9675EC}" srcOrd="0" destOrd="0" presId="urn:microsoft.com/office/officeart/2005/8/layout/vList2"/>
    <dgm:cxn modelId="{A78AAAF0-99B0-4663-ABD5-A61E9B0E2EB1}" type="presOf" srcId="{CBB0CFE3-0A17-4407-9E54-735390EEB0B9}" destId="{3DEC1551-2596-470E-96F4-6D227BB5C1E1}" srcOrd="0" destOrd="0" presId="urn:microsoft.com/office/officeart/2005/8/layout/vList2"/>
    <dgm:cxn modelId="{D23E9834-441A-4E86-8AB4-6F49A1816556}" type="presParOf" srcId="{3DEC1551-2596-470E-96F4-6D227BB5C1E1}" destId="{8B887579-5E22-46BC-9864-209A731306BA}" srcOrd="0" destOrd="0" presId="urn:microsoft.com/office/officeart/2005/8/layout/vList2"/>
    <dgm:cxn modelId="{DF5C18AE-2058-45F1-BCB0-59042B59F608}" type="presParOf" srcId="{3DEC1551-2596-470E-96F4-6D227BB5C1E1}" destId="{D50972F4-E626-43D6-A03E-0C619DB85D6A}" srcOrd="1" destOrd="0" presId="urn:microsoft.com/office/officeart/2005/8/layout/vList2"/>
    <dgm:cxn modelId="{7E94FC92-CB9D-4133-89FD-B2EFE88C1AE5}" type="presParOf" srcId="{3DEC1551-2596-470E-96F4-6D227BB5C1E1}" destId="{C252CBEB-34CD-4827-A369-25A97F9675EC}" srcOrd="2" destOrd="0" presId="urn:microsoft.com/office/officeart/2005/8/layout/vList2"/>
    <dgm:cxn modelId="{8742988C-8337-4D1E-9C81-9C297543D3FD}" type="presParOf" srcId="{3DEC1551-2596-470E-96F4-6D227BB5C1E1}" destId="{4BF7A9E6-FE4B-45A1-A01D-E64FF013E210}" srcOrd="3" destOrd="0" presId="urn:microsoft.com/office/officeart/2005/8/layout/vList2"/>
    <dgm:cxn modelId="{90224B96-C01C-4802-9FEA-6278F1C27EA4}" type="presParOf" srcId="{3DEC1551-2596-470E-96F4-6D227BB5C1E1}" destId="{F24A7F64-81B9-4BBA-8237-2A1487C56C6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2ABB53-2861-4A68-924A-0FECB35A0E37}" type="doc">
      <dgm:prSet loTypeId="urn:microsoft.com/office/officeart/2005/8/layout/vList2" loCatId="list" qsTypeId="urn:microsoft.com/office/officeart/2005/8/quickstyle/simple1" qsCatId="simple" csTypeId="urn:microsoft.com/office/officeart/2005/8/colors/accent4_1" csCatId="accent4"/>
      <dgm:spPr/>
      <dgm:t>
        <a:bodyPr/>
        <a:lstStyle/>
        <a:p>
          <a:endParaRPr lang="en-US"/>
        </a:p>
      </dgm:t>
    </dgm:pt>
    <dgm:pt modelId="{D256FF14-2761-439B-88B4-0B542C7E809C}">
      <dgm:prSet/>
      <dgm:spPr/>
      <dgm:t>
        <a:bodyPr/>
        <a:lstStyle/>
        <a:p>
          <a:r>
            <a:rPr lang="en-US"/>
            <a:t>All the problems related to supply chain were addressed.</a:t>
          </a:r>
        </a:p>
      </dgm:t>
    </dgm:pt>
    <dgm:pt modelId="{BEFEEB81-A924-4043-A42D-513DD4C045A8}" type="parTrans" cxnId="{A48A10C1-F928-4254-A92F-BF6FBCEB4CFB}">
      <dgm:prSet/>
      <dgm:spPr/>
      <dgm:t>
        <a:bodyPr/>
        <a:lstStyle/>
        <a:p>
          <a:endParaRPr lang="en-US"/>
        </a:p>
      </dgm:t>
    </dgm:pt>
    <dgm:pt modelId="{64A37B9D-F5B6-47F9-9E63-9BC23F2E5A2E}" type="sibTrans" cxnId="{A48A10C1-F928-4254-A92F-BF6FBCEB4CFB}">
      <dgm:prSet/>
      <dgm:spPr/>
      <dgm:t>
        <a:bodyPr/>
        <a:lstStyle/>
        <a:p>
          <a:endParaRPr lang="en-US"/>
        </a:p>
      </dgm:t>
    </dgm:pt>
    <dgm:pt modelId="{8413682C-2002-4D8E-BE00-9AF24E88ECB9}">
      <dgm:prSet/>
      <dgm:spPr/>
      <dgm:t>
        <a:bodyPr/>
        <a:lstStyle/>
        <a:p>
          <a:r>
            <a:rPr lang="en-US"/>
            <a:t>Graphical representation of Optimus Fulfill supply chain were made to understand the process and procedure.</a:t>
          </a:r>
        </a:p>
      </dgm:t>
    </dgm:pt>
    <dgm:pt modelId="{73864748-96B4-4944-A926-1DE15C174EDA}" type="parTrans" cxnId="{C455FC2C-77B0-4182-AC52-1F0381D09AA9}">
      <dgm:prSet/>
      <dgm:spPr/>
      <dgm:t>
        <a:bodyPr/>
        <a:lstStyle/>
        <a:p>
          <a:endParaRPr lang="en-US"/>
        </a:p>
      </dgm:t>
    </dgm:pt>
    <dgm:pt modelId="{001722B6-300F-4A87-B1CA-5D96891A9141}" type="sibTrans" cxnId="{C455FC2C-77B0-4182-AC52-1F0381D09AA9}">
      <dgm:prSet/>
      <dgm:spPr/>
      <dgm:t>
        <a:bodyPr/>
        <a:lstStyle/>
        <a:p>
          <a:endParaRPr lang="en-US"/>
        </a:p>
      </dgm:t>
    </dgm:pt>
    <dgm:pt modelId="{0ED9E7A1-469D-4E95-BBF5-B0A78B535B16}">
      <dgm:prSet/>
      <dgm:spPr/>
      <dgm:t>
        <a:bodyPr/>
        <a:lstStyle/>
        <a:p>
          <a:r>
            <a:rPr lang="en-US"/>
            <a:t>Value stream mapping was done which lead us to the wastes, stockouts, bottlenecks and delays in the facility. </a:t>
          </a:r>
        </a:p>
      </dgm:t>
    </dgm:pt>
    <dgm:pt modelId="{835AF953-F7BB-4DE8-8D47-A0F07BE514F7}" type="parTrans" cxnId="{E77C8712-68DC-499D-AE8C-AE46D01C92D0}">
      <dgm:prSet/>
      <dgm:spPr/>
      <dgm:t>
        <a:bodyPr/>
        <a:lstStyle/>
        <a:p>
          <a:endParaRPr lang="en-US"/>
        </a:p>
      </dgm:t>
    </dgm:pt>
    <dgm:pt modelId="{280B4794-94B3-41C4-9704-F0E503AF8211}" type="sibTrans" cxnId="{E77C8712-68DC-499D-AE8C-AE46D01C92D0}">
      <dgm:prSet/>
      <dgm:spPr/>
      <dgm:t>
        <a:bodyPr/>
        <a:lstStyle/>
        <a:p>
          <a:endParaRPr lang="en-US"/>
        </a:p>
      </dgm:t>
    </dgm:pt>
    <dgm:pt modelId="{A3BFDC6C-B2AB-4AE3-8373-CA89A57459D1}">
      <dgm:prSet/>
      <dgm:spPr/>
      <dgm:t>
        <a:bodyPr/>
        <a:lstStyle/>
        <a:p>
          <a:r>
            <a:rPr lang="en-US"/>
            <a:t>Facility modelling was done to reduce the travel-waste and increase layout efficiency using tools like Relativity Chart, Activity Relationship diagram and AutoCAD.</a:t>
          </a:r>
        </a:p>
      </dgm:t>
    </dgm:pt>
    <dgm:pt modelId="{77CD2F81-2DB3-47E9-895A-274C55A99B19}" type="parTrans" cxnId="{4C24EAA6-43E3-4414-A2EE-5FE826FDEA84}">
      <dgm:prSet/>
      <dgm:spPr/>
      <dgm:t>
        <a:bodyPr/>
        <a:lstStyle/>
        <a:p>
          <a:endParaRPr lang="en-US"/>
        </a:p>
      </dgm:t>
    </dgm:pt>
    <dgm:pt modelId="{38CEE1A5-DC98-4C3F-A680-8E89E5D978DC}" type="sibTrans" cxnId="{4C24EAA6-43E3-4414-A2EE-5FE826FDEA84}">
      <dgm:prSet/>
      <dgm:spPr/>
      <dgm:t>
        <a:bodyPr/>
        <a:lstStyle/>
        <a:p>
          <a:endParaRPr lang="en-US"/>
        </a:p>
      </dgm:t>
    </dgm:pt>
    <dgm:pt modelId="{8209CA32-2885-4181-8880-B8F237AFB02F}">
      <dgm:prSet/>
      <dgm:spPr/>
      <dgm:t>
        <a:bodyPr/>
        <a:lstStyle/>
        <a:p>
          <a:r>
            <a:rPr lang="en-US"/>
            <a:t>Data Analysis was performed to check for the lost orders and the reasons behind them.</a:t>
          </a:r>
        </a:p>
      </dgm:t>
    </dgm:pt>
    <dgm:pt modelId="{FE7DB627-F23E-40ED-BE08-6CF4E198B934}" type="parTrans" cxnId="{290B4D03-B744-4581-A896-59A92A02D665}">
      <dgm:prSet/>
      <dgm:spPr/>
      <dgm:t>
        <a:bodyPr/>
        <a:lstStyle/>
        <a:p>
          <a:endParaRPr lang="en-US"/>
        </a:p>
      </dgm:t>
    </dgm:pt>
    <dgm:pt modelId="{90FFCABA-CB40-4069-B86D-DF3E94D3175E}" type="sibTrans" cxnId="{290B4D03-B744-4581-A896-59A92A02D665}">
      <dgm:prSet/>
      <dgm:spPr/>
      <dgm:t>
        <a:bodyPr/>
        <a:lstStyle/>
        <a:p>
          <a:endParaRPr lang="en-US"/>
        </a:p>
      </dgm:t>
    </dgm:pt>
    <dgm:pt modelId="{57498820-A917-403D-B352-BBD163480F83}" type="pres">
      <dgm:prSet presAssocID="{8E2ABB53-2861-4A68-924A-0FECB35A0E37}" presName="linear" presStyleCnt="0">
        <dgm:presLayoutVars>
          <dgm:animLvl val="lvl"/>
          <dgm:resizeHandles val="exact"/>
        </dgm:presLayoutVars>
      </dgm:prSet>
      <dgm:spPr/>
    </dgm:pt>
    <dgm:pt modelId="{177063DA-1AA8-4823-A1EA-CC74FBE3B546}" type="pres">
      <dgm:prSet presAssocID="{D256FF14-2761-439B-88B4-0B542C7E809C}" presName="parentText" presStyleLbl="node1" presStyleIdx="0" presStyleCnt="5">
        <dgm:presLayoutVars>
          <dgm:chMax val="0"/>
          <dgm:bulletEnabled val="1"/>
        </dgm:presLayoutVars>
      </dgm:prSet>
      <dgm:spPr/>
    </dgm:pt>
    <dgm:pt modelId="{A17F2F7C-C33D-4616-B2D1-5553DF9CBC69}" type="pres">
      <dgm:prSet presAssocID="{64A37B9D-F5B6-47F9-9E63-9BC23F2E5A2E}" presName="spacer" presStyleCnt="0"/>
      <dgm:spPr/>
    </dgm:pt>
    <dgm:pt modelId="{EC871B37-A049-4321-8C04-B2CDA09B5E98}" type="pres">
      <dgm:prSet presAssocID="{8413682C-2002-4D8E-BE00-9AF24E88ECB9}" presName="parentText" presStyleLbl="node1" presStyleIdx="1" presStyleCnt="5">
        <dgm:presLayoutVars>
          <dgm:chMax val="0"/>
          <dgm:bulletEnabled val="1"/>
        </dgm:presLayoutVars>
      </dgm:prSet>
      <dgm:spPr/>
    </dgm:pt>
    <dgm:pt modelId="{D0B7BBF5-4890-4701-967E-42C4E81147BD}" type="pres">
      <dgm:prSet presAssocID="{001722B6-300F-4A87-B1CA-5D96891A9141}" presName="spacer" presStyleCnt="0"/>
      <dgm:spPr/>
    </dgm:pt>
    <dgm:pt modelId="{080EE051-8CE5-44EB-A1B6-CA69C0E14B00}" type="pres">
      <dgm:prSet presAssocID="{0ED9E7A1-469D-4E95-BBF5-B0A78B535B16}" presName="parentText" presStyleLbl="node1" presStyleIdx="2" presStyleCnt="5">
        <dgm:presLayoutVars>
          <dgm:chMax val="0"/>
          <dgm:bulletEnabled val="1"/>
        </dgm:presLayoutVars>
      </dgm:prSet>
      <dgm:spPr/>
    </dgm:pt>
    <dgm:pt modelId="{655F1805-9010-46B4-B995-B8ACDB5E98BD}" type="pres">
      <dgm:prSet presAssocID="{280B4794-94B3-41C4-9704-F0E503AF8211}" presName="spacer" presStyleCnt="0"/>
      <dgm:spPr/>
    </dgm:pt>
    <dgm:pt modelId="{A8B20F9E-5B83-4321-89EE-95407C334D78}" type="pres">
      <dgm:prSet presAssocID="{A3BFDC6C-B2AB-4AE3-8373-CA89A57459D1}" presName="parentText" presStyleLbl="node1" presStyleIdx="3" presStyleCnt="5">
        <dgm:presLayoutVars>
          <dgm:chMax val="0"/>
          <dgm:bulletEnabled val="1"/>
        </dgm:presLayoutVars>
      </dgm:prSet>
      <dgm:spPr/>
    </dgm:pt>
    <dgm:pt modelId="{EF49166B-2F4C-481F-A160-108C4C213078}" type="pres">
      <dgm:prSet presAssocID="{38CEE1A5-DC98-4C3F-A680-8E89E5D978DC}" presName="spacer" presStyleCnt="0"/>
      <dgm:spPr/>
    </dgm:pt>
    <dgm:pt modelId="{2A95AE59-82BB-4F59-A9C3-B6C800AF6392}" type="pres">
      <dgm:prSet presAssocID="{8209CA32-2885-4181-8880-B8F237AFB02F}" presName="parentText" presStyleLbl="node1" presStyleIdx="4" presStyleCnt="5">
        <dgm:presLayoutVars>
          <dgm:chMax val="0"/>
          <dgm:bulletEnabled val="1"/>
        </dgm:presLayoutVars>
      </dgm:prSet>
      <dgm:spPr/>
    </dgm:pt>
  </dgm:ptLst>
  <dgm:cxnLst>
    <dgm:cxn modelId="{290B4D03-B744-4581-A896-59A92A02D665}" srcId="{8E2ABB53-2861-4A68-924A-0FECB35A0E37}" destId="{8209CA32-2885-4181-8880-B8F237AFB02F}" srcOrd="4" destOrd="0" parTransId="{FE7DB627-F23E-40ED-BE08-6CF4E198B934}" sibTransId="{90FFCABA-CB40-4069-B86D-DF3E94D3175E}"/>
    <dgm:cxn modelId="{E77C8712-68DC-499D-AE8C-AE46D01C92D0}" srcId="{8E2ABB53-2861-4A68-924A-0FECB35A0E37}" destId="{0ED9E7A1-469D-4E95-BBF5-B0A78B535B16}" srcOrd="2" destOrd="0" parTransId="{835AF953-F7BB-4DE8-8D47-A0F07BE514F7}" sibTransId="{280B4794-94B3-41C4-9704-F0E503AF8211}"/>
    <dgm:cxn modelId="{C455FC2C-77B0-4182-AC52-1F0381D09AA9}" srcId="{8E2ABB53-2861-4A68-924A-0FECB35A0E37}" destId="{8413682C-2002-4D8E-BE00-9AF24E88ECB9}" srcOrd="1" destOrd="0" parTransId="{73864748-96B4-4944-A926-1DE15C174EDA}" sibTransId="{001722B6-300F-4A87-B1CA-5D96891A9141}"/>
    <dgm:cxn modelId="{CAA5B761-DF8C-484E-97ED-345836851754}" type="presOf" srcId="{8E2ABB53-2861-4A68-924A-0FECB35A0E37}" destId="{57498820-A917-403D-B352-BBD163480F83}" srcOrd="0" destOrd="0" presId="urn:microsoft.com/office/officeart/2005/8/layout/vList2"/>
    <dgm:cxn modelId="{D8D31642-CBC9-45D6-8EA2-C305D781D90A}" type="presOf" srcId="{8209CA32-2885-4181-8880-B8F237AFB02F}" destId="{2A95AE59-82BB-4F59-A9C3-B6C800AF6392}" srcOrd="0" destOrd="0" presId="urn:microsoft.com/office/officeart/2005/8/layout/vList2"/>
    <dgm:cxn modelId="{60B5A44B-D022-47A6-953D-0B1D0F7C1E50}" type="presOf" srcId="{0ED9E7A1-469D-4E95-BBF5-B0A78B535B16}" destId="{080EE051-8CE5-44EB-A1B6-CA69C0E14B00}" srcOrd="0" destOrd="0" presId="urn:microsoft.com/office/officeart/2005/8/layout/vList2"/>
    <dgm:cxn modelId="{9BD01450-F085-48EB-BB49-ACBEC125B3EF}" type="presOf" srcId="{8413682C-2002-4D8E-BE00-9AF24E88ECB9}" destId="{EC871B37-A049-4321-8C04-B2CDA09B5E98}" srcOrd="0" destOrd="0" presId="urn:microsoft.com/office/officeart/2005/8/layout/vList2"/>
    <dgm:cxn modelId="{BC5DBBA0-E789-418E-829B-F36DF9CDB473}" type="presOf" srcId="{D256FF14-2761-439B-88B4-0B542C7E809C}" destId="{177063DA-1AA8-4823-A1EA-CC74FBE3B546}" srcOrd="0" destOrd="0" presId="urn:microsoft.com/office/officeart/2005/8/layout/vList2"/>
    <dgm:cxn modelId="{4C24EAA6-43E3-4414-A2EE-5FE826FDEA84}" srcId="{8E2ABB53-2861-4A68-924A-0FECB35A0E37}" destId="{A3BFDC6C-B2AB-4AE3-8373-CA89A57459D1}" srcOrd="3" destOrd="0" parTransId="{77CD2F81-2DB3-47E9-895A-274C55A99B19}" sibTransId="{38CEE1A5-DC98-4C3F-A680-8E89E5D978DC}"/>
    <dgm:cxn modelId="{30531AB1-5071-46F1-9960-D41D9B977FC7}" type="presOf" srcId="{A3BFDC6C-B2AB-4AE3-8373-CA89A57459D1}" destId="{A8B20F9E-5B83-4321-89EE-95407C334D78}" srcOrd="0" destOrd="0" presId="urn:microsoft.com/office/officeart/2005/8/layout/vList2"/>
    <dgm:cxn modelId="{A48A10C1-F928-4254-A92F-BF6FBCEB4CFB}" srcId="{8E2ABB53-2861-4A68-924A-0FECB35A0E37}" destId="{D256FF14-2761-439B-88B4-0B542C7E809C}" srcOrd="0" destOrd="0" parTransId="{BEFEEB81-A924-4043-A42D-513DD4C045A8}" sibTransId="{64A37B9D-F5B6-47F9-9E63-9BC23F2E5A2E}"/>
    <dgm:cxn modelId="{ABD8A75B-7B6F-45FA-AE6B-A1F230082237}" type="presParOf" srcId="{57498820-A917-403D-B352-BBD163480F83}" destId="{177063DA-1AA8-4823-A1EA-CC74FBE3B546}" srcOrd="0" destOrd="0" presId="urn:microsoft.com/office/officeart/2005/8/layout/vList2"/>
    <dgm:cxn modelId="{D63CA9E7-ED7A-4F41-8693-686408576B05}" type="presParOf" srcId="{57498820-A917-403D-B352-BBD163480F83}" destId="{A17F2F7C-C33D-4616-B2D1-5553DF9CBC69}" srcOrd="1" destOrd="0" presId="urn:microsoft.com/office/officeart/2005/8/layout/vList2"/>
    <dgm:cxn modelId="{8531B7EA-F44F-4988-8918-E0131A0BE97F}" type="presParOf" srcId="{57498820-A917-403D-B352-BBD163480F83}" destId="{EC871B37-A049-4321-8C04-B2CDA09B5E98}" srcOrd="2" destOrd="0" presId="urn:microsoft.com/office/officeart/2005/8/layout/vList2"/>
    <dgm:cxn modelId="{A3767549-24FE-4462-BA7A-07ED2D19B11E}" type="presParOf" srcId="{57498820-A917-403D-B352-BBD163480F83}" destId="{D0B7BBF5-4890-4701-967E-42C4E81147BD}" srcOrd="3" destOrd="0" presId="urn:microsoft.com/office/officeart/2005/8/layout/vList2"/>
    <dgm:cxn modelId="{3A9FDF20-B102-4396-9EC1-2B4D360E54FA}" type="presParOf" srcId="{57498820-A917-403D-B352-BBD163480F83}" destId="{080EE051-8CE5-44EB-A1B6-CA69C0E14B00}" srcOrd="4" destOrd="0" presId="urn:microsoft.com/office/officeart/2005/8/layout/vList2"/>
    <dgm:cxn modelId="{675F3899-C2FA-48B5-A7BE-DB5FDF282DD2}" type="presParOf" srcId="{57498820-A917-403D-B352-BBD163480F83}" destId="{655F1805-9010-46B4-B995-B8ACDB5E98BD}" srcOrd="5" destOrd="0" presId="urn:microsoft.com/office/officeart/2005/8/layout/vList2"/>
    <dgm:cxn modelId="{FBC8D6DD-C88E-489B-B87E-D7DA9E6AA8AC}" type="presParOf" srcId="{57498820-A917-403D-B352-BBD163480F83}" destId="{A8B20F9E-5B83-4321-89EE-95407C334D78}" srcOrd="6" destOrd="0" presId="urn:microsoft.com/office/officeart/2005/8/layout/vList2"/>
    <dgm:cxn modelId="{73BF0DC3-02C6-4250-BA97-C18944A05F40}" type="presParOf" srcId="{57498820-A917-403D-B352-BBD163480F83}" destId="{EF49166B-2F4C-481F-A160-108C4C213078}" srcOrd="7" destOrd="0" presId="urn:microsoft.com/office/officeart/2005/8/layout/vList2"/>
    <dgm:cxn modelId="{034AFF7B-6BFF-4210-8FD5-92805C9B3267}" type="presParOf" srcId="{57498820-A917-403D-B352-BBD163480F83}" destId="{2A95AE59-82BB-4F59-A9C3-B6C800AF639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A4D663CC-7940-4B7E-A065-44DC4FBBDD17}" type="doc">
      <dgm:prSet loTypeId="urn:microsoft.com/office/officeart/2005/8/layout/vList2" loCatId="list" qsTypeId="urn:microsoft.com/office/officeart/2005/8/quickstyle/simple1" qsCatId="simple" csTypeId="urn:microsoft.com/office/officeart/2005/8/colors/accent4_1" csCatId="accent4"/>
      <dgm:spPr/>
      <dgm:t>
        <a:bodyPr/>
        <a:lstStyle/>
        <a:p>
          <a:endParaRPr lang="en-US"/>
        </a:p>
      </dgm:t>
    </dgm:pt>
    <dgm:pt modelId="{3F008ADD-B3BE-41BC-BFF1-2D65DEA32F92}">
      <dgm:prSet/>
      <dgm:spPr/>
      <dgm:t>
        <a:bodyPr/>
        <a:lstStyle/>
        <a:p>
          <a:r>
            <a:rPr lang="en-US"/>
            <a:t>Reordering strategy was introduced.</a:t>
          </a:r>
        </a:p>
      </dgm:t>
    </dgm:pt>
    <dgm:pt modelId="{F3B719BF-A3EE-414E-AF1E-CA7930EFD5E2}" type="parTrans" cxnId="{926D0032-64EE-414F-B03E-8841FACD7291}">
      <dgm:prSet/>
      <dgm:spPr/>
      <dgm:t>
        <a:bodyPr/>
        <a:lstStyle/>
        <a:p>
          <a:endParaRPr lang="en-US"/>
        </a:p>
      </dgm:t>
    </dgm:pt>
    <dgm:pt modelId="{DF11B6F6-F20E-4F98-A08A-0A7245AC3586}" type="sibTrans" cxnId="{926D0032-64EE-414F-B03E-8841FACD7291}">
      <dgm:prSet/>
      <dgm:spPr/>
      <dgm:t>
        <a:bodyPr/>
        <a:lstStyle/>
        <a:p>
          <a:endParaRPr lang="en-US"/>
        </a:p>
      </dgm:t>
    </dgm:pt>
    <dgm:pt modelId="{5D15D4FF-5237-4149-9F76-5CFD268E2E95}">
      <dgm:prSet/>
      <dgm:spPr/>
      <dgm:t>
        <a:bodyPr/>
        <a:lstStyle/>
        <a:p>
          <a:r>
            <a:rPr lang="en-US" dirty="0"/>
            <a:t>IT applications were introduced to get the production plan and inventory planning done at the early stage using Excel. Production tracking was introduced.</a:t>
          </a:r>
        </a:p>
      </dgm:t>
    </dgm:pt>
    <dgm:pt modelId="{A5A8451A-9007-4A4B-92AA-F25D695358C6}" type="parTrans" cxnId="{AB8FCECE-504B-43FB-9A19-92F5E1A63ADA}">
      <dgm:prSet/>
      <dgm:spPr/>
      <dgm:t>
        <a:bodyPr/>
        <a:lstStyle/>
        <a:p>
          <a:endParaRPr lang="en-US"/>
        </a:p>
      </dgm:t>
    </dgm:pt>
    <dgm:pt modelId="{668A2AD5-8F74-4A3C-B29D-BCB461AC303E}" type="sibTrans" cxnId="{AB8FCECE-504B-43FB-9A19-92F5E1A63ADA}">
      <dgm:prSet/>
      <dgm:spPr/>
      <dgm:t>
        <a:bodyPr/>
        <a:lstStyle/>
        <a:p>
          <a:endParaRPr lang="en-US"/>
        </a:p>
      </dgm:t>
    </dgm:pt>
    <dgm:pt modelId="{E43C6783-6E39-4AAD-84F4-841F66B20A97}">
      <dgm:prSet/>
      <dgm:spPr/>
      <dgm:t>
        <a:bodyPr/>
        <a:lstStyle/>
        <a:p>
          <a:r>
            <a:rPr lang="en-US"/>
            <a:t>SOP’s, Jishu Hozen (JH) sheet and skill matrix were introduced to ensure the smooth flow of the production. </a:t>
          </a:r>
        </a:p>
      </dgm:t>
    </dgm:pt>
    <dgm:pt modelId="{D1DE0B81-ED74-40E3-93A1-DD87080744B6}" type="parTrans" cxnId="{FC25AF4B-FC87-4DE0-85DC-7034A196B9A8}">
      <dgm:prSet/>
      <dgm:spPr/>
      <dgm:t>
        <a:bodyPr/>
        <a:lstStyle/>
        <a:p>
          <a:endParaRPr lang="en-US"/>
        </a:p>
      </dgm:t>
    </dgm:pt>
    <dgm:pt modelId="{3A6E8437-4C92-48E1-934C-9C0E97ECF5E6}" type="sibTrans" cxnId="{FC25AF4B-FC87-4DE0-85DC-7034A196B9A8}">
      <dgm:prSet/>
      <dgm:spPr/>
      <dgm:t>
        <a:bodyPr/>
        <a:lstStyle/>
        <a:p>
          <a:endParaRPr lang="en-US"/>
        </a:p>
      </dgm:t>
    </dgm:pt>
    <dgm:pt modelId="{08CB0E50-14FD-4731-9DEC-D2283A17C207}">
      <dgm:prSet/>
      <dgm:spPr/>
      <dgm:t>
        <a:bodyPr/>
        <a:lstStyle/>
        <a:p>
          <a:r>
            <a:rPr lang="en-US"/>
            <a:t>Aggregate planning was done to get a general idea of inventory management and raw materials required in future.</a:t>
          </a:r>
        </a:p>
      </dgm:t>
    </dgm:pt>
    <dgm:pt modelId="{9A096C3E-BC49-497B-82E1-4F3C49B6EB88}" type="parTrans" cxnId="{DCC62816-5395-4B68-9858-BC25949488EC}">
      <dgm:prSet/>
      <dgm:spPr/>
      <dgm:t>
        <a:bodyPr/>
        <a:lstStyle/>
        <a:p>
          <a:endParaRPr lang="en-US"/>
        </a:p>
      </dgm:t>
    </dgm:pt>
    <dgm:pt modelId="{25F62889-1F5F-4EA8-825A-27D61470B82E}" type="sibTrans" cxnId="{DCC62816-5395-4B68-9858-BC25949488EC}">
      <dgm:prSet/>
      <dgm:spPr/>
      <dgm:t>
        <a:bodyPr/>
        <a:lstStyle/>
        <a:p>
          <a:endParaRPr lang="en-US"/>
        </a:p>
      </dgm:t>
    </dgm:pt>
    <dgm:pt modelId="{11548266-E817-456F-AE2A-19ED51105FBD}">
      <dgm:prSet/>
      <dgm:spPr/>
      <dgm:t>
        <a:bodyPr/>
        <a:lstStyle/>
        <a:p>
          <a:r>
            <a:rPr lang="en-US"/>
            <a:t>Chase strategy was recommended as it is compatible for perishable items and low in-hand cash.</a:t>
          </a:r>
        </a:p>
      </dgm:t>
    </dgm:pt>
    <dgm:pt modelId="{A26B475D-9D72-4039-BAF8-60A2A7028922}" type="parTrans" cxnId="{E2B99AB8-6599-4D91-8170-C93C040DDF4E}">
      <dgm:prSet/>
      <dgm:spPr/>
      <dgm:t>
        <a:bodyPr/>
        <a:lstStyle/>
        <a:p>
          <a:endParaRPr lang="en-US"/>
        </a:p>
      </dgm:t>
    </dgm:pt>
    <dgm:pt modelId="{95269AFB-1DDA-4056-93E3-8C69B00EC6CF}" type="sibTrans" cxnId="{E2B99AB8-6599-4D91-8170-C93C040DDF4E}">
      <dgm:prSet/>
      <dgm:spPr/>
      <dgm:t>
        <a:bodyPr/>
        <a:lstStyle/>
        <a:p>
          <a:endParaRPr lang="en-US"/>
        </a:p>
      </dgm:t>
    </dgm:pt>
    <dgm:pt modelId="{ADF13A96-DAC8-47B5-BE32-A2DD6C44A634}" type="pres">
      <dgm:prSet presAssocID="{A4D663CC-7940-4B7E-A065-44DC4FBBDD17}" presName="linear" presStyleCnt="0">
        <dgm:presLayoutVars>
          <dgm:animLvl val="lvl"/>
          <dgm:resizeHandles val="exact"/>
        </dgm:presLayoutVars>
      </dgm:prSet>
      <dgm:spPr/>
    </dgm:pt>
    <dgm:pt modelId="{5CE6BA80-252A-4CD5-BE38-C645AE8DFDC8}" type="pres">
      <dgm:prSet presAssocID="{3F008ADD-B3BE-41BC-BFF1-2D65DEA32F92}" presName="parentText" presStyleLbl="node1" presStyleIdx="0" presStyleCnt="5">
        <dgm:presLayoutVars>
          <dgm:chMax val="0"/>
          <dgm:bulletEnabled val="1"/>
        </dgm:presLayoutVars>
      </dgm:prSet>
      <dgm:spPr/>
    </dgm:pt>
    <dgm:pt modelId="{9F7CC398-9035-4EF8-A699-A18761D639E6}" type="pres">
      <dgm:prSet presAssocID="{DF11B6F6-F20E-4F98-A08A-0A7245AC3586}" presName="spacer" presStyleCnt="0"/>
      <dgm:spPr/>
    </dgm:pt>
    <dgm:pt modelId="{B6F7E156-8BC9-4943-BD1F-E439D1801766}" type="pres">
      <dgm:prSet presAssocID="{5D15D4FF-5237-4149-9F76-5CFD268E2E95}" presName="parentText" presStyleLbl="node1" presStyleIdx="1" presStyleCnt="5">
        <dgm:presLayoutVars>
          <dgm:chMax val="0"/>
          <dgm:bulletEnabled val="1"/>
        </dgm:presLayoutVars>
      </dgm:prSet>
      <dgm:spPr/>
    </dgm:pt>
    <dgm:pt modelId="{E1B49802-33EF-4831-9D13-F15941DE73A6}" type="pres">
      <dgm:prSet presAssocID="{668A2AD5-8F74-4A3C-B29D-BCB461AC303E}" presName="spacer" presStyleCnt="0"/>
      <dgm:spPr/>
    </dgm:pt>
    <dgm:pt modelId="{04722A91-E8E3-4C20-94B8-BDDF75971325}" type="pres">
      <dgm:prSet presAssocID="{E43C6783-6E39-4AAD-84F4-841F66B20A97}" presName="parentText" presStyleLbl="node1" presStyleIdx="2" presStyleCnt="5">
        <dgm:presLayoutVars>
          <dgm:chMax val="0"/>
          <dgm:bulletEnabled val="1"/>
        </dgm:presLayoutVars>
      </dgm:prSet>
      <dgm:spPr/>
    </dgm:pt>
    <dgm:pt modelId="{A4A24B56-8002-4038-A3F5-74A551B06549}" type="pres">
      <dgm:prSet presAssocID="{3A6E8437-4C92-48E1-934C-9C0E97ECF5E6}" presName="spacer" presStyleCnt="0"/>
      <dgm:spPr/>
    </dgm:pt>
    <dgm:pt modelId="{DD7DD345-7A47-4717-B0EA-5FD771A3DDB5}" type="pres">
      <dgm:prSet presAssocID="{08CB0E50-14FD-4731-9DEC-D2283A17C207}" presName="parentText" presStyleLbl="node1" presStyleIdx="3" presStyleCnt="5">
        <dgm:presLayoutVars>
          <dgm:chMax val="0"/>
          <dgm:bulletEnabled val="1"/>
        </dgm:presLayoutVars>
      </dgm:prSet>
      <dgm:spPr/>
    </dgm:pt>
    <dgm:pt modelId="{61DA3E50-3E99-4936-98A5-C0FDF51A66BF}" type="pres">
      <dgm:prSet presAssocID="{25F62889-1F5F-4EA8-825A-27D61470B82E}" presName="spacer" presStyleCnt="0"/>
      <dgm:spPr/>
    </dgm:pt>
    <dgm:pt modelId="{4FBEB6CB-79DB-4BAB-BDC0-43C7AAEE8A21}" type="pres">
      <dgm:prSet presAssocID="{11548266-E817-456F-AE2A-19ED51105FBD}" presName="parentText" presStyleLbl="node1" presStyleIdx="4" presStyleCnt="5">
        <dgm:presLayoutVars>
          <dgm:chMax val="0"/>
          <dgm:bulletEnabled val="1"/>
        </dgm:presLayoutVars>
      </dgm:prSet>
      <dgm:spPr/>
    </dgm:pt>
  </dgm:ptLst>
  <dgm:cxnLst>
    <dgm:cxn modelId="{C531AE05-94AD-47E1-ABA7-9025ABDCC181}" type="presOf" srcId="{11548266-E817-456F-AE2A-19ED51105FBD}" destId="{4FBEB6CB-79DB-4BAB-BDC0-43C7AAEE8A21}" srcOrd="0" destOrd="0" presId="urn:microsoft.com/office/officeart/2005/8/layout/vList2"/>
    <dgm:cxn modelId="{DCC62816-5395-4B68-9858-BC25949488EC}" srcId="{A4D663CC-7940-4B7E-A065-44DC4FBBDD17}" destId="{08CB0E50-14FD-4731-9DEC-D2283A17C207}" srcOrd="3" destOrd="0" parTransId="{9A096C3E-BC49-497B-82E1-4F3C49B6EB88}" sibTransId="{25F62889-1F5F-4EA8-825A-27D61470B82E}"/>
    <dgm:cxn modelId="{926D0032-64EE-414F-B03E-8841FACD7291}" srcId="{A4D663CC-7940-4B7E-A065-44DC4FBBDD17}" destId="{3F008ADD-B3BE-41BC-BFF1-2D65DEA32F92}" srcOrd="0" destOrd="0" parTransId="{F3B719BF-A3EE-414E-AF1E-CA7930EFD5E2}" sibTransId="{DF11B6F6-F20E-4F98-A08A-0A7245AC3586}"/>
    <dgm:cxn modelId="{AA978734-339F-49FA-B65E-AD582DB2896E}" type="presOf" srcId="{A4D663CC-7940-4B7E-A065-44DC4FBBDD17}" destId="{ADF13A96-DAC8-47B5-BE32-A2DD6C44A634}" srcOrd="0" destOrd="0" presId="urn:microsoft.com/office/officeart/2005/8/layout/vList2"/>
    <dgm:cxn modelId="{FC25AF4B-FC87-4DE0-85DC-7034A196B9A8}" srcId="{A4D663CC-7940-4B7E-A065-44DC4FBBDD17}" destId="{E43C6783-6E39-4AAD-84F4-841F66B20A97}" srcOrd="2" destOrd="0" parTransId="{D1DE0B81-ED74-40E3-93A1-DD87080744B6}" sibTransId="{3A6E8437-4C92-48E1-934C-9C0E97ECF5E6}"/>
    <dgm:cxn modelId="{697CB485-30E4-4ACC-81EF-7B574B4A204A}" type="presOf" srcId="{08CB0E50-14FD-4731-9DEC-D2283A17C207}" destId="{DD7DD345-7A47-4717-B0EA-5FD771A3DDB5}" srcOrd="0" destOrd="0" presId="urn:microsoft.com/office/officeart/2005/8/layout/vList2"/>
    <dgm:cxn modelId="{E2B99AB8-6599-4D91-8170-C93C040DDF4E}" srcId="{A4D663CC-7940-4B7E-A065-44DC4FBBDD17}" destId="{11548266-E817-456F-AE2A-19ED51105FBD}" srcOrd="4" destOrd="0" parTransId="{A26B475D-9D72-4039-BAF8-60A2A7028922}" sibTransId="{95269AFB-1DDA-4056-93E3-8C69B00EC6CF}"/>
    <dgm:cxn modelId="{AB8FCECE-504B-43FB-9A19-92F5E1A63ADA}" srcId="{A4D663CC-7940-4B7E-A065-44DC4FBBDD17}" destId="{5D15D4FF-5237-4149-9F76-5CFD268E2E95}" srcOrd="1" destOrd="0" parTransId="{A5A8451A-9007-4A4B-92AA-F25D695358C6}" sibTransId="{668A2AD5-8F74-4A3C-B29D-BCB461AC303E}"/>
    <dgm:cxn modelId="{F40B4BD4-BAC7-4A28-83EA-BFBBF11CF0E1}" type="presOf" srcId="{E43C6783-6E39-4AAD-84F4-841F66B20A97}" destId="{04722A91-E8E3-4C20-94B8-BDDF75971325}" srcOrd="0" destOrd="0" presId="urn:microsoft.com/office/officeart/2005/8/layout/vList2"/>
    <dgm:cxn modelId="{23A2D3F0-F1BE-476C-B40A-6D5E8C90BE6E}" type="presOf" srcId="{3F008ADD-B3BE-41BC-BFF1-2D65DEA32F92}" destId="{5CE6BA80-252A-4CD5-BE38-C645AE8DFDC8}" srcOrd="0" destOrd="0" presId="urn:microsoft.com/office/officeart/2005/8/layout/vList2"/>
    <dgm:cxn modelId="{97A643F8-64CE-406D-8688-C164F143398E}" type="presOf" srcId="{5D15D4FF-5237-4149-9F76-5CFD268E2E95}" destId="{B6F7E156-8BC9-4943-BD1F-E439D1801766}" srcOrd="0" destOrd="0" presId="urn:microsoft.com/office/officeart/2005/8/layout/vList2"/>
    <dgm:cxn modelId="{9A477259-6818-43AD-B81A-81D102C4181D}" type="presParOf" srcId="{ADF13A96-DAC8-47B5-BE32-A2DD6C44A634}" destId="{5CE6BA80-252A-4CD5-BE38-C645AE8DFDC8}" srcOrd="0" destOrd="0" presId="urn:microsoft.com/office/officeart/2005/8/layout/vList2"/>
    <dgm:cxn modelId="{279C67B2-7294-482C-88D3-1C8A82858E62}" type="presParOf" srcId="{ADF13A96-DAC8-47B5-BE32-A2DD6C44A634}" destId="{9F7CC398-9035-4EF8-A699-A18761D639E6}" srcOrd="1" destOrd="0" presId="urn:microsoft.com/office/officeart/2005/8/layout/vList2"/>
    <dgm:cxn modelId="{83478A51-5FF9-4835-9EF3-7733A994116A}" type="presParOf" srcId="{ADF13A96-DAC8-47B5-BE32-A2DD6C44A634}" destId="{B6F7E156-8BC9-4943-BD1F-E439D1801766}" srcOrd="2" destOrd="0" presId="urn:microsoft.com/office/officeart/2005/8/layout/vList2"/>
    <dgm:cxn modelId="{D925DE6C-DDA7-4C3F-818B-B5138193DB88}" type="presParOf" srcId="{ADF13A96-DAC8-47B5-BE32-A2DD6C44A634}" destId="{E1B49802-33EF-4831-9D13-F15941DE73A6}" srcOrd="3" destOrd="0" presId="urn:microsoft.com/office/officeart/2005/8/layout/vList2"/>
    <dgm:cxn modelId="{C1F8C7D8-45FA-4CA6-ACA3-472EA3648E09}" type="presParOf" srcId="{ADF13A96-DAC8-47B5-BE32-A2DD6C44A634}" destId="{04722A91-E8E3-4C20-94B8-BDDF75971325}" srcOrd="4" destOrd="0" presId="urn:microsoft.com/office/officeart/2005/8/layout/vList2"/>
    <dgm:cxn modelId="{8D5C2553-7C62-44CE-812F-987CA0C19BA7}" type="presParOf" srcId="{ADF13A96-DAC8-47B5-BE32-A2DD6C44A634}" destId="{A4A24B56-8002-4038-A3F5-74A551B06549}" srcOrd="5" destOrd="0" presId="urn:microsoft.com/office/officeart/2005/8/layout/vList2"/>
    <dgm:cxn modelId="{DE1FF86D-075C-451A-909E-2F8E2FB68FB4}" type="presParOf" srcId="{ADF13A96-DAC8-47B5-BE32-A2DD6C44A634}" destId="{DD7DD345-7A47-4717-B0EA-5FD771A3DDB5}" srcOrd="6" destOrd="0" presId="urn:microsoft.com/office/officeart/2005/8/layout/vList2"/>
    <dgm:cxn modelId="{B855DEA9-1AD8-4748-A2BD-2FB7C045BB41}" type="presParOf" srcId="{ADF13A96-DAC8-47B5-BE32-A2DD6C44A634}" destId="{61DA3E50-3E99-4936-98A5-C0FDF51A66BF}" srcOrd="7" destOrd="0" presId="urn:microsoft.com/office/officeart/2005/8/layout/vList2"/>
    <dgm:cxn modelId="{484FFEAE-5654-4EC8-ACFD-5337F17E7581}" type="presParOf" srcId="{ADF13A96-DAC8-47B5-BE32-A2DD6C44A634}" destId="{4FBEB6CB-79DB-4BAB-BDC0-43C7AAEE8A21}"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60D8E-9FF1-4A57-A6BB-458D8690963B}">
      <dsp:nvSpPr>
        <dsp:cNvPr id="0" name=""/>
        <dsp:cNvSpPr/>
      </dsp:nvSpPr>
      <dsp:spPr>
        <a:xfrm>
          <a:off x="0" y="8062"/>
          <a:ext cx="10885714" cy="155142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b="1" kern="1200" dirty="0"/>
            <a:t>Planning Analysis &amp; Optimization of Supply Chain at Optimus Fulfill</a:t>
          </a:r>
          <a:endParaRPr lang="en-US" sz="3900" kern="1200" dirty="0"/>
        </a:p>
      </dsp:txBody>
      <dsp:txXfrm>
        <a:off x="75734" y="83796"/>
        <a:ext cx="10734246" cy="1399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4AF4E-A330-4280-8BAB-C47C17DDAD26}">
      <dsp:nvSpPr>
        <dsp:cNvPr id="0" name=""/>
        <dsp:cNvSpPr/>
      </dsp:nvSpPr>
      <dsp:spPr>
        <a:xfrm>
          <a:off x="0" y="229"/>
          <a:ext cx="1060873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313AA-7415-44B7-9CB4-8ECE0A6A85A9}">
      <dsp:nvSpPr>
        <dsp:cNvPr id="0" name=""/>
        <dsp:cNvSpPr/>
      </dsp:nvSpPr>
      <dsp:spPr>
        <a:xfrm>
          <a:off x="0" y="229"/>
          <a:ext cx="10588022" cy="107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Optimus Fulfill is one of the multinational CPG firms focusing on the supply chain of food processing over a decade. It is one of the producer of Texas Tea in Texas with revenue of $5-$30M.</a:t>
          </a:r>
        </a:p>
      </dsp:txBody>
      <dsp:txXfrm>
        <a:off x="0" y="229"/>
        <a:ext cx="10588022" cy="1070674"/>
      </dsp:txXfrm>
    </dsp:sp>
    <dsp:sp modelId="{79385045-DF57-4B13-B5F2-65E03B9D01FE}">
      <dsp:nvSpPr>
        <dsp:cNvPr id="0" name=""/>
        <dsp:cNvSpPr/>
      </dsp:nvSpPr>
      <dsp:spPr>
        <a:xfrm>
          <a:off x="0" y="1070904"/>
          <a:ext cx="1060873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EB72B5-AC9E-4DC2-A429-259AAAAEB286}">
      <dsp:nvSpPr>
        <dsp:cNvPr id="0" name=""/>
        <dsp:cNvSpPr/>
      </dsp:nvSpPr>
      <dsp:spPr>
        <a:xfrm>
          <a:off x="0" y="1070904"/>
          <a:ext cx="10608733" cy="82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aim of this project is to identify the problems faced by the company in their supply chain and recommending  them new strategies and methodologies to overcome that problems.</a:t>
          </a:r>
        </a:p>
      </dsp:txBody>
      <dsp:txXfrm>
        <a:off x="0" y="1070904"/>
        <a:ext cx="10608733" cy="820352"/>
      </dsp:txXfrm>
    </dsp:sp>
    <dsp:sp modelId="{293145F1-344C-4D7C-B630-2C4E9955FE81}">
      <dsp:nvSpPr>
        <dsp:cNvPr id="0" name=""/>
        <dsp:cNvSpPr/>
      </dsp:nvSpPr>
      <dsp:spPr>
        <a:xfrm>
          <a:off x="0" y="1891256"/>
          <a:ext cx="10608733"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80E37C-8649-434A-8EE9-B786744ED923}">
      <dsp:nvSpPr>
        <dsp:cNvPr id="0" name=""/>
        <dsp:cNvSpPr/>
      </dsp:nvSpPr>
      <dsp:spPr>
        <a:xfrm>
          <a:off x="0" y="1891256"/>
          <a:ext cx="10608733" cy="82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The new recommendation touches upon the most important issues like Inventory management and Facility Planning.</a:t>
          </a:r>
        </a:p>
      </dsp:txBody>
      <dsp:txXfrm>
        <a:off x="0" y="1891256"/>
        <a:ext cx="10608733" cy="820352"/>
      </dsp:txXfrm>
    </dsp:sp>
    <dsp:sp modelId="{CADF63D8-C4FE-45C2-8993-B2FF9943D522}">
      <dsp:nvSpPr>
        <dsp:cNvPr id="0" name=""/>
        <dsp:cNvSpPr/>
      </dsp:nvSpPr>
      <dsp:spPr>
        <a:xfrm>
          <a:off x="0" y="2711609"/>
          <a:ext cx="1060873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E4A7AD-AC30-41CE-9388-4F2A1B217026}">
      <dsp:nvSpPr>
        <dsp:cNvPr id="0" name=""/>
        <dsp:cNvSpPr/>
      </dsp:nvSpPr>
      <dsp:spPr>
        <a:xfrm>
          <a:off x="0" y="2711609"/>
          <a:ext cx="10608733" cy="82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All the relevant data like production logs, previous sales data, master product list and  manufacturing formulas of the product were analyzed.</a:t>
          </a:r>
        </a:p>
      </dsp:txBody>
      <dsp:txXfrm>
        <a:off x="0" y="2711609"/>
        <a:ext cx="10608733" cy="820352"/>
      </dsp:txXfrm>
    </dsp:sp>
    <dsp:sp modelId="{AA657620-6ADC-468E-B8A6-3A434AC6E658}">
      <dsp:nvSpPr>
        <dsp:cNvPr id="0" name=""/>
        <dsp:cNvSpPr/>
      </dsp:nvSpPr>
      <dsp:spPr>
        <a:xfrm>
          <a:off x="0" y="3531961"/>
          <a:ext cx="10608733"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81AF0-2F2C-4DC2-A0E3-5B892CC58E3E}">
      <dsp:nvSpPr>
        <dsp:cNvPr id="0" name=""/>
        <dsp:cNvSpPr/>
      </dsp:nvSpPr>
      <dsp:spPr>
        <a:xfrm>
          <a:off x="0" y="3531961"/>
          <a:ext cx="10608733" cy="82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While coming up with new methodologies all the key assumptions recommended by references have been duly taken into consideration.</a:t>
          </a:r>
        </a:p>
      </dsp:txBody>
      <dsp:txXfrm>
        <a:off x="0" y="3531961"/>
        <a:ext cx="10608733" cy="820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617AB-56B8-4B41-8355-4634FA81F684}">
      <dsp:nvSpPr>
        <dsp:cNvPr id="0" name=""/>
        <dsp:cNvSpPr/>
      </dsp:nvSpPr>
      <dsp:spPr>
        <a:xfrm>
          <a:off x="6240" y="343663"/>
          <a:ext cx="1940709" cy="113393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Not keeping up with the production.</a:t>
          </a:r>
        </a:p>
      </dsp:txBody>
      <dsp:txXfrm>
        <a:off x="6240" y="343663"/>
        <a:ext cx="1940709" cy="1133939"/>
      </dsp:txXfrm>
    </dsp:sp>
    <dsp:sp modelId="{FA88C27D-D6C8-4460-A41B-DB2A4BD95B54}">
      <dsp:nvSpPr>
        <dsp:cNvPr id="0" name=""/>
        <dsp:cNvSpPr/>
      </dsp:nvSpPr>
      <dsp:spPr>
        <a:xfrm>
          <a:off x="2141549" y="326832"/>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Raw material Stockouts </a:t>
          </a:r>
        </a:p>
      </dsp:txBody>
      <dsp:txXfrm>
        <a:off x="2141549" y="326832"/>
        <a:ext cx="1946002" cy="1167601"/>
      </dsp:txXfrm>
    </dsp:sp>
    <dsp:sp modelId="{31ADF342-EF59-4211-85FB-20AFA0D06059}">
      <dsp:nvSpPr>
        <dsp:cNvPr id="0" name=""/>
        <dsp:cNvSpPr/>
      </dsp:nvSpPr>
      <dsp:spPr>
        <a:xfrm>
          <a:off x="4282152" y="326832"/>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Higher downtimes</a:t>
          </a:r>
        </a:p>
      </dsp:txBody>
      <dsp:txXfrm>
        <a:off x="4282152" y="326832"/>
        <a:ext cx="1946002" cy="1167601"/>
      </dsp:txXfrm>
    </dsp:sp>
    <dsp:sp modelId="{E1C3CA36-B61D-44FF-8D1B-C1748CBD1F64}">
      <dsp:nvSpPr>
        <dsp:cNvPr id="0" name=""/>
        <dsp:cNvSpPr/>
      </dsp:nvSpPr>
      <dsp:spPr>
        <a:xfrm>
          <a:off x="6422754" y="326832"/>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Improper storage strategy </a:t>
          </a:r>
        </a:p>
      </dsp:txBody>
      <dsp:txXfrm>
        <a:off x="6422754" y="326832"/>
        <a:ext cx="1946002" cy="1167601"/>
      </dsp:txXfrm>
    </dsp:sp>
    <dsp:sp modelId="{15AB2CF8-970F-4A26-A275-9B28BED3A256}">
      <dsp:nvSpPr>
        <dsp:cNvPr id="0" name=""/>
        <dsp:cNvSpPr/>
      </dsp:nvSpPr>
      <dsp:spPr>
        <a:xfrm>
          <a:off x="8563357" y="326832"/>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Improper Inventory Planning</a:t>
          </a:r>
        </a:p>
      </dsp:txBody>
      <dsp:txXfrm>
        <a:off x="8563357" y="326832"/>
        <a:ext cx="1946002" cy="1167601"/>
      </dsp:txXfrm>
    </dsp:sp>
    <dsp:sp modelId="{B1AE14BF-8372-49C5-A509-8C7D06E00639}">
      <dsp:nvSpPr>
        <dsp:cNvPr id="0" name=""/>
        <dsp:cNvSpPr/>
      </dsp:nvSpPr>
      <dsp:spPr>
        <a:xfrm>
          <a:off x="3594" y="1689033"/>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Loads of wastage </a:t>
          </a:r>
        </a:p>
      </dsp:txBody>
      <dsp:txXfrm>
        <a:off x="3594" y="1689033"/>
        <a:ext cx="1946002" cy="1167601"/>
      </dsp:txXfrm>
    </dsp:sp>
    <dsp:sp modelId="{52C36F3E-2A4F-4576-AF57-E91E16715D23}">
      <dsp:nvSpPr>
        <dsp:cNvPr id="0" name=""/>
        <dsp:cNvSpPr/>
      </dsp:nvSpPr>
      <dsp:spPr>
        <a:xfrm>
          <a:off x="2144196" y="1689033"/>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Improper Production Plan</a:t>
          </a:r>
        </a:p>
      </dsp:txBody>
      <dsp:txXfrm>
        <a:off x="2144196" y="1689033"/>
        <a:ext cx="1946002" cy="1167601"/>
      </dsp:txXfrm>
    </dsp:sp>
    <dsp:sp modelId="{6AB1F09A-6BAC-432C-AE56-041FF350C517}">
      <dsp:nvSpPr>
        <dsp:cNvPr id="0" name=""/>
        <dsp:cNvSpPr/>
      </dsp:nvSpPr>
      <dsp:spPr>
        <a:xfrm>
          <a:off x="4284798" y="1689033"/>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Space utilization</a:t>
          </a:r>
        </a:p>
      </dsp:txBody>
      <dsp:txXfrm>
        <a:off x="4284798" y="1689033"/>
        <a:ext cx="1946002" cy="1167601"/>
      </dsp:txXfrm>
    </dsp:sp>
    <dsp:sp modelId="{E53C4AAF-92FF-4807-9BF8-FB6F69F25F95}">
      <dsp:nvSpPr>
        <dsp:cNvPr id="0" name=""/>
        <dsp:cNvSpPr/>
      </dsp:nvSpPr>
      <dsp:spPr>
        <a:xfrm>
          <a:off x="6425401" y="1689033"/>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Poor Sales &amp; Operations Planning</a:t>
          </a:r>
        </a:p>
      </dsp:txBody>
      <dsp:txXfrm>
        <a:off x="6425401" y="1689033"/>
        <a:ext cx="1946002" cy="1167601"/>
      </dsp:txXfrm>
    </dsp:sp>
    <dsp:sp modelId="{6C8D74B6-7FD6-45CC-AA5A-968D48C19696}">
      <dsp:nvSpPr>
        <dsp:cNvPr id="0" name=""/>
        <dsp:cNvSpPr/>
      </dsp:nvSpPr>
      <dsp:spPr>
        <a:xfrm>
          <a:off x="8566003" y="1689033"/>
          <a:ext cx="1946002" cy="116760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latin typeface="+mn-lt"/>
            </a:rPr>
            <a:t>Lost Orders</a:t>
          </a:r>
        </a:p>
      </dsp:txBody>
      <dsp:txXfrm>
        <a:off x="8566003" y="1689033"/>
        <a:ext cx="1946002" cy="116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C0E21-F209-489C-A7AB-140DDBC95F08}">
      <dsp:nvSpPr>
        <dsp:cNvPr id="0" name=""/>
        <dsp:cNvSpPr/>
      </dsp:nvSpPr>
      <dsp:spPr>
        <a:xfrm>
          <a:off x="518995" y="1137709"/>
          <a:ext cx="861029" cy="86102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296621-DF5E-4B09-A88E-795ACECE9EB9}">
      <dsp:nvSpPr>
        <dsp:cNvPr id="0" name=""/>
        <dsp:cNvSpPr/>
      </dsp:nvSpPr>
      <dsp:spPr>
        <a:xfrm>
          <a:off x="702493" y="1321207"/>
          <a:ext cx="494033" cy="4940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96831B-9386-4B0E-8404-86FE971A502F}">
      <dsp:nvSpPr>
        <dsp:cNvPr id="0" name=""/>
        <dsp:cNvSpPr/>
      </dsp:nvSpPr>
      <dsp:spPr>
        <a:xfrm>
          <a:off x="4713" y="2266928"/>
          <a:ext cx="1889592" cy="94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bg1"/>
              </a:solidFill>
            </a:rPr>
            <a:t>Understanding current supply chain</a:t>
          </a:r>
        </a:p>
      </dsp:txBody>
      <dsp:txXfrm>
        <a:off x="4713" y="2266928"/>
        <a:ext cx="1889592" cy="946699"/>
      </dsp:txXfrm>
    </dsp:sp>
    <dsp:sp modelId="{685772F2-2D00-463F-AC60-E7C061575345}">
      <dsp:nvSpPr>
        <dsp:cNvPr id="0" name=""/>
        <dsp:cNvSpPr/>
      </dsp:nvSpPr>
      <dsp:spPr>
        <a:xfrm>
          <a:off x="2416569" y="1137709"/>
          <a:ext cx="861029" cy="86102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39421A-DB60-46A9-9A99-AEC9CCB80299}">
      <dsp:nvSpPr>
        <dsp:cNvPr id="0" name=""/>
        <dsp:cNvSpPr/>
      </dsp:nvSpPr>
      <dsp:spPr>
        <a:xfrm>
          <a:off x="2600067" y="1321207"/>
          <a:ext cx="494033" cy="4940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B66AC6-3939-44B4-850F-DB684EEFD6BA}">
      <dsp:nvSpPr>
        <dsp:cNvPr id="0" name=""/>
        <dsp:cNvSpPr/>
      </dsp:nvSpPr>
      <dsp:spPr>
        <a:xfrm>
          <a:off x="2141322" y="2266928"/>
          <a:ext cx="1411523" cy="94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bg1"/>
              </a:solidFill>
            </a:rPr>
            <a:t>Value Stream Mapping</a:t>
          </a:r>
        </a:p>
      </dsp:txBody>
      <dsp:txXfrm>
        <a:off x="2141322" y="2266928"/>
        <a:ext cx="1411523" cy="946699"/>
      </dsp:txXfrm>
    </dsp:sp>
    <dsp:sp modelId="{9FBA12A0-10E0-4175-8435-9FFD875F7021}">
      <dsp:nvSpPr>
        <dsp:cNvPr id="0" name=""/>
        <dsp:cNvSpPr/>
      </dsp:nvSpPr>
      <dsp:spPr>
        <a:xfrm>
          <a:off x="4075109" y="1137709"/>
          <a:ext cx="861029" cy="86102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233EF-C1E7-4AEE-B38F-7840505E4826}">
      <dsp:nvSpPr>
        <dsp:cNvPr id="0" name=""/>
        <dsp:cNvSpPr/>
      </dsp:nvSpPr>
      <dsp:spPr>
        <a:xfrm>
          <a:off x="4258607" y="1321207"/>
          <a:ext cx="494033" cy="4940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EA09FB-9B56-428F-8B9F-F0BBEAB6DC92}">
      <dsp:nvSpPr>
        <dsp:cNvPr id="0" name=""/>
        <dsp:cNvSpPr/>
      </dsp:nvSpPr>
      <dsp:spPr>
        <a:xfrm>
          <a:off x="3799862" y="2266928"/>
          <a:ext cx="1411523" cy="94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bg1"/>
              </a:solidFill>
            </a:rPr>
            <a:t>Facility Modelling</a:t>
          </a:r>
        </a:p>
      </dsp:txBody>
      <dsp:txXfrm>
        <a:off x="3799862" y="2266928"/>
        <a:ext cx="1411523" cy="946699"/>
      </dsp:txXfrm>
    </dsp:sp>
    <dsp:sp modelId="{57BD45D9-A186-48A4-A800-9FAA7410C68C}">
      <dsp:nvSpPr>
        <dsp:cNvPr id="0" name=""/>
        <dsp:cNvSpPr/>
      </dsp:nvSpPr>
      <dsp:spPr>
        <a:xfrm>
          <a:off x="6025432" y="1137709"/>
          <a:ext cx="861029" cy="86102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A9BF94-B3F6-48BA-9737-D3D6A832C00A}">
      <dsp:nvSpPr>
        <dsp:cNvPr id="0" name=""/>
        <dsp:cNvSpPr/>
      </dsp:nvSpPr>
      <dsp:spPr>
        <a:xfrm>
          <a:off x="6208930" y="1321207"/>
          <a:ext cx="494033" cy="4940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BBDC36-18CF-45AE-B239-218024548ACF}">
      <dsp:nvSpPr>
        <dsp:cNvPr id="0" name=""/>
        <dsp:cNvSpPr/>
      </dsp:nvSpPr>
      <dsp:spPr>
        <a:xfrm>
          <a:off x="5458402" y="2266928"/>
          <a:ext cx="1995089" cy="94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bg1"/>
              </a:solidFill>
            </a:rPr>
            <a:t>Materials Management</a:t>
          </a:r>
        </a:p>
      </dsp:txBody>
      <dsp:txXfrm>
        <a:off x="5458402" y="2266928"/>
        <a:ext cx="1995089" cy="946699"/>
      </dsp:txXfrm>
    </dsp:sp>
    <dsp:sp modelId="{CCA57B0E-E9CB-4030-B005-5837DED2EF5F}">
      <dsp:nvSpPr>
        <dsp:cNvPr id="0" name=""/>
        <dsp:cNvSpPr/>
      </dsp:nvSpPr>
      <dsp:spPr>
        <a:xfrm>
          <a:off x="8171534" y="1137709"/>
          <a:ext cx="861029" cy="86102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9160D-4784-4631-845D-D276F479BD55}">
      <dsp:nvSpPr>
        <dsp:cNvPr id="0" name=""/>
        <dsp:cNvSpPr/>
      </dsp:nvSpPr>
      <dsp:spPr>
        <a:xfrm>
          <a:off x="8355032" y="1321207"/>
          <a:ext cx="494033" cy="4940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96486-4C88-45C9-B609-0422CC24C882}">
      <dsp:nvSpPr>
        <dsp:cNvPr id="0" name=""/>
        <dsp:cNvSpPr/>
      </dsp:nvSpPr>
      <dsp:spPr>
        <a:xfrm>
          <a:off x="7700508" y="2266928"/>
          <a:ext cx="1803080" cy="94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bg1"/>
              </a:solidFill>
            </a:rPr>
            <a:t>IT Applications</a:t>
          </a:r>
        </a:p>
      </dsp:txBody>
      <dsp:txXfrm>
        <a:off x="7700508" y="2266928"/>
        <a:ext cx="1803080" cy="946699"/>
      </dsp:txXfrm>
    </dsp:sp>
    <dsp:sp modelId="{97C7F213-31C2-407B-9919-86E65166D2F5}">
      <dsp:nvSpPr>
        <dsp:cNvPr id="0" name=""/>
        <dsp:cNvSpPr/>
      </dsp:nvSpPr>
      <dsp:spPr>
        <a:xfrm>
          <a:off x="10095885" y="1137709"/>
          <a:ext cx="861029" cy="86102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5E4E1-5D93-45B0-A317-2338559940A1}">
      <dsp:nvSpPr>
        <dsp:cNvPr id="0" name=""/>
        <dsp:cNvSpPr/>
      </dsp:nvSpPr>
      <dsp:spPr>
        <a:xfrm>
          <a:off x="10279383" y="1321207"/>
          <a:ext cx="494033" cy="49403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7E4D9-FE37-4BC2-8C25-C4A09C61CD04}">
      <dsp:nvSpPr>
        <dsp:cNvPr id="0" name=""/>
        <dsp:cNvSpPr/>
      </dsp:nvSpPr>
      <dsp:spPr>
        <a:xfrm>
          <a:off x="9750605" y="2266928"/>
          <a:ext cx="1551588" cy="94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dirty="0">
              <a:solidFill>
                <a:schemeClr val="bg1"/>
              </a:solidFill>
            </a:rPr>
            <a:t>Integrating Processes Using Aggregate Planning</a:t>
          </a:r>
        </a:p>
      </dsp:txBody>
      <dsp:txXfrm>
        <a:off x="9750605" y="2266928"/>
        <a:ext cx="1551588" cy="9466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63B07-CAA4-4BCB-8C1B-06763A67A33F}">
      <dsp:nvSpPr>
        <dsp:cNvPr id="0" name=""/>
        <dsp:cNvSpPr/>
      </dsp:nvSpPr>
      <dsp:spPr>
        <a:xfrm>
          <a:off x="317841" y="0"/>
          <a:ext cx="3602206" cy="4263616"/>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096923-4DDF-4DBD-B03E-09034CD09044}">
      <dsp:nvSpPr>
        <dsp:cNvPr id="0" name=""/>
        <dsp:cNvSpPr/>
      </dsp:nvSpPr>
      <dsp:spPr>
        <a:xfrm>
          <a:off x="92703" y="1279084"/>
          <a:ext cx="4052482" cy="1705446"/>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i="1" kern="1200" dirty="0"/>
            <a:t>This is graphic representation of the physical route or flow of materials associated with a process and procedure plan.</a:t>
          </a:r>
          <a:endParaRPr lang="en-US" sz="2400" kern="1200" dirty="0"/>
        </a:p>
      </dsp:txBody>
      <dsp:txXfrm>
        <a:off x="175956" y="1362337"/>
        <a:ext cx="3885976" cy="15389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87579-5E22-46BC-9864-209A731306BA}">
      <dsp:nvSpPr>
        <dsp:cNvPr id="0" name=""/>
        <dsp:cNvSpPr/>
      </dsp:nvSpPr>
      <dsp:spPr>
        <a:xfrm>
          <a:off x="0" y="16827"/>
          <a:ext cx="10515600" cy="1174753"/>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Production was interrupted because of the stockouts of raw materials. So reordering strategy for raw materials were introduced.</a:t>
          </a:r>
        </a:p>
      </dsp:txBody>
      <dsp:txXfrm>
        <a:off x="57347" y="74174"/>
        <a:ext cx="10400906" cy="1060059"/>
      </dsp:txXfrm>
    </dsp:sp>
    <dsp:sp modelId="{C252CBEB-34CD-4827-A369-25A97F9675EC}">
      <dsp:nvSpPr>
        <dsp:cNvPr id="0" name=""/>
        <dsp:cNvSpPr/>
      </dsp:nvSpPr>
      <dsp:spPr>
        <a:xfrm>
          <a:off x="0" y="1252060"/>
          <a:ext cx="10515600" cy="1174753"/>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We designed small software in excel to have a quick information of how much days it will take to finish production of an order and the amount of inventory required to finish that particular order.</a:t>
          </a:r>
        </a:p>
      </dsp:txBody>
      <dsp:txXfrm>
        <a:off x="57347" y="1309407"/>
        <a:ext cx="10400906" cy="1060059"/>
      </dsp:txXfrm>
    </dsp:sp>
    <dsp:sp modelId="{F24A7F64-81B9-4BBA-8237-2A1487C56C6F}">
      <dsp:nvSpPr>
        <dsp:cNvPr id="0" name=""/>
        <dsp:cNvSpPr/>
      </dsp:nvSpPr>
      <dsp:spPr>
        <a:xfrm>
          <a:off x="0" y="2487294"/>
          <a:ext cx="10515600" cy="1174753"/>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Excel software of monthly production plan was introduced to keep the track of  the production and the inventory so that company can reorder if the inventory of raw materials drops below certain level.</a:t>
          </a:r>
        </a:p>
      </dsp:txBody>
      <dsp:txXfrm>
        <a:off x="57347" y="2544641"/>
        <a:ext cx="10400906" cy="10600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063DA-1AA8-4823-A1EA-CC74FBE3B546}">
      <dsp:nvSpPr>
        <dsp:cNvPr id="0" name=""/>
        <dsp:cNvSpPr/>
      </dsp:nvSpPr>
      <dsp:spPr>
        <a:xfrm>
          <a:off x="0" y="163805"/>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All the problems related to supply chain were addressed.</a:t>
          </a:r>
        </a:p>
      </dsp:txBody>
      <dsp:txXfrm>
        <a:off x="44602" y="208407"/>
        <a:ext cx="10426396" cy="824474"/>
      </dsp:txXfrm>
    </dsp:sp>
    <dsp:sp modelId="{EC871B37-A049-4321-8C04-B2CDA09B5E98}">
      <dsp:nvSpPr>
        <dsp:cNvPr id="0" name=""/>
        <dsp:cNvSpPr/>
      </dsp:nvSpPr>
      <dsp:spPr>
        <a:xfrm>
          <a:off x="0" y="1143723"/>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Graphical representation of Optimus Fulfill supply chain were made to understand the process and procedure.</a:t>
          </a:r>
        </a:p>
      </dsp:txBody>
      <dsp:txXfrm>
        <a:off x="44602" y="1188325"/>
        <a:ext cx="10426396" cy="824474"/>
      </dsp:txXfrm>
    </dsp:sp>
    <dsp:sp modelId="{080EE051-8CE5-44EB-A1B6-CA69C0E14B00}">
      <dsp:nvSpPr>
        <dsp:cNvPr id="0" name=""/>
        <dsp:cNvSpPr/>
      </dsp:nvSpPr>
      <dsp:spPr>
        <a:xfrm>
          <a:off x="0" y="2123642"/>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Value stream mapping was done which lead us to the wastes, stockouts, bottlenecks and delays in the facility. </a:t>
          </a:r>
        </a:p>
      </dsp:txBody>
      <dsp:txXfrm>
        <a:off x="44602" y="2168244"/>
        <a:ext cx="10426396" cy="824474"/>
      </dsp:txXfrm>
    </dsp:sp>
    <dsp:sp modelId="{A8B20F9E-5B83-4321-89EE-95407C334D78}">
      <dsp:nvSpPr>
        <dsp:cNvPr id="0" name=""/>
        <dsp:cNvSpPr/>
      </dsp:nvSpPr>
      <dsp:spPr>
        <a:xfrm>
          <a:off x="0" y="3103560"/>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Facility modelling was done to reduce the travel-waste and increase layout efficiency using tools like Relativity Chart, Activity Relationship diagram and AutoCAD.</a:t>
          </a:r>
        </a:p>
      </dsp:txBody>
      <dsp:txXfrm>
        <a:off x="44602" y="3148162"/>
        <a:ext cx="10426396" cy="824474"/>
      </dsp:txXfrm>
    </dsp:sp>
    <dsp:sp modelId="{2A95AE59-82BB-4F59-A9C3-B6C800AF6392}">
      <dsp:nvSpPr>
        <dsp:cNvPr id="0" name=""/>
        <dsp:cNvSpPr/>
      </dsp:nvSpPr>
      <dsp:spPr>
        <a:xfrm>
          <a:off x="0" y="4083479"/>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 Analysis was performed to check for the lost orders and the reasons behind them.</a:t>
          </a:r>
        </a:p>
      </dsp:txBody>
      <dsp:txXfrm>
        <a:off x="44602" y="4128081"/>
        <a:ext cx="10426396" cy="8244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6BA80-252A-4CD5-BE38-C645AE8DFDC8}">
      <dsp:nvSpPr>
        <dsp:cNvPr id="0" name=""/>
        <dsp:cNvSpPr/>
      </dsp:nvSpPr>
      <dsp:spPr>
        <a:xfrm>
          <a:off x="0" y="102737"/>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Reordering strategy was introduced.</a:t>
          </a:r>
        </a:p>
      </dsp:txBody>
      <dsp:txXfrm>
        <a:off x="44602" y="147339"/>
        <a:ext cx="10426396" cy="824474"/>
      </dsp:txXfrm>
    </dsp:sp>
    <dsp:sp modelId="{B6F7E156-8BC9-4943-BD1F-E439D1801766}">
      <dsp:nvSpPr>
        <dsp:cNvPr id="0" name=""/>
        <dsp:cNvSpPr/>
      </dsp:nvSpPr>
      <dsp:spPr>
        <a:xfrm>
          <a:off x="0" y="1082655"/>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IT applications were introduced to get the production plan and inventory planning done at the early stage using Excel. Production tracking was introduced.</a:t>
          </a:r>
        </a:p>
      </dsp:txBody>
      <dsp:txXfrm>
        <a:off x="44602" y="1127257"/>
        <a:ext cx="10426396" cy="824474"/>
      </dsp:txXfrm>
    </dsp:sp>
    <dsp:sp modelId="{04722A91-E8E3-4C20-94B8-BDDF75971325}">
      <dsp:nvSpPr>
        <dsp:cNvPr id="0" name=""/>
        <dsp:cNvSpPr/>
      </dsp:nvSpPr>
      <dsp:spPr>
        <a:xfrm>
          <a:off x="0" y="2062574"/>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SOP’s, Jishu Hozen (JH) sheet and skill matrix were introduced to ensure the smooth flow of the production. </a:t>
          </a:r>
        </a:p>
      </dsp:txBody>
      <dsp:txXfrm>
        <a:off x="44602" y="2107176"/>
        <a:ext cx="10426396" cy="824474"/>
      </dsp:txXfrm>
    </dsp:sp>
    <dsp:sp modelId="{DD7DD345-7A47-4717-B0EA-5FD771A3DDB5}">
      <dsp:nvSpPr>
        <dsp:cNvPr id="0" name=""/>
        <dsp:cNvSpPr/>
      </dsp:nvSpPr>
      <dsp:spPr>
        <a:xfrm>
          <a:off x="0" y="3042492"/>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Aggregate planning was done to get a general idea of inventory management and raw materials required in future.</a:t>
          </a:r>
        </a:p>
      </dsp:txBody>
      <dsp:txXfrm>
        <a:off x="44602" y="3087094"/>
        <a:ext cx="10426396" cy="824474"/>
      </dsp:txXfrm>
    </dsp:sp>
    <dsp:sp modelId="{4FBEB6CB-79DB-4BAB-BDC0-43C7AAEE8A21}">
      <dsp:nvSpPr>
        <dsp:cNvPr id="0" name=""/>
        <dsp:cNvSpPr/>
      </dsp:nvSpPr>
      <dsp:spPr>
        <a:xfrm>
          <a:off x="0" y="4022411"/>
          <a:ext cx="10515600" cy="913678"/>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Chase strategy was recommended as it is compatible for perishable items and low in-hand cash.</a:t>
          </a:r>
        </a:p>
      </dsp:txBody>
      <dsp:txXfrm>
        <a:off x="44602" y="4067013"/>
        <a:ext cx="10426396" cy="8244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3DD0-8F8C-4E48-A53F-58AB8BC85A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EDAAC1-A4A5-443D-B58B-7572932990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34F3EB-66F1-48F7-A3A0-CAC6842B7F69}"/>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5" name="Footer Placeholder 4">
            <a:extLst>
              <a:ext uri="{FF2B5EF4-FFF2-40B4-BE49-F238E27FC236}">
                <a16:creationId xmlns:a16="http://schemas.microsoft.com/office/drawing/2014/main" id="{99DE4689-80C5-46FE-B2BB-0EB3B4AAE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01789-3070-4F94-B29F-5AEA996374D6}"/>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287151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47C5-607D-464F-9FDB-0A650ED874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F2CA4C-D180-489B-BF53-F1DFBB577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20A97-2B6F-4CCB-82BB-246B1119436C}"/>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5" name="Footer Placeholder 4">
            <a:extLst>
              <a:ext uri="{FF2B5EF4-FFF2-40B4-BE49-F238E27FC236}">
                <a16:creationId xmlns:a16="http://schemas.microsoft.com/office/drawing/2014/main" id="{BD5E3663-DAA4-458F-8993-7286B3B4A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A9BDA-FD6C-4B22-94AA-370AF63C880B}"/>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1430222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244DA-B28D-4854-8E49-154E689B24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B6519D-649D-4DA0-B539-4E3A7F9DF5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70354-B75E-4B20-8AFA-E3268720C160}"/>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5" name="Footer Placeholder 4">
            <a:extLst>
              <a:ext uri="{FF2B5EF4-FFF2-40B4-BE49-F238E27FC236}">
                <a16:creationId xmlns:a16="http://schemas.microsoft.com/office/drawing/2014/main" id="{784180EB-ABD5-4E54-8989-D24CFD100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B0A48-FE05-4255-8082-B23C26A35A3A}"/>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315464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3177-E104-45BE-8D6C-C34ECF0BB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2377E7-EC03-450E-8B40-3A5C117E3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2E815C-CBB1-4B3F-B608-55BDC3806BC0}"/>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5" name="Footer Placeholder 4">
            <a:extLst>
              <a:ext uri="{FF2B5EF4-FFF2-40B4-BE49-F238E27FC236}">
                <a16:creationId xmlns:a16="http://schemas.microsoft.com/office/drawing/2014/main" id="{33501DFE-8C3F-45B5-8AE5-E8B50D84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BECEB-2164-468A-BE05-CE873FD75FF4}"/>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2843659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AB53-4DA0-4760-ABC5-125034513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2B7DE2-0AF8-4A9F-8CB3-F8649AEC18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99BEC-9449-415E-9356-8A162BB14597}"/>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5" name="Footer Placeholder 4">
            <a:extLst>
              <a:ext uri="{FF2B5EF4-FFF2-40B4-BE49-F238E27FC236}">
                <a16:creationId xmlns:a16="http://schemas.microsoft.com/office/drawing/2014/main" id="{BC7293F0-1250-4E68-92BD-4FEE0D893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87421-3C5B-4C83-965A-C90672F7FC25}"/>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164225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1F83-400C-4A85-B336-C3CADDF1E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61A21E-CEC2-4C29-B9BF-D497BB3FA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2A479-A6B1-4DF8-9BD2-01DE814D18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65C789-CB6B-4F03-AF1F-ED416FD30DB4}"/>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6" name="Footer Placeholder 5">
            <a:extLst>
              <a:ext uri="{FF2B5EF4-FFF2-40B4-BE49-F238E27FC236}">
                <a16:creationId xmlns:a16="http://schemas.microsoft.com/office/drawing/2014/main" id="{AC37208B-E162-4E8E-91E1-D8D5C4CBA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D1B6B-09C6-4DC5-9F54-64C2C4998BE6}"/>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100336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E089-9E28-42A4-B68A-A33A218D7D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C206D5-B444-4F0A-8CCB-704D616D1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233EDD-26B8-4298-8B6E-D5FD655AC2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9B7556-423E-468F-BC88-7E2833C902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A448B6-ED0C-423E-8954-2CAD8A2D3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BBC09-B286-44E0-A352-BB22CA1B2417}"/>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8" name="Footer Placeholder 7">
            <a:extLst>
              <a:ext uri="{FF2B5EF4-FFF2-40B4-BE49-F238E27FC236}">
                <a16:creationId xmlns:a16="http://schemas.microsoft.com/office/drawing/2014/main" id="{F08B00DC-53CF-4428-B74A-129499794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FAEC05-5F96-45E9-8C23-79393CC43171}"/>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263767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D81B-A2D3-4DB1-BA79-DD6FECEF23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76153E-0BDA-4879-BC26-6C6F5380ED0B}"/>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4" name="Footer Placeholder 3">
            <a:extLst>
              <a:ext uri="{FF2B5EF4-FFF2-40B4-BE49-F238E27FC236}">
                <a16:creationId xmlns:a16="http://schemas.microsoft.com/office/drawing/2014/main" id="{57DFEBCB-C09B-4876-B78A-741516C0D7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924CD-0974-4A2E-BD8E-2223BC6F6343}"/>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230426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A7A14-B30A-4E5F-B68A-0B2656765231}"/>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3" name="Footer Placeholder 2">
            <a:extLst>
              <a:ext uri="{FF2B5EF4-FFF2-40B4-BE49-F238E27FC236}">
                <a16:creationId xmlns:a16="http://schemas.microsoft.com/office/drawing/2014/main" id="{26EBCE32-ACB7-4AA1-B630-59CD3DD39C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A20A1-4A7C-4143-B357-C8848B197060}"/>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375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CC91-384D-4B74-9BF4-C071C3C7A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BC7277-C4EE-4026-92D7-8543DC19E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EFE5F3-9A6F-42C7-825B-DE7BB3F92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572B5-C5D6-4126-B532-6EA9DDE01BCE}"/>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6" name="Footer Placeholder 5">
            <a:extLst>
              <a:ext uri="{FF2B5EF4-FFF2-40B4-BE49-F238E27FC236}">
                <a16:creationId xmlns:a16="http://schemas.microsoft.com/office/drawing/2014/main" id="{3C2E053E-AC07-4462-9CB1-896256FACC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C8FBD-EE36-4BF6-A48D-A894BF1C6882}"/>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26203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6AAF-52B4-4391-8CF8-1386B282D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D66D4-10A7-4401-AC68-AB6B67FC3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8BF11B-C9A5-4D66-9D44-A7F5E1E5D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05D398-DD4D-4934-8244-AAEB3E086794}"/>
              </a:ext>
            </a:extLst>
          </p:cNvPr>
          <p:cNvSpPr>
            <a:spLocks noGrp="1"/>
          </p:cNvSpPr>
          <p:nvPr>
            <p:ph type="dt" sz="half" idx="10"/>
          </p:nvPr>
        </p:nvSpPr>
        <p:spPr/>
        <p:txBody>
          <a:bodyPr/>
          <a:lstStyle/>
          <a:p>
            <a:fld id="{E427537D-7DE6-4EB2-BB05-D8897E8E291C}" type="datetimeFigureOut">
              <a:rPr lang="en-US" smtClean="0"/>
              <a:t>17-Dec-2019</a:t>
            </a:fld>
            <a:endParaRPr lang="en-US"/>
          </a:p>
        </p:txBody>
      </p:sp>
      <p:sp>
        <p:nvSpPr>
          <p:cNvPr id="6" name="Footer Placeholder 5">
            <a:extLst>
              <a:ext uri="{FF2B5EF4-FFF2-40B4-BE49-F238E27FC236}">
                <a16:creationId xmlns:a16="http://schemas.microsoft.com/office/drawing/2014/main" id="{6589184C-A500-423D-81F2-B626BF641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AD3DCD-8D17-4AC2-BD16-D8559C3272F9}"/>
              </a:ext>
            </a:extLst>
          </p:cNvPr>
          <p:cNvSpPr>
            <a:spLocks noGrp="1"/>
          </p:cNvSpPr>
          <p:nvPr>
            <p:ph type="sldNum" sz="quarter" idx="12"/>
          </p:nvPr>
        </p:nvSpPr>
        <p:spPr/>
        <p:txBody>
          <a:bodyPr/>
          <a:lstStyle/>
          <a:p>
            <a:fld id="{4BEFC488-7F42-4131-B7CE-A28E390318D4}" type="slidenum">
              <a:rPr lang="en-US" smtClean="0"/>
              <a:t>‹#›</a:t>
            </a:fld>
            <a:endParaRPr lang="en-US"/>
          </a:p>
        </p:txBody>
      </p:sp>
    </p:spTree>
    <p:extLst>
      <p:ext uri="{BB962C8B-B14F-4D97-AF65-F5344CB8AC3E}">
        <p14:creationId xmlns:p14="http://schemas.microsoft.com/office/powerpoint/2010/main" val="278378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FF696-7D19-47A5-BE7A-1186365FB0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FEB3B9-797D-44AF-97A5-F091C9F99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16937-492B-40E0-8D77-BC9979FF6D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7537D-7DE6-4EB2-BB05-D8897E8E291C}" type="datetimeFigureOut">
              <a:rPr lang="en-US" smtClean="0"/>
              <a:t>17-Dec-2019</a:t>
            </a:fld>
            <a:endParaRPr lang="en-US"/>
          </a:p>
        </p:txBody>
      </p:sp>
      <p:sp>
        <p:nvSpPr>
          <p:cNvPr id="5" name="Footer Placeholder 4">
            <a:extLst>
              <a:ext uri="{FF2B5EF4-FFF2-40B4-BE49-F238E27FC236}">
                <a16:creationId xmlns:a16="http://schemas.microsoft.com/office/drawing/2014/main" id="{D93839FA-9893-47C1-8F25-53AEDC07A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C7E7AD-4F4C-496B-A067-6876A99220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FC488-7F42-4131-B7CE-A28E390318D4}" type="slidenum">
              <a:rPr lang="en-US" smtClean="0"/>
              <a:t>‹#›</a:t>
            </a:fld>
            <a:endParaRPr lang="en-US"/>
          </a:p>
        </p:txBody>
      </p:sp>
    </p:spTree>
    <p:extLst>
      <p:ext uri="{BB962C8B-B14F-4D97-AF65-F5344CB8AC3E}">
        <p14:creationId xmlns:p14="http://schemas.microsoft.com/office/powerpoint/2010/main" val="31022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288C58A-DB3B-4FEE-823B-9F1DBCB97A97}"/>
              </a:ext>
            </a:extLst>
          </p:cNvPr>
          <p:cNvGraphicFramePr/>
          <p:nvPr>
            <p:extLst>
              <p:ext uri="{D42A27DB-BD31-4B8C-83A1-F6EECF244321}">
                <p14:modId xmlns:p14="http://schemas.microsoft.com/office/powerpoint/2010/main" val="2503356311"/>
              </p:ext>
            </p:extLst>
          </p:nvPr>
        </p:nvGraphicFramePr>
        <p:xfrm>
          <a:off x="957944" y="2838995"/>
          <a:ext cx="10885714" cy="1567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a:extLst>
              <a:ext uri="{FF2B5EF4-FFF2-40B4-BE49-F238E27FC236}">
                <a16:creationId xmlns:a16="http://schemas.microsoft.com/office/drawing/2014/main" id="{41346BDB-1F17-4EF7-AA1D-93376238282F}"/>
              </a:ext>
            </a:extLst>
          </p:cNvPr>
          <p:cNvSpPr>
            <a:spLocks noGrp="1"/>
          </p:cNvSpPr>
          <p:nvPr>
            <p:ph type="subTitle" idx="1"/>
          </p:nvPr>
        </p:nvSpPr>
        <p:spPr>
          <a:xfrm>
            <a:off x="6947271" y="4970886"/>
            <a:ext cx="5180454" cy="1550128"/>
          </a:xfrm>
        </p:spPr>
        <p:txBody>
          <a:bodyPr anchor="t">
            <a:noAutofit/>
          </a:bodyPr>
          <a:lstStyle/>
          <a:p>
            <a:pPr algn="r">
              <a:spcBef>
                <a:spcPts val="100"/>
              </a:spcBef>
            </a:pPr>
            <a:r>
              <a:rPr lang="en-US" sz="2000" dirty="0"/>
              <a:t>       SUBMITTED BY:</a:t>
            </a:r>
          </a:p>
          <a:p>
            <a:pPr algn="r">
              <a:spcBef>
                <a:spcPts val="100"/>
              </a:spcBef>
            </a:pPr>
            <a:r>
              <a:rPr lang="en-US" sz="2000" dirty="0"/>
              <a:t> Brity Jain(1001627912)</a:t>
            </a:r>
          </a:p>
          <a:p>
            <a:pPr algn="r">
              <a:spcBef>
                <a:spcPts val="100"/>
              </a:spcBef>
            </a:pPr>
            <a:r>
              <a:rPr lang="en-US" sz="2000" dirty="0"/>
              <a:t>                                   Deep Shah(1001387906)</a:t>
            </a:r>
          </a:p>
          <a:p>
            <a:pPr algn="r">
              <a:spcBef>
                <a:spcPts val="100"/>
              </a:spcBef>
            </a:pPr>
            <a:r>
              <a:rPr lang="en-US" sz="2000" dirty="0"/>
              <a:t>                                   </a:t>
            </a:r>
            <a:r>
              <a:rPr lang="en-US" sz="2000" dirty="0" err="1"/>
              <a:t>Aishan</a:t>
            </a:r>
            <a:r>
              <a:rPr lang="en-US" sz="2000" dirty="0"/>
              <a:t> Sharma(1001667734)</a:t>
            </a:r>
          </a:p>
          <a:p>
            <a:pPr algn="r">
              <a:spcBef>
                <a:spcPts val="100"/>
              </a:spcBef>
            </a:pPr>
            <a:r>
              <a:rPr lang="en-US" sz="2000" dirty="0"/>
              <a:t>                                    Dhairya Shah(1001508357)</a:t>
            </a:r>
          </a:p>
        </p:txBody>
      </p:sp>
      <p:pic>
        <p:nvPicPr>
          <p:cNvPr id="1026" name="Picture 2" descr="Image result for university of texas arlington logo">
            <a:extLst>
              <a:ext uri="{FF2B5EF4-FFF2-40B4-BE49-F238E27FC236}">
                <a16:creationId xmlns:a16="http://schemas.microsoft.com/office/drawing/2014/main" id="{3ECFFD48-D738-4C20-92FE-95862BC214F2}"/>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494993" y="525070"/>
            <a:ext cx="4047843" cy="227691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19168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F734-F6B9-4C28-96CE-A1D78EC03E0F}"/>
              </a:ext>
            </a:extLst>
          </p:cNvPr>
          <p:cNvSpPr>
            <a:spLocks noGrp="1"/>
          </p:cNvSpPr>
          <p:nvPr>
            <p:ph type="title"/>
          </p:nvPr>
        </p:nvSpPr>
        <p:spPr>
          <a:xfrm>
            <a:off x="838200" y="365125"/>
            <a:ext cx="10515600" cy="795855"/>
          </a:xfrm>
        </p:spPr>
        <p:txBody>
          <a:bodyPr>
            <a:normAutofit/>
          </a:bodyPr>
          <a:lstStyle/>
          <a:p>
            <a:pPr algn="ctr"/>
            <a:r>
              <a:rPr lang="en-US" b="1" dirty="0"/>
              <a:t>PRODUCTION PLANNING</a:t>
            </a:r>
          </a:p>
        </p:txBody>
      </p:sp>
      <p:graphicFrame>
        <p:nvGraphicFramePr>
          <p:cNvPr id="7" name="Content Placeholder 6">
            <a:extLst>
              <a:ext uri="{FF2B5EF4-FFF2-40B4-BE49-F238E27FC236}">
                <a16:creationId xmlns:a16="http://schemas.microsoft.com/office/drawing/2014/main" id="{52EBB7AB-4586-4FA8-8D57-8D3DABF7E651}"/>
              </a:ext>
            </a:extLst>
          </p:cNvPr>
          <p:cNvGraphicFramePr>
            <a:graphicFrameLocks noGrp="1"/>
          </p:cNvGraphicFramePr>
          <p:nvPr>
            <p:ph idx="1"/>
            <p:extLst>
              <p:ext uri="{D42A27DB-BD31-4B8C-83A1-F6EECF244321}">
                <p14:modId xmlns:p14="http://schemas.microsoft.com/office/powerpoint/2010/main" val="3176076263"/>
              </p:ext>
            </p:extLst>
          </p:nvPr>
        </p:nvGraphicFramePr>
        <p:xfrm>
          <a:off x="838200" y="1160980"/>
          <a:ext cx="10515600" cy="367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0556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B994-3746-480C-8234-6A577BE076B7}"/>
              </a:ext>
            </a:extLst>
          </p:cNvPr>
          <p:cNvSpPr>
            <a:spLocks noGrp="1"/>
          </p:cNvSpPr>
          <p:nvPr>
            <p:ph type="title"/>
          </p:nvPr>
        </p:nvSpPr>
        <p:spPr>
          <a:xfrm>
            <a:off x="838200" y="365125"/>
            <a:ext cx="10515600" cy="660111"/>
          </a:xfrm>
        </p:spPr>
        <p:txBody>
          <a:bodyPr>
            <a:normAutofit fontScale="90000"/>
          </a:bodyPr>
          <a:lstStyle/>
          <a:p>
            <a:pPr algn="ctr"/>
            <a:r>
              <a:rPr lang="en-US" b="1" dirty="0"/>
              <a:t>Standardization</a:t>
            </a:r>
          </a:p>
        </p:txBody>
      </p:sp>
      <p:sp>
        <p:nvSpPr>
          <p:cNvPr id="3" name="Content Placeholder 2">
            <a:extLst>
              <a:ext uri="{FF2B5EF4-FFF2-40B4-BE49-F238E27FC236}">
                <a16:creationId xmlns:a16="http://schemas.microsoft.com/office/drawing/2014/main" id="{AEA58EE6-2D86-4B64-BA30-9510A047C7C3}"/>
              </a:ext>
            </a:extLst>
          </p:cNvPr>
          <p:cNvSpPr>
            <a:spLocks noGrp="1"/>
          </p:cNvSpPr>
          <p:nvPr>
            <p:ph idx="1"/>
          </p:nvPr>
        </p:nvSpPr>
        <p:spPr>
          <a:xfrm>
            <a:off x="838200" y="1173018"/>
            <a:ext cx="10515600" cy="5003945"/>
          </a:xfrm>
        </p:spPr>
        <p:txBody>
          <a:bodyPr/>
          <a:lstStyle/>
          <a:p>
            <a:r>
              <a:rPr lang="en-US" dirty="0"/>
              <a:t>An essential aspect of any Quality System the ability to work in alignment and according to standardized and explicit </a:t>
            </a:r>
            <a:r>
              <a:rPr lang="en-US" b="1" dirty="0"/>
              <a:t>Standard Operating Procedures (SOPs)</a:t>
            </a:r>
            <a:r>
              <a:rPr lang="en-US" dirty="0"/>
              <a:t>.</a:t>
            </a:r>
            <a:endParaRPr lang="en-US" sz="3600" dirty="0">
              <a:solidFill>
                <a:schemeClr val="accent2">
                  <a:lumMod val="75000"/>
                </a:schemeClr>
              </a:solidFill>
            </a:endParaRPr>
          </a:p>
          <a:p>
            <a:pPr marL="0" indent="0" algn="ctr">
              <a:buNone/>
            </a:pPr>
            <a:r>
              <a:rPr lang="en-US" dirty="0">
                <a:solidFill>
                  <a:schemeClr val="accent1"/>
                </a:solidFill>
              </a:rPr>
              <a:t>Standard operating procedures were made and recommended.</a:t>
            </a:r>
          </a:p>
          <a:p>
            <a:endParaRPr lang="en-US" dirty="0"/>
          </a:p>
        </p:txBody>
      </p:sp>
    </p:spTree>
    <p:custDataLst>
      <p:tags r:id="rId1"/>
    </p:custDataLst>
    <p:extLst>
      <p:ext uri="{BB962C8B-B14F-4D97-AF65-F5344CB8AC3E}">
        <p14:creationId xmlns:p14="http://schemas.microsoft.com/office/powerpoint/2010/main" val="347724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B64D7-2679-415A-AB7B-5D6973680359}"/>
              </a:ext>
            </a:extLst>
          </p:cNvPr>
          <p:cNvSpPr>
            <a:spLocks noGrp="1"/>
          </p:cNvSpPr>
          <p:nvPr>
            <p:ph type="title"/>
          </p:nvPr>
        </p:nvSpPr>
        <p:spPr>
          <a:xfrm>
            <a:off x="838200" y="365126"/>
            <a:ext cx="10515600" cy="687820"/>
          </a:xfrm>
        </p:spPr>
        <p:txBody>
          <a:bodyPr>
            <a:normAutofit fontScale="90000"/>
          </a:bodyPr>
          <a:lstStyle/>
          <a:p>
            <a:pPr algn="ctr"/>
            <a:r>
              <a:rPr lang="en-US" b="1" dirty="0"/>
              <a:t>Standardization</a:t>
            </a:r>
            <a:endParaRPr lang="en-US" dirty="0"/>
          </a:p>
        </p:txBody>
      </p:sp>
      <p:sp>
        <p:nvSpPr>
          <p:cNvPr id="3" name="Content Placeholder 2">
            <a:extLst>
              <a:ext uri="{FF2B5EF4-FFF2-40B4-BE49-F238E27FC236}">
                <a16:creationId xmlns:a16="http://schemas.microsoft.com/office/drawing/2014/main" id="{3CE3326F-ACF3-400A-9551-8F14B4E61E94}"/>
              </a:ext>
            </a:extLst>
          </p:cNvPr>
          <p:cNvSpPr>
            <a:spLocks noGrp="1"/>
          </p:cNvSpPr>
          <p:nvPr>
            <p:ph idx="1"/>
          </p:nvPr>
        </p:nvSpPr>
        <p:spPr>
          <a:xfrm>
            <a:off x="838200" y="1052946"/>
            <a:ext cx="10515600" cy="5124017"/>
          </a:xfrm>
        </p:spPr>
        <p:txBody>
          <a:bodyPr/>
          <a:lstStyle/>
          <a:p>
            <a:r>
              <a:rPr lang="en-US" dirty="0"/>
              <a:t>A </a:t>
            </a:r>
            <a:r>
              <a:rPr lang="en-US" b="1" dirty="0"/>
              <a:t>skills matrix</a:t>
            </a:r>
            <a:r>
              <a:rPr lang="en-US" dirty="0"/>
              <a:t> is a grid or table that clearly and visibly illustrates the </a:t>
            </a:r>
            <a:r>
              <a:rPr lang="en-US" b="1" dirty="0"/>
              <a:t>skills</a:t>
            </a:r>
            <a:r>
              <a:rPr lang="en-US" dirty="0"/>
              <a:t> and competence held by individuals within a team. </a:t>
            </a:r>
          </a:p>
          <a:p>
            <a:r>
              <a:rPr lang="en-US" dirty="0"/>
              <a:t>Its primary aim is to help in the understanding, development, deployment and tracking of people and their </a:t>
            </a:r>
            <a:r>
              <a:rPr lang="en-US" b="1" dirty="0"/>
              <a:t>skills</a:t>
            </a:r>
            <a:r>
              <a:rPr lang="en-US" dirty="0"/>
              <a:t>.</a:t>
            </a:r>
          </a:p>
        </p:txBody>
      </p:sp>
    </p:spTree>
    <p:custDataLst>
      <p:tags r:id="rId1"/>
    </p:custDataLst>
    <p:extLst>
      <p:ext uri="{BB962C8B-B14F-4D97-AF65-F5344CB8AC3E}">
        <p14:creationId xmlns:p14="http://schemas.microsoft.com/office/powerpoint/2010/main" val="143337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47AB7-EFD0-49B5-B0F9-FEFB89368F5C}"/>
              </a:ext>
            </a:extLst>
          </p:cNvPr>
          <p:cNvSpPr>
            <a:spLocks noGrp="1"/>
          </p:cNvSpPr>
          <p:nvPr>
            <p:ph type="title"/>
          </p:nvPr>
        </p:nvSpPr>
        <p:spPr>
          <a:xfrm>
            <a:off x="838200" y="365125"/>
            <a:ext cx="10515600" cy="595457"/>
          </a:xfrm>
        </p:spPr>
        <p:txBody>
          <a:bodyPr>
            <a:normAutofit fontScale="90000"/>
          </a:bodyPr>
          <a:lstStyle/>
          <a:p>
            <a:pPr algn="ctr"/>
            <a:r>
              <a:rPr lang="en-US" b="1" dirty="0"/>
              <a:t>Standardization</a:t>
            </a:r>
            <a:endParaRPr lang="en-US" dirty="0"/>
          </a:p>
        </p:txBody>
      </p:sp>
      <p:sp>
        <p:nvSpPr>
          <p:cNvPr id="3" name="Content Placeholder 2">
            <a:extLst>
              <a:ext uri="{FF2B5EF4-FFF2-40B4-BE49-F238E27FC236}">
                <a16:creationId xmlns:a16="http://schemas.microsoft.com/office/drawing/2014/main" id="{EFA69531-DC81-466D-B970-42193F35AB39}"/>
              </a:ext>
            </a:extLst>
          </p:cNvPr>
          <p:cNvSpPr>
            <a:spLocks noGrp="1"/>
          </p:cNvSpPr>
          <p:nvPr>
            <p:ph idx="1"/>
          </p:nvPr>
        </p:nvSpPr>
        <p:spPr>
          <a:xfrm>
            <a:off x="838200" y="960582"/>
            <a:ext cx="10515600" cy="5216381"/>
          </a:xfrm>
        </p:spPr>
        <p:txBody>
          <a:bodyPr/>
          <a:lstStyle/>
          <a:p>
            <a:r>
              <a:rPr lang="en-US" dirty="0" err="1"/>
              <a:t>Jishu</a:t>
            </a:r>
            <a:r>
              <a:rPr lang="en-US" dirty="0"/>
              <a:t> </a:t>
            </a:r>
            <a:r>
              <a:rPr lang="en-US" dirty="0" err="1"/>
              <a:t>Hozen</a:t>
            </a:r>
            <a:r>
              <a:rPr lang="en-US" dirty="0"/>
              <a:t> (JH) is one of the eight pillars of Total Productive Maintenance.</a:t>
            </a:r>
          </a:p>
          <a:p>
            <a:r>
              <a:rPr lang="en-US" dirty="0"/>
              <a:t>The main objective of </a:t>
            </a:r>
            <a:r>
              <a:rPr lang="en-US" dirty="0" err="1"/>
              <a:t>Jishu</a:t>
            </a:r>
            <a:r>
              <a:rPr lang="en-US" dirty="0"/>
              <a:t> </a:t>
            </a:r>
            <a:r>
              <a:rPr lang="en-US" dirty="0" err="1"/>
              <a:t>Hozen</a:t>
            </a:r>
            <a:r>
              <a:rPr lang="en-US" dirty="0"/>
              <a:t> is to empower the employee to make a daily conscious effort to maintain the performance of equipment and processes.</a:t>
            </a:r>
          </a:p>
        </p:txBody>
      </p:sp>
    </p:spTree>
    <p:custDataLst>
      <p:tags r:id="rId1"/>
    </p:custDataLst>
    <p:extLst>
      <p:ext uri="{BB962C8B-B14F-4D97-AF65-F5344CB8AC3E}">
        <p14:creationId xmlns:p14="http://schemas.microsoft.com/office/powerpoint/2010/main" val="190925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48A5-9F12-44BD-B79F-03792AD09DC0}"/>
              </a:ext>
            </a:extLst>
          </p:cNvPr>
          <p:cNvSpPr>
            <a:spLocks noGrp="1"/>
          </p:cNvSpPr>
          <p:nvPr>
            <p:ph type="title"/>
          </p:nvPr>
        </p:nvSpPr>
        <p:spPr>
          <a:xfrm>
            <a:off x="838200" y="365125"/>
            <a:ext cx="10515600" cy="604693"/>
          </a:xfrm>
        </p:spPr>
        <p:txBody>
          <a:bodyPr>
            <a:normAutofit fontScale="90000"/>
          </a:bodyPr>
          <a:lstStyle/>
          <a:p>
            <a:pPr algn="ctr"/>
            <a:r>
              <a:rPr lang="en-US" b="1" dirty="0"/>
              <a:t>AGGREGATE PLANNING</a:t>
            </a:r>
          </a:p>
        </p:txBody>
      </p:sp>
      <p:sp>
        <p:nvSpPr>
          <p:cNvPr id="3" name="Content Placeholder 2">
            <a:extLst>
              <a:ext uri="{FF2B5EF4-FFF2-40B4-BE49-F238E27FC236}">
                <a16:creationId xmlns:a16="http://schemas.microsoft.com/office/drawing/2014/main" id="{3065C2AA-9069-4A29-907A-106A3AA32AFB}"/>
              </a:ext>
            </a:extLst>
          </p:cNvPr>
          <p:cNvSpPr>
            <a:spLocks noGrp="1"/>
          </p:cNvSpPr>
          <p:nvPr>
            <p:ph idx="1"/>
          </p:nvPr>
        </p:nvSpPr>
        <p:spPr>
          <a:xfrm>
            <a:off x="838200" y="969819"/>
            <a:ext cx="10515600" cy="482522"/>
          </a:xfrm>
        </p:spPr>
        <p:txBody>
          <a:bodyPr/>
          <a:lstStyle/>
          <a:p>
            <a:pPr marL="0" indent="0" algn="ctr">
              <a:buNone/>
            </a:pPr>
            <a:r>
              <a:rPr lang="en-US" dirty="0">
                <a:solidFill>
                  <a:schemeClr val="accent1"/>
                </a:solidFill>
              </a:rPr>
              <a:t>Aim is to set the output levels near the face of uncertain demands.</a:t>
            </a:r>
          </a:p>
          <a:p>
            <a:endParaRPr lang="en-US" dirty="0"/>
          </a:p>
        </p:txBody>
      </p:sp>
      <p:pic>
        <p:nvPicPr>
          <p:cNvPr id="4" name="Picture 3" descr="C:\Users\dhair\AppData\Local\Microsoft\Windows\INetCache\Content.MSO\64486591.tmp">
            <a:extLst>
              <a:ext uri="{FF2B5EF4-FFF2-40B4-BE49-F238E27FC236}">
                <a16:creationId xmlns:a16="http://schemas.microsoft.com/office/drawing/2014/main" id="{820C999B-E4EC-465B-BA77-3B4B0E72A7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098472" y="1698422"/>
            <a:ext cx="6329217" cy="3747770"/>
          </a:xfrm>
          <a:prstGeom prst="rect">
            <a:avLst/>
          </a:prstGeom>
          <a:noFill/>
          <a:ln>
            <a:noFill/>
          </a:ln>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F5F2C3-EE37-4511-84EE-A56F36205790}"/>
                  </a:ext>
                </a:extLst>
              </p:cNvPr>
              <p:cNvSpPr txBox="1"/>
              <p:nvPr/>
            </p:nvSpPr>
            <p:spPr>
              <a:xfrm>
                <a:off x="563418" y="1597891"/>
                <a:ext cx="4341091" cy="4433521"/>
              </a:xfrm>
              <a:prstGeom prst="rect">
                <a:avLst/>
              </a:prstGeom>
              <a:noFill/>
            </p:spPr>
            <p:txBody>
              <a:bodyPr wrap="square" rtlCol="0">
                <a:spAutoFit/>
              </a:bodyPr>
              <a:lstStyle/>
              <a:p>
                <a:r>
                  <a:rPr lang="en-US" dirty="0">
                    <a:solidFill>
                      <a:srgbClr val="FF0000"/>
                    </a:solidFill>
                  </a:rPr>
                  <a:t>Objective Function:</a:t>
                </a:r>
              </a:p>
              <a:p>
                <a:pPr/>
                <a14:m>
                  <m:oMathPara xmlns:m="http://schemas.openxmlformats.org/officeDocument/2006/math">
                    <m:oMathParaPr>
                      <m:jc m:val="centerGroup"/>
                    </m:oMathParaPr>
                    <m:oMath xmlns:m="http://schemas.openxmlformats.org/officeDocument/2006/math">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20</m:t>
                          </m:r>
                        </m:sup>
                        <m:e>
                          <m:r>
                            <a:rPr lang="en-US" i="1">
                              <a:latin typeface="Cambria Math" panose="02040503050406030204" pitchFamily="18" charset="0"/>
                            </a:rPr>
                            <m:t>(18∗20∗8∗13)</m:t>
                          </m:r>
                        </m:e>
                      </m:nary>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20</m:t>
                          </m:r>
                        </m:sup>
                        <m:e>
                          <m:r>
                            <a:rPr lang="en-US" i="1">
                              <a:latin typeface="Cambria Math" panose="02040503050406030204" pitchFamily="18" charset="0"/>
                            </a:rPr>
                            <m:t>(14.4)</m:t>
                          </m:r>
                        </m:e>
                      </m:nary>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𝑡</m:t>
                          </m:r>
                        </m:sub>
                      </m:sSub>
                      <m:r>
                        <a:rPr lang="en-US" i="1">
                          <a:latin typeface="Cambria Math" panose="02040503050406030204" pitchFamily="18" charset="0"/>
                        </a:rPr>
                        <m:t>+ </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20</m:t>
                          </m:r>
                        </m:sup>
                        <m:e>
                          <m:r>
                            <a:rPr lang="en-US" i="1">
                              <a:latin typeface="Cambria Math" panose="02040503050406030204" pitchFamily="18" charset="0"/>
                            </a:rPr>
                            <m:t>(5)</m:t>
                          </m:r>
                        </m:e>
                      </m:nary>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20</m:t>
                          </m:r>
                        </m:sup>
                        <m:e>
                          <m:r>
                            <a:rPr lang="en-US" i="1">
                              <a:latin typeface="Cambria Math" panose="02040503050406030204" pitchFamily="18" charset="0"/>
                            </a:rPr>
                            <m:t>(2)</m:t>
                          </m:r>
                        </m:e>
                      </m:nary>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oMath>
                  </m:oMathPara>
                </a14:m>
                <a:endParaRPr lang="en-US" dirty="0"/>
              </a:p>
              <a:p>
                <a:endParaRPr lang="en-US" dirty="0"/>
              </a:p>
              <a:p>
                <a:r>
                  <a:rPr lang="en-US" dirty="0">
                    <a:solidFill>
                      <a:srgbClr val="FF0000"/>
                    </a:solidFill>
                  </a:rPr>
                  <a:t>Subject to:</a:t>
                </a:r>
              </a:p>
              <a:p>
                <a:pPr fontAlgn="base"/>
                <a:r>
                  <a:rPr lang="en-US" dirty="0"/>
                  <a:t>Production: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&lt; 3000*20 </a:t>
                </a:r>
              </a:p>
              <a:p>
                <a:pPr fontAlgn="base"/>
                <a:r>
                  <a:rPr lang="en-US" dirty="0"/>
                  <a:t>Overtime: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𝑡</m:t>
                        </m:r>
                      </m:sub>
                    </m:sSub>
                  </m:oMath>
                </a14:m>
                <a:r>
                  <a:rPr lang="en-US" dirty="0"/>
                  <a:t>≤ 3hrs </a:t>
                </a:r>
              </a:p>
              <a:p>
                <a:pPr fontAlgn="base"/>
                <a:r>
                  <a:rPr lang="en-US" dirty="0"/>
                  <a:t>Inventory: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𝑡</m:t>
                        </m:r>
                        <m:r>
                          <a:rPr lang="en-US" b="0" i="1" smtClean="0">
                            <a:latin typeface="Cambria Math" panose="02040503050406030204" pitchFamily="18" charset="0"/>
                          </a:rPr>
                          <m:t>1</m:t>
                        </m:r>
                      </m:sub>
                    </m:sSub>
                  </m:oMath>
                </a14:m>
                <a:r>
                  <a:rPr lang="en-US" dirty="0"/>
                  <a:t> ≤ 2500 </a:t>
                </a:r>
              </a:p>
              <a:p>
                <a:pPr fontAlgn="base"/>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𝑡</m:t>
                        </m:r>
                        <m:r>
                          <a:rPr lang="en-US" b="0" i="1" smtClean="0">
                            <a:latin typeface="Cambria Math" panose="02040503050406030204" pitchFamily="18" charset="0"/>
                          </a:rPr>
                          <m:t>20</m:t>
                        </m:r>
                      </m:sub>
                    </m:sSub>
                  </m:oMath>
                </a14:m>
                <a:r>
                  <a:rPr lang="en-US" dirty="0"/>
                  <a:t> ≤ 2500 </a:t>
                </a:r>
              </a:p>
              <a:p>
                <a:pPr fontAlgn="base"/>
                <a:r>
                  <a:rPr lang="en-US" dirty="0"/>
                  <a:t>Non-negativity: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𝑡</m:t>
                        </m:r>
                      </m:sub>
                    </m:sSub>
                  </m:oMath>
                </a14:m>
                <a:r>
                  <a:rPr lang="en-US" dirty="0"/>
                  <a:t> ≥ 0</a:t>
                </a:r>
              </a:p>
              <a:p>
                <a:endParaRPr lang="en-US" dirty="0"/>
              </a:p>
              <a:p>
                <a:endParaRPr lang="en-US" dirty="0"/>
              </a:p>
            </p:txBody>
          </p:sp>
        </mc:Choice>
        <mc:Fallback xmlns="">
          <p:sp>
            <p:nvSpPr>
              <p:cNvPr id="5" name="TextBox 4">
                <a:extLst>
                  <a:ext uri="{FF2B5EF4-FFF2-40B4-BE49-F238E27FC236}">
                    <a16:creationId xmlns:a16="http://schemas.microsoft.com/office/drawing/2014/main" id="{4EF5F2C3-EE37-4511-84EE-A56F36205790}"/>
                  </a:ext>
                </a:extLst>
              </p:cNvPr>
              <p:cNvSpPr txBox="1">
                <a:spLocks noRot="1" noChangeAspect="1" noMove="1" noResize="1" noEditPoints="1" noAdjustHandles="1" noChangeArrowheads="1" noChangeShapeType="1" noTextEdit="1"/>
              </p:cNvSpPr>
              <p:nvPr/>
            </p:nvSpPr>
            <p:spPr>
              <a:xfrm>
                <a:off x="563418" y="1597891"/>
                <a:ext cx="4341091" cy="4433521"/>
              </a:xfrm>
              <a:prstGeom prst="rect">
                <a:avLst/>
              </a:prstGeom>
              <a:blipFill>
                <a:blip r:embed="rId4"/>
                <a:stretch>
                  <a:fillRect l="-1122" t="-68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88332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B35B-BC1B-4805-A7DC-EF6CEB12A9D1}"/>
              </a:ext>
            </a:extLst>
          </p:cNvPr>
          <p:cNvSpPr>
            <a:spLocks noGrp="1"/>
          </p:cNvSpPr>
          <p:nvPr>
            <p:ph type="title"/>
          </p:nvPr>
        </p:nvSpPr>
        <p:spPr>
          <a:xfrm>
            <a:off x="838200" y="365125"/>
            <a:ext cx="10515600" cy="831377"/>
          </a:xfrm>
        </p:spPr>
        <p:txBody>
          <a:bodyPr/>
          <a:lstStyle/>
          <a:p>
            <a:pPr algn="ctr"/>
            <a:r>
              <a:rPr lang="en-US" b="1" dirty="0"/>
              <a:t>AGGREGATE PLANNING</a:t>
            </a:r>
            <a:endParaRPr lang="en-US" dirty="0"/>
          </a:p>
        </p:txBody>
      </p:sp>
      <p:sp>
        <p:nvSpPr>
          <p:cNvPr id="3" name="Content Placeholder 2">
            <a:extLst>
              <a:ext uri="{FF2B5EF4-FFF2-40B4-BE49-F238E27FC236}">
                <a16:creationId xmlns:a16="http://schemas.microsoft.com/office/drawing/2014/main" id="{9DBC3BE6-EDEB-454E-A6E1-420DBE1A9B92}"/>
              </a:ext>
            </a:extLst>
          </p:cNvPr>
          <p:cNvSpPr>
            <a:spLocks noGrp="1"/>
          </p:cNvSpPr>
          <p:nvPr>
            <p:ph idx="1"/>
          </p:nvPr>
        </p:nvSpPr>
        <p:spPr>
          <a:xfrm>
            <a:off x="838200" y="1099226"/>
            <a:ext cx="10515600" cy="5077737"/>
          </a:xfrm>
        </p:spPr>
        <p:txBody>
          <a:bodyPr>
            <a:normAutofit/>
          </a:bodyPr>
          <a:lstStyle/>
          <a:p>
            <a:pPr marL="0" indent="0" algn="ctr">
              <a:buNone/>
            </a:pPr>
            <a:r>
              <a:rPr lang="en-US" dirty="0">
                <a:solidFill>
                  <a:schemeClr val="accent1"/>
                </a:solidFill>
              </a:rPr>
              <a:t>Chase Strategy: Production Matches Demand</a:t>
            </a:r>
          </a:p>
          <a:p>
            <a:pPr fontAlgn="base"/>
            <a:r>
              <a:rPr lang="en-US" dirty="0"/>
              <a:t>The </a:t>
            </a:r>
            <a:r>
              <a:rPr lang="en-US" i="1" dirty="0"/>
              <a:t>chase strategy </a:t>
            </a:r>
            <a:r>
              <a:rPr lang="en-US" dirty="0"/>
              <a:t>refers to the notion that you are chasing the demand set by the market. </a:t>
            </a:r>
          </a:p>
          <a:p>
            <a:pPr fontAlgn="base"/>
            <a:r>
              <a:rPr lang="en-US" dirty="0"/>
              <a:t>Production is set to match demand and doesn't carry any leftover products. This is a lean production strategy, saving on costs until the demand – the order – is placed. </a:t>
            </a:r>
          </a:p>
          <a:p>
            <a:pPr fontAlgn="base"/>
            <a:r>
              <a:rPr lang="en-US" dirty="0"/>
              <a:t>The chase strategy is common in industries where perishables are an issue or with a company that doesn't have a lot of extra cash on hand and doesn't want the added risks of loss, theft or unsold products.</a:t>
            </a:r>
          </a:p>
          <a:p>
            <a:pPr fontAlgn="base"/>
            <a:r>
              <a:rPr lang="en-US" dirty="0"/>
              <a:t>The production schedule is based on orders and immediate demand.</a:t>
            </a:r>
          </a:p>
          <a:p>
            <a:endParaRPr lang="en-US" dirty="0"/>
          </a:p>
        </p:txBody>
      </p:sp>
    </p:spTree>
    <p:extLst>
      <p:ext uri="{BB962C8B-B14F-4D97-AF65-F5344CB8AC3E}">
        <p14:creationId xmlns:p14="http://schemas.microsoft.com/office/powerpoint/2010/main" val="153087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CF61-3B54-453B-B5AE-1B2EB4454508}"/>
              </a:ext>
            </a:extLst>
          </p:cNvPr>
          <p:cNvSpPr>
            <a:spLocks noGrp="1"/>
          </p:cNvSpPr>
          <p:nvPr>
            <p:ph type="title"/>
          </p:nvPr>
        </p:nvSpPr>
        <p:spPr>
          <a:xfrm>
            <a:off x="838200" y="365125"/>
            <a:ext cx="10515600" cy="650875"/>
          </a:xfrm>
        </p:spPr>
        <p:txBody>
          <a:bodyPr>
            <a:normAutofit fontScale="90000"/>
          </a:bodyPr>
          <a:lstStyle/>
          <a:p>
            <a:pPr algn="ctr"/>
            <a:r>
              <a:rPr lang="en-US" b="1" dirty="0"/>
              <a:t>In a nutshell……</a:t>
            </a:r>
          </a:p>
        </p:txBody>
      </p:sp>
      <p:graphicFrame>
        <p:nvGraphicFramePr>
          <p:cNvPr id="5" name="Content Placeholder 4">
            <a:extLst>
              <a:ext uri="{FF2B5EF4-FFF2-40B4-BE49-F238E27FC236}">
                <a16:creationId xmlns:a16="http://schemas.microsoft.com/office/drawing/2014/main" id="{62E61272-C437-4E52-87F6-DCED22C94128}"/>
              </a:ext>
            </a:extLst>
          </p:cNvPr>
          <p:cNvGraphicFramePr>
            <a:graphicFrameLocks noGrp="1"/>
          </p:cNvGraphicFramePr>
          <p:nvPr>
            <p:ph idx="1"/>
            <p:extLst>
              <p:ext uri="{D42A27DB-BD31-4B8C-83A1-F6EECF244321}">
                <p14:modId xmlns:p14="http://schemas.microsoft.com/office/powerpoint/2010/main" val="2903126670"/>
              </p:ext>
            </p:extLst>
          </p:nvPr>
        </p:nvGraphicFramePr>
        <p:xfrm>
          <a:off x="838200" y="1016000"/>
          <a:ext cx="10515600" cy="516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5871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498D2-328A-45E5-BEF8-220DD4AC1CF8}"/>
              </a:ext>
            </a:extLst>
          </p:cNvPr>
          <p:cNvSpPr>
            <a:spLocks noGrp="1"/>
          </p:cNvSpPr>
          <p:nvPr>
            <p:ph type="title"/>
          </p:nvPr>
        </p:nvSpPr>
        <p:spPr>
          <a:xfrm>
            <a:off x="838200" y="365125"/>
            <a:ext cx="10515600" cy="773011"/>
          </a:xfrm>
        </p:spPr>
        <p:txBody>
          <a:bodyPr/>
          <a:lstStyle/>
          <a:p>
            <a:pPr algn="ctr"/>
            <a:r>
              <a:rPr lang="en-US" b="1" dirty="0"/>
              <a:t>In a nutshell……</a:t>
            </a:r>
            <a:endParaRPr lang="en-US" dirty="0"/>
          </a:p>
        </p:txBody>
      </p:sp>
      <p:graphicFrame>
        <p:nvGraphicFramePr>
          <p:cNvPr id="4" name="Content Placeholder 3">
            <a:extLst>
              <a:ext uri="{FF2B5EF4-FFF2-40B4-BE49-F238E27FC236}">
                <a16:creationId xmlns:a16="http://schemas.microsoft.com/office/drawing/2014/main" id="{2716A66E-022C-46FB-9949-371236D00C54}"/>
              </a:ext>
            </a:extLst>
          </p:cNvPr>
          <p:cNvGraphicFramePr>
            <a:graphicFrameLocks noGrp="1"/>
          </p:cNvGraphicFramePr>
          <p:nvPr>
            <p:ph idx="1"/>
            <p:extLst>
              <p:ext uri="{D42A27DB-BD31-4B8C-83A1-F6EECF244321}">
                <p14:modId xmlns:p14="http://schemas.microsoft.com/office/powerpoint/2010/main" val="1209517398"/>
              </p:ext>
            </p:extLst>
          </p:nvPr>
        </p:nvGraphicFramePr>
        <p:xfrm>
          <a:off x="838200" y="1138136"/>
          <a:ext cx="10515600" cy="5038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6602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9B1E-B9CF-4C20-88A5-3822D538495F}"/>
              </a:ext>
            </a:extLst>
          </p:cNvPr>
          <p:cNvSpPr>
            <a:spLocks noGrp="1"/>
          </p:cNvSpPr>
          <p:nvPr>
            <p:ph type="title"/>
          </p:nvPr>
        </p:nvSpPr>
        <p:spPr>
          <a:xfrm>
            <a:off x="273994" y="193812"/>
            <a:ext cx="10515599" cy="1722537"/>
          </a:xfr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chor="b">
            <a:normAutofit/>
          </a:bodyPr>
          <a:lstStyle/>
          <a:p>
            <a:pPr algn="ctr"/>
            <a:r>
              <a:rPr lang="en-US" sz="8800" i="1" kern="1200" dirty="0">
                <a:solidFill>
                  <a:schemeClr val="accent1">
                    <a:lumMod val="50000"/>
                  </a:schemeClr>
                </a:solidFill>
                <a:ea typeface="+mj-ea"/>
                <a:cs typeface="+mj-cs"/>
              </a:rPr>
              <a:t>THANK YOU </a:t>
            </a:r>
          </a:p>
        </p:txBody>
      </p:sp>
      <p:pic>
        <p:nvPicPr>
          <p:cNvPr id="19" name="Graphic 6" descr="Questions">
            <a:extLst>
              <a:ext uri="{FF2B5EF4-FFF2-40B4-BE49-F238E27FC236}">
                <a16:creationId xmlns:a16="http://schemas.microsoft.com/office/drawing/2014/main" id="{D2F6D40E-5AC5-405B-BCFE-6D963C845E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9" y="2038899"/>
            <a:ext cx="4440746" cy="4440746"/>
          </a:xfrm>
          <a:prstGeom prst="rect">
            <a:avLst/>
          </a:prstGeom>
        </p:spPr>
      </p:pic>
      <p:sp>
        <p:nvSpPr>
          <p:cNvPr id="9" name="Rectangle 8">
            <a:extLst>
              <a:ext uri="{FF2B5EF4-FFF2-40B4-BE49-F238E27FC236}">
                <a16:creationId xmlns:a16="http://schemas.microsoft.com/office/drawing/2014/main" id="{60620754-079A-41D7-A9DB-AA6BD50CD969}"/>
              </a:ext>
            </a:extLst>
          </p:cNvPr>
          <p:cNvSpPr/>
          <p:nvPr/>
        </p:nvSpPr>
        <p:spPr>
          <a:xfrm>
            <a:off x="5278945" y="3797607"/>
            <a:ext cx="525592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ANY QUESTIONS?</a:t>
            </a:r>
          </a:p>
        </p:txBody>
      </p:sp>
      <p:pic>
        <p:nvPicPr>
          <p:cNvPr id="13" name="Graphic 12" descr="Grinning face with no fill">
            <a:extLst>
              <a:ext uri="{FF2B5EF4-FFF2-40B4-BE49-F238E27FC236}">
                <a16:creationId xmlns:a16="http://schemas.microsoft.com/office/drawing/2014/main" id="{16DE448E-1C15-439F-AFE4-A6788552255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72273" y="753893"/>
            <a:ext cx="914400" cy="914400"/>
          </a:xfrm>
          <a:prstGeom prst="rect">
            <a:avLst/>
          </a:prstGeom>
        </p:spPr>
      </p:pic>
    </p:spTree>
    <p:extLst>
      <p:ext uri="{BB962C8B-B14F-4D97-AF65-F5344CB8AC3E}">
        <p14:creationId xmlns:p14="http://schemas.microsoft.com/office/powerpoint/2010/main" val="260713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862F-DA7E-495E-B3B8-F814EAAC7074}"/>
              </a:ext>
            </a:extLst>
          </p:cNvPr>
          <p:cNvSpPr>
            <a:spLocks noGrp="1"/>
          </p:cNvSpPr>
          <p:nvPr>
            <p:ph type="title"/>
          </p:nvPr>
        </p:nvSpPr>
        <p:spPr/>
        <p:txBody>
          <a:bodyPr>
            <a:normAutofit/>
          </a:bodyPr>
          <a:lstStyle/>
          <a:p>
            <a:pPr algn="ctr"/>
            <a:r>
              <a:rPr lang="en-US" b="1"/>
              <a:t>INTRODUCTION</a:t>
            </a:r>
          </a:p>
        </p:txBody>
      </p:sp>
      <p:graphicFrame>
        <p:nvGraphicFramePr>
          <p:cNvPr id="5" name="Content Placeholder 2">
            <a:extLst>
              <a:ext uri="{FF2B5EF4-FFF2-40B4-BE49-F238E27FC236}">
                <a16:creationId xmlns:a16="http://schemas.microsoft.com/office/drawing/2014/main" id="{21644CDD-0FD0-4FAB-ABB6-FBEF78D04E06}"/>
              </a:ext>
            </a:extLst>
          </p:cNvPr>
          <p:cNvGraphicFramePr>
            <a:graphicFrameLocks noGrp="1"/>
          </p:cNvGraphicFramePr>
          <p:nvPr>
            <p:ph idx="1"/>
            <p:extLst>
              <p:ext uri="{D42A27DB-BD31-4B8C-83A1-F6EECF244321}">
                <p14:modId xmlns:p14="http://schemas.microsoft.com/office/powerpoint/2010/main" val="2031607651"/>
              </p:ext>
            </p:extLst>
          </p:nvPr>
        </p:nvGraphicFramePr>
        <p:xfrm>
          <a:off x="745067" y="1828800"/>
          <a:ext cx="10608733"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417872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F0DC-A010-4ED1-A31E-45C9CF57C6ED}"/>
              </a:ext>
            </a:extLst>
          </p:cNvPr>
          <p:cNvSpPr>
            <a:spLocks noGrp="1"/>
          </p:cNvSpPr>
          <p:nvPr>
            <p:ph type="title"/>
          </p:nvPr>
        </p:nvSpPr>
        <p:spPr>
          <a:xfrm>
            <a:off x="833002" y="365125"/>
            <a:ext cx="10520702" cy="1079853"/>
          </a:xfrm>
        </p:spPr>
        <p:txBody>
          <a:bodyPr vert="horz" lIns="91440" tIns="45720" rIns="91440" bIns="45720" rtlCol="0">
            <a:normAutofit/>
          </a:bodyPr>
          <a:lstStyle/>
          <a:p>
            <a:pPr algn="ctr"/>
            <a:r>
              <a:rPr lang="en-US" b="1" kern="1200">
                <a:latin typeface="+mj-lt"/>
                <a:ea typeface="+mj-ea"/>
                <a:cs typeface="+mj-cs"/>
              </a:rPr>
              <a:t>Issues Addressed </a:t>
            </a:r>
            <a:endParaRPr lang="en-US" b="1" kern="1200" dirty="0">
              <a:latin typeface="+mj-lt"/>
              <a:ea typeface="+mj-ea"/>
              <a:cs typeface="+mj-cs"/>
            </a:endParaRPr>
          </a:p>
        </p:txBody>
      </p:sp>
      <p:graphicFrame>
        <p:nvGraphicFramePr>
          <p:cNvPr id="15" name="Content Placeholder 14">
            <a:extLst>
              <a:ext uri="{FF2B5EF4-FFF2-40B4-BE49-F238E27FC236}">
                <a16:creationId xmlns:a16="http://schemas.microsoft.com/office/drawing/2014/main" id="{F5E49709-CC1D-48FB-ADBE-23240F677E8F}"/>
              </a:ext>
            </a:extLst>
          </p:cNvPr>
          <p:cNvGraphicFramePr>
            <a:graphicFrameLocks noGrp="1"/>
          </p:cNvGraphicFramePr>
          <p:nvPr>
            <p:ph idx="1"/>
            <p:extLst>
              <p:ext uri="{D42A27DB-BD31-4B8C-83A1-F6EECF244321}">
                <p14:modId xmlns:p14="http://schemas.microsoft.com/office/powerpoint/2010/main" val="3570083378"/>
              </p:ext>
            </p:extLst>
          </p:nvPr>
        </p:nvGraphicFramePr>
        <p:xfrm>
          <a:off x="838200" y="1399822"/>
          <a:ext cx="10515600" cy="3183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2232B2FA-E015-4F8F-B90D-D049A706FFF5}"/>
              </a:ext>
            </a:extLst>
          </p:cNvPr>
          <p:cNvSpPr txBox="1"/>
          <p:nvPr/>
        </p:nvSpPr>
        <p:spPr>
          <a:xfrm>
            <a:off x="948267" y="4831644"/>
            <a:ext cx="10284177" cy="129266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Apart from this, the industry faces various  unique challenges from long raw material lead-times to safety and quality requirements combined with high demand uncertainty, perishability and complex manufacturing constraints.</a:t>
            </a:r>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7066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279D-9D05-4094-8C90-C70041D61A17}"/>
              </a:ext>
            </a:extLst>
          </p:cNvPr>
          <p:cNvSpPr>
            <a:spLocks noGrp="1"/>
          </p:cNvSpPr>
          <p:nvPr>
            <p:ph type="title"/>
          </p:nvPr>
        </p:nvSpPr>
        <p:spPr/>
        <p:txBody>
          <a:bodyPr>
            <a:normAutofit/>
          </a:bodyPr>
          <a:lstStyle/>
          <a:p>
            <a:pPr algn="ctr"/>
            <a:r>
              <a:rPr lang="en-US" dirty="0">
                <a:solidFill>
                  <a:schemeClr val="bg1"/>
                </a:solidFill>
              </a:rPr>
              <a:t>METHODOLOGY</a:t>
            </a:r>
          </a:p>
        </p:txBody>
      </p:sp>
      <p:graphicFrame>
        <p:nvGraphicFramePr>
          <p:cNvPr id="5" name="Content Placeholder 2">
            <a:extLst>
              <a:ext uri="{FF2B5EF4-FFF2-40B4-BE49-F238E27FC236}">
                <a16:creationId xmlns:a16="http://schemas.microsoft.com/office/drawing/2014/main" id="{9BB06692-B3DF-4235-BEA0-5AB86B3F8227}"/>
              </a:ext>
            </a:extLst>
          </p:cNvPr>
          <p:cNvGraphicFramePr>
            <a:graphicFrameLocks noGrp="1"/>
          </p:cNvGraphicFramePr>
          <p:nvPr>
            <p:ph idx="1"/>
            <p:extLst>
              <p:ext uri="{D42A27DB-BD31-4B8C-83A1-F6EECF244321}">
                <p14:modId xmlns:p14="http://schemas.microsoft.com/office/powerpoint/2010/main" val="1444202191"/>
              </p:ext>
            </p:extLst>
          </p:nvPr>
        </p:nvGraphicFramePr>
        <p:xfrm>
          <a:off x="404446" y="1825625"/>
          <a:ext cx="11306908"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19242748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E1B7-DF1B-4C9A-989D-DD23D2C55B1B}"/>
              </a:ext>
            </a:extLst>
          </p:cNvPr>
          <p:cNvSpPr>
            <a:spLocks noGrp="1"/>
          </p:cNvSpPr>
          <p:nvPr>
            <p:ph type="ctrTitle"/>
          </p:nvPr>
        </p:nvSpPr>
        <p:spPr>
          <a:xfrm>
            <a:off x="838199" y="291090"/>
            <a:ext cx="10515599" cy="932688"/>
          </a:xfrm>
        </p:spPr>
        <p:txBody>
          <a:bodyPr>
            <a:normAutofit/>
          </a:bodyPr>
          <a:lstStyle/>
          <a:p>
            <a:r>
              <a:rPr lang="en-US" sz="4800" b="1" dirty="0"/>
              <a:t>Understanding Current Supply Chain</a:t>
            </a:r>
          </a:p>
        </p:txBody>
      </p:sp>
      <p:pic>
        <p:nvPicPr>
          <p:cNvPr id="11" name="Picture 10" descr="C:\Users\dhair\AppData\Local\Microsoft\Windows\INetCache\Content.MSO\9AB11C39.tmp">
            <a:extLst>
              <a:ext uri="{FF2B5EF4-FFF2-40B4-BE49-F238E27FC236}">
                <a16:creationId xmlns:a16="http://schemas.microsoft.com/office/drawing/2014/main" id="{D61544F4-99E0-4F73-A78E-AD7525A738F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422031" y="1452378"/>
            <a:ext cx="6424247" cy="4440746"/>
          </a:xfrm>
          <a:prstGeom prst="rect">
            <a:avLst/>
          </a:prstGeom>
          <a:ln>
            <a:noFill/>
          </a:ln>
          <a:effectLst>
            <a:outerShdw blurRad="190500" algn="tl" rotWithShape="0">
              <a:srgbClr val="000000">
                <a:alpha val="70000"/>
              </a:srgbClr>
            </a:outerShdw>
          </a:effectLst>
        </p:spPr>
      </p:pic>
      <p:graphicFrame>
        <p:nvGraphicFramePr>
          <p:cNvPr id="9" name="Diagram 8">
            <a:extLst>
              <a:ext uri="{FF2B5EF4-FFF2-40B4-BE49-F238E27FC236}">
                <a16:creationId xmlns:a16="http://schemas.microsoft.com/office/drawing/2014/main" id="{0BDE3CF0-FE42-4716-9979-F3510CBAB85F}"/>
              </a:ext>
            </a:extLst>
          </p:cNvPr>
          <p:cNvGraphicFramePr/>
          <p:nvPr>
            <p:extLst>
              <p:ext uri="{D42A27DB-BD31-4B8C-83A1-F6EECF244321}">
                <p14:modId xmlns:p14="http://schemas.microsoft.com/office/powerpoint/2010/main" val="1274422570"/>
              </p:ext>
            </p:extLst>
          </p:nvPr>
        </p:nvGraphicFramePr>
        <p:xfrm>
          <a:off x="7115908" y="1629508"/>
          <a:ext cx="4237890" cy="42636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5516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1363-79A2-4E7E-97BD-E99590E2E34E}"/>
              </a:ext>
            </a:extLst>
          </p:cNvPr>
          <p:cNvSpPr>
            <a:spLocks noGrp="1"/>
          </p:cNvSpPr>
          <p:nvPr>
            <p:ph type="ctrTitle"/>
          </p:nvPr>
        </p:nvSpPr>
        <p:spPr>
          <a:xfrm>
            <a:off x="838199" y="291090"/>
            <a:ext cx="10515599" cy="932688"/>
          </a:xfrm>
        </p:spPr>
        <p:txBody>
          <a:bodyPr>
            <a:normAutofit/>
          </a:bodyPr>
          <a:lstStyle/>
          <a:p>
            <a:r>
              <a:rPr lang="en-US" sz="4800" b="1" dirty="0"/>
              <a:t>VALUE STREAM MAPPING</a:t>
            </a:r>
          </a:p>
        </p:txBody>
      </p:sp>
      <p:pic>
        <p:nvPicPr>
          <p:cNvPr id="9" name="Content Placeholder 3" descr="C:\Users\dhair\AppData\Local\Microsoft\Windows\INetCache\Content.MSO\8D543895.tmp">
            <a:extLst>
              <a:ext uri="{FF2B5EF4-FFF2-40B4-BE49-F238E27FC236}">
                <a16:creationId xmlns:a16="http://schemas.microsoft.com/office/drawing/2014/main" id="{4BA58931-3ED0-42FB-B141-7B624498B92F}"/>
              </a:ext>
            </a:extLst>
          </p:cNvPr>
          <p:cNvPicPr>
            <a:picLocks/>
          </p:cNvPicPr>
          <p:nvPr/>
        </p:nvPicPr>
        <p:blipFill>
          <a:blip r:embed="rId3">
            <a:extLst>
              <a:ext uri="{28A0092B-C50C-407E-A947-70E740481C1C}">
                <a14:useLocalDpi xmlns:a14="http://schemas.microsoft.com/office/drawing/2010/main" val="0"/>
              </a:ext>
            </a:extLst>
          </a:blip>
          <a:stretch>
            <a:fillRect/>
          </a:stretch>
        </p:blipFill>
        <p:spPr bwMode="auto">
          <a:xfrm>
            <a:off x="675096" y="1406658"/>
            <a:ext cx="7850068" cy="4775969"/>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1D73538C-A323-4F59-8068-D41ED5D05AAC}"/>
              </a:ext>
            </a:extLst>
          </p:cNvPr>
          <p:cNvSpPr txBox="1"/>
          <p:nvPr/>
        </p:nvSpPr>
        <p:spPr>
          <a:xfrm>
            <a:off x="9033164" y="2697018"/>
            <a:ext cx="2483740" cy="1754326"/>
          </a:xfrm>
          <a:prstGeom prst="rect">
            <a:avLst/>
          </a:prstGeom>
        </p:spPr>
        <p:style>
          <a:lnRef idx="0">
            <a:scrgbClr r="0" g="0" b="0"/>
          </a:lnRef>
          <a:fillRef idx="1003">
            <a:schemeClr val="lt2"/>
          </a:fillRef>
          <a:effectRef idx="0">
            <a:scrgbClr r="0" g="0" b="0"/>
          </a:effectRef>
          <a:fontRef idx="major"/>
        </p:style>
        <p:txBody>
          <a:bodyPr wrap="square" rtlCol="0">
            <a:spAutoFit/>
          </a:bodyPr>
          <a:lstStyle/>
          <a:p>
            <a:r>
              <a:rPr lang="en-US" b="1" dirty="0"/>
              <a:t>Outcomes:</a:t>
            </a:r>
          </a:p>
          <a:p>
            <a:pPr marL="285750" indent="-285750">
              <a:buFont typeface="Arial" panose="020B0604020202020204" pitchFamily="34" charset="0"/>
              <a:buChar char="•"/>
            </a:pPr>
            <a:r>
              <a:rPr lang="en-US" b="1" dirty="0"/>
              <a:t>Unnecessary travel is too much</a:t>
            </a:r>
          </a:p>
          <a:p>
            <a:pPr marL="285750" indent="-285750">
              <a:buFont typeface="Arial" panose="020B0604020202020204" pitchFamily="34" charset="0"/>
              <a:buChar char="•"/>
            </a:pPr>
            <a:r>
              <a:rPr lang="en-US" b="1" dirty="0"/>
              <a:t>Inconsistent production</a:t>
            </a:r>
          </a:p>
          <a:p>
            <a:pPr marL="285750" indent="-285750">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98835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E8711-9009-4785-AF15-C4FA29B8DBD1}"/>
              </a:ext>
            </a:extLst>
          </p:cNvPr>
          <p:cNvSpPr>
            <a:spLocks noGrp="1"/>
          </p:cNvSpPr>
          <p:nvPr>
            <p:ph type="ctrTitle"/>
          </p:nvPr>
        </p:nvSpPr>
        <p:spPr>
          <a:xfrm>
            <a:off x="841248" y="600427"/>
            <a:ext cx="9875520" cy="771174"/>
          </a:xfrm>
        </p:spPr>
        <p:txBody>
          <a:bodyPr vert="horz" lIns="91440" tIns="45720" rIns="91440" bIns="45720" rtlCol="0">
            <a:normAutofit fontScale="90000"/>
          </a:bodyPr>
          <a:lstStyle/>
          <a:p>
            <a:r>
              <a:rPr lang="en-US" sz="5300" b="1" dirty="0"/>
              <a:t>Facility Modelling</a:t>
            </a:r>
          </a:p>
        </p:txBody>
      </p:sp>
      <p:pic>
        <p:nvPicPr>
          <p:cNvPr id="8" name="Content Placeholder 15" descr="A close up of text on a white background&#10;&#10;Description automatically generated">
            <a:extLst>
              <a:ext uri="{FF2B5EF4-FFF2-40B4-BE49-F238E27FC236}">
                <a16:creationId xmlns:a16="http://schemas.microsoft.com/office/drawing/2014/main" id="{F25DF328-80FA-428F-89ED-DC94DD461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483" y="1664414"/>
            <a:ext cx="6400800" cy="4171308"/>
          </a:xfrm>
          <a:prstGeom prst="rect">
            <a:avLst/>
          </a:prstGeom>
        </p:spPr>
      </p:pic>
      <p:pic>
        <p:nvPicPr>
          <p:cNvPr id="9" name="Picture 8" descr="A close up of text on a black background&#10;&#10;Description automatically generated">
            <a:extLst>
              <a:ext uri="{FF2B5EF4-FFF2-40B4-BE49-F238E27FC236}">
                <a16:creationId xmlns:a16="http://schemas.microsoft.com/office/drawing/2014/main" id="{C84B2DD4-6623-42C9-B4B6-596C16AA74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39256"/>
            <a:ext cx="5573012" cy="3821624"/>
          </a:xfrm>
          <a:prstGeom prst="rect">
            <a:avLst/>
          </a:prstGeom>
        </p:spPr>
      </p:pic>
    </p:spTree>
    <p:custDataLst>
      <p:tags r:id="rId1"/>
    </p:custDataLst>
    <p:extLst>
      <p:ext uri="{BB962C8B-B14F-4D97-AF65-F5344CB8AC3E}">
        <p14:creationId xmlns:p14="http://schemas.microsoft.com/office/powerpoint/2010/main" val="275686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E17774B-C315-48C9-93DE-F042F14E1E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48" y="1952090"/>
            <a:ext cx="3582681" cy="3419962"/>
          </a:xfrm>
          <a:prstGeom prst="rect">
            <a:avLst/>
          </a:prstGeom>
        </p:spPr>
      </p:pic>
      <p:sp>
        <p:nvSpPr>
          <p:cNvPr id="5" name="Title 1">
            <a:extLst>
              <a:ext uri="{FF2B5EF4-FFF2-40B4-BE49-F238E27FC236}">
                <a16:creationId xmlns:a16="http://schemas.microsoft.com/office/drawing/2014/main" id="{40045ACC-545B-4E67-B6A9-8F4949A6D4BE}"/>
              </a:ext>
            </a:extLst>
          </p:cNvPr>
          <p:cNvSpPr txBox="1">
            <a:spLocks/>
          </p:cNvSpPr>
          <p:nvPr/>
        </p:nvSpPr>
        <p:spPr>
          <a:xfrm>
            <a:off x="841248" y="600427"/>
            <a:ext cx="9875520" cy="771174"/>
          </a:xfrm>
          <a:prstGeom prst="rect">
            <a:avLst/>
          </a:prstGeom>
        </p:spPr>
        <p:txBody>
          <a:bodyPr vert="horz" lIns="91440" tIns="45720" rIns="91440" bIns="45720" rtlCol="0">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300" b="1" dirty="0"/>
              <a:t>Facility Modelling</a:t>
            </a:r>
          </a:p>
        </p:txBody>
      </p:sp>
      <p:pic>
        <p:nvPicPr>
          <p:cNvPr id="6" name="Content Placeholder 3" descr="A circuit board&#10;&#10;Description automatically generated">
            <a:extLst>
              <a:ext uri="{FF2B5EF4-FFF2-40B4-BE49-F238E27FC236}">
                <a16:creationId xmlns:a16="http://schemas.microsoft.com/office/drawing/2014/main" id="{7B84E0D9-2980-421A-9412-4388E714457C}"/>
              </a:ext>
            </a:extLst>
          </p:cNvPr>
          <p:cNvPicPr>
            <a:picLocks noChangeAspect="1"/>
          </p:cNvPicPr>
          <p:nvPr/>
        </p:nvPicPr>
        <p:blipFill>
          <a:blip r:embed="rId4"/>
          <a:stretch>
            <a:fillRect/>
          </a:stretch>
        </p:blipFill>
        <p:spPr>
          <a:xfrm>
            <a:off x="4836513" y="1715784"/>
            <a:ext cx="5863119" cy="4037744"/>
          </a:xfrm>
          <a:prstGeom prst="rect">
            <a:avLst/>
          </a:prstGeom>
        </p:spPr>
      </p:pic>
      <p:sp>
        <p:nvSpPr>
          <p:cNvPr id="7" name="Title 1">
            <a:extLst>
              <a:ext uri="{FF2B5EF4-FFF2-40B4-BE49-F238E27FC236}">
                <a16:creationId xmlns:a16="http://schemas.microsoft.com/office/drawing/2014/main" id="{0979DC16-FCB2-42E1-ABCD-6DD9590B06C4}"/>
              </a:ext>
            </a:extLst>
          </p:cNvPr>
          <p:cNvSpPr txBox="1">
            <a:spLocks/>
          </p:cNvSpPr>
          <p:nvPr/>
        </p:nvSpPr>
        <p:spPr>
          <a:xfrm>
            <a:off x="6314803" y="5808369"/>
            <a:ext cx="3363974" cy="578684"/>
          </a:xfrm>
          <a:prstGeom prst="rect">
            <a:avLst/>
          </a:prstGeom>
          <a:noFill/>
          <a:ln w="19050">
            <a:solidFill>
              <a:schemeClr val="tx1"/>
            </a:solidFill>
          </a:ln>
        </p:spPr>
        <p:txBody>
          <a:bodyPr wrap="square"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a:t>FINAL LAYOUT</a:t>
            </a:r>
            <a:endParaRPr lang="en-US" sz="2800" dirty="0"/>
          </a:p>
        </p:txBody>
      </p:sp>
    </p:spTree>
    <p:custDataLst>
      <p:tags r:id="rId1"/>
    </p:custDataLst>
    <p:extLst>
      <p:ext uri="{BB962C8B-B14F-4D97-AF65-F5344CB8AC3E}">
        <p14:creationId xmlns:p14="http://schemas.microsoft.com/office/powerpoint/2010/main" val="157125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6463B-B885-4570-B00F-9F6773164FA1}"/>
              </a:ext>
            </a:extLst>
          </p:cNvPr>
          <p:cNvSpPr>
            <a:spLocks noGrp="1"/>
          </p:cNvSpPr>
          <p:nvPr>
            <p:ph type="title"/>
          </p:nvPr>
        </p:nvSpPr>
        <p:spPr>
          <a:xfrm>
            <a:off x="838200" y="365126"/>
            <a:ext cx="10515600" cy="734210"/>
          </a:xfrm>
        </p:spPr>
        <p:txBody>
          <a:bodyPr>
            <a:normAutofit/>
          </a:bodyPr>
          <a:lstStyle/>
          <a:p>
            <a:pPr algn="ctr"/>
            <a:r>
              <a:rPr lang="en-US" b="1" dirty="0"/>
              <a:t>Materials Management</a:t>
            </a:r>
          </a:p>
        </p:txBody>
      </p:sp>
      <p:sp>
        <p:nvSpPr>
          <p:cNvPr id="5" name="Content Placeholder 4">
            <a:extLst>
              <a:ext uri="{FF2B5EF4-FFF2-40B4-BE49-F238E27FC236}">
                <a16:creationId xmlns:a16="http://schemas.microsoft.com/office/drawing/2014/main" id="{41F02711-E468-480C-B67B-991E82BE26B4}"/>
              </a:ext>
            </a:extLst>
          </p:cNvPr>
          <p:cNvSpPr>
            <a:spLocks noGrp="1"/>
          </p:cNvSpPr>
          <p:nvPr>
            <p:ph idx="1"/>
          </p:nvPr>
        </p:nvSpPr>
        <p:spPr>
          <a:xfrm>
            <a:off x="838200" y="1099337"/>
            <a:ext cx="10515600" cy="4037742"/>
          </a:xfrm>
        </p:spPr>
        <p:txBody>
          <a:bodyPr>
            <a:normAutofit/>
          </a:bodyPr>
          <a:lstStyle/>
          <a:p>
            <a:pPr marL="0" indent="0">
              <a:buNone/>
            </a:pPr>
            <a:r>
              <a:rPr lang="en-US" sz="3200" b="1" dirty="0">
                <a:solidFill>
                  <a:schemeClr val="accent1">
                    <a:lumMod val="75000"/>
                  </a:schemeClr>
                </a:solidFill>
              </a:rPr>
              <a:t>Materials management</a:t>
            </a:r>
            <a:r>
              <a:rPr lang="en-US" sz="3200" dirty="0">
                <a:solidFill>
                  <a:schemeClr val="accent1">
                    <a:lumMod val="75000"/>
                  </a:schemeClr>
                </a:solidFill>
              </a:rPr>
              <a:t> include inventory </a:t>
            </a:r>
            <a:r>
              <a:rPr lang="en-US" sz="3200" b="1" dirty="0">
                <a:solidFill>
                  <a:schemeClr val="accent1">
                    <a:lumMod val="75000"/>
                  </a:schemeClr>
                </a:solidFill>
              </a:rPr>
              <a:t>management</a:t>
            </a:r>
            <a:r>
              <a:rPr lang="en-US" sz="3200" dirty="0">
                <a:solidFill>
                  <a:schemeClr val="accent1">
                    <a:lumMod val="75000"/>
                  </a:schemeClr>
                </a:solidFill>
              </a:rPr>
              <a:t>, purchase </a:t>
            </a:r>
            <a:r>
              <a:rPr lang="en-US" sz="3200" b="1" dirty="0">
                <a:solidFill>
                  <a:schemeClr val="accent1">
                    <a:lumMod val="75000"/>
                  </a:schemeClr>
                </a:solidFill>
              </a:rPr>
              <a:t>management</a:t>
            </a:r>
            <a:r>
              <a:rPr lang="en-US" sz="3200" dirty="0">
                <a:solidFill>
                  <a:schemeClr val="accent1">
                    <a:lumMod val="75000"/>
                  </a:schemeClr>
                </a:solidFill>
              </a:rPr>
              <a:t>, value analysis, store keeping, maintenance and upkeep of the inventories in hand and in process.</a:t>
            </a:r>
          </a:p>
          <a:p>
            <a:r>
              <a:rPr lang="en-US" dirty="0"/>
              <a:t>Data Analysis was performed to check the points where company failed with their orders.</a:t>
            </a:r>
          </a:p>
          <a:p>
            <a:pPr lvl="1"/>
            <a:r>
              <a:rPr lang="en-US" dirty="0"/>
              <a:t>Company lost the order from Walmart and many other customers.</a:t>
            </a:r>
          </a:p>
          <a:p>
            <a:pPr lvl="1"/>
            <a:r>
              <a:rPr lang="en-US" dirty="0"/>
              <a:t>There were inconsistencies in production.</a:t>
            </a:r>
          </a:p>
          <a:p>
            <a:pPr lvl="1"/>
            <a:r>
              <a:rPr lang="en-US" dirty="0"/>
              <a:t>Production stopped because of raw materials unavailability.</a:t>
            </a:r>
          </a:p>
          <a:p>
            <a:pPr lvl="1"/>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1BDA2D58-0E6F-46C8-92CA-E672A8175A1F}"/>
              </a:ext>
            </a:extLst>
          </p:cNvPr>
          <p:cNvSpPr txBox="1"/>
          <p:nvPr/>
        </p:nvSpPr>
        <p:spPr>
          <a:xfrm>
            <a:off x="838200" y="5573997"/>
            <a:ext cx="10161142" cy="461665"/>
          </a:xfrm>
          <a:prstGeom prst="rect">
            <a:avLst/>
          </a:prstGeom>
          <a:solidFill>
            <a:schemeClr val="accent2">
              <a:lumMod val="40000"/>
              <a:lumOff val="6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dirty="0"/>
              <a:t>Company was not able to keep up with their orders</a:t>
            </a:r>
          </a:p>
        </p:txBody>
      </p:sp>
    </p:spTree>
    <p:extLst>
      <p:ext uri="{BB962C8B-B14F-4D97-AF65-F5344CB8AC3E}">
        <p14:creationId xmlns:p14="http://schemas.microsoft.com/office/powerpoint/2010/main" val="9421912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3"/>
</p:tagLst>
</file>

<file path=ppt/tags/tag10.xml><?xml version="1.0" encoding="utf-8"?>
<p:tagLst xmlns:a="http://schemas.openxmlformats.org/drawingml/2006/main" xmlns:r="http://schemas.openxmlformats.org/officeDocument/2006/relationships" xmlns:p="http://schemas.openxmlformats.org/presentationml/2006/main">
  <p:tag name="TIMING" val="|1"/>
</p:tagLst>
</file>

<file path=ppt/tags/tag11.xml><?xml version="1.0" encoding="utf-8"?>
<p:tagLst xmlns:a="http://schemas.openxmlformats.org/drawingml/2006/main" xmlns:r="http://schemas.openxmlformats.org/officeDocument/2006/relationships" xmlns:p="http://schemas.openxmlformats.org/presentationml/2006/main">
  <p:tag name="TIMING" val="|0.5|1.5"/>
</p:tagLst>
</file>

<file path=ppt/tags/tag12.xml><?xml version="1.0" encoding="utf-8"?>
<p:tagLst xmlns:a="http://schemas.openxmlformats.org/drawingml/2006/main" xmlns:r="http://schemas.openxmlformats.org/officeDocument/2006/relationships" xmlns:p="http://schemas.openxmlformats.org/presentationml/2006/main">
  <p:tag name="TIMING" val="|0.5"/>
</p:tagLst>
</file>

<file path=ppt/tags/tag13.xml><?xml version="1.0" encoding="utf-8"?>
<p:tagLst xmlns:a="http://schemas.openxmlformats.org/drawingml/2006/main" xmlns:r="http://schemas.openxmlformats.org/officeDocument/2006/relationships" xmlns:p="http://schemas.openxmlformats.org/presentationml/2006/main">
  <p:tag name="TIMING" val="|0.8"/>
</p:tagLst>
</file>

<file path=ppt/tags/tag14.xml><?xml version="1.0" encoding="utf-8"?>
<p:tagLst xmlns:a="http://schemas.openxmlformats.org/drawingml/2006/main" xmlns:r="http://schemas.openxmlformats.org/officeDocument/2006/relationships" xmlns:p="http://schemas.openxmlformats.org/presentationml/2006/main">
  <p:tag name="TIMING" val="|0.8"/>
</p:tagLst>
</file>

<file path=ppt/tags/tag15.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1.6"/>
</p:tagLst>
</file>

<file path=ppt/tags/tag3.xml><?xml version="1.0" encoding="utf-8"?>
<p:tagLst xmlns:a="http://schemas.openxmlformats.org/drawingml/2006/main" xmlns:r="http://schemas.openxmlformats.org/officeDocument/2006/relationships" xmlns:p="http://schemas.openxmlformats.org/presentationml/2006/main">
  <p:tag name="TIMING" val="|0.7"/>
</p:tagLst>
</file>

<file path=ppt/tags/tag4.xml><?xml version="1.0" encoding="utf-8"?>
<p:tagLst xmlns:a="http://schemas.openxmlformats.org/drawingml/2006/main" xmlns:r="http://schemas.openxmlformats.org/officeDocument/2006/relationships" xmlns:p="http://schemas.openxmlformats.org/presentationml/2006/main">
  <p:tag name="TIMING" val="|0.7"/>
</p:tagLst>
</file>

<file path=ppt/tags/tag5.xml><?xml version="1.0" encoding="utf-8"?>
<p:tagLst xmlns:a="http://schemas.openxmlformats.org/drawingml/2006/main" xmlns:r="http://schemas.openxmlformats.org/officeDocument/2006/relationships" xmlns:p="http://schemas.openxmlformats.org/presentationml/2006/main">
  <p:tag name="TIMING" val="|0.8"/>
</p:tagLst>
</file>

<file path=ppt/tags/tag6.xml><?xml version="1.0" encoding="utf-8"?>
<p:tagLst xmlns:a="http://schemas.openxmlformats.org/drawingml/2006/main" xmlns:r="http://schemas.openxmlformats.org/officeDocument/2006/relationships" xmlns:p="http://schemas.openxmlformats.org/presentationml/2006/main">
  <p:tag name="TIMING" val="|0.7"/>
</p:tagLst>
</file>

<file path=ppt/tags/tag7.xml><?xml version="1.0" encoding="utf-8"?>
<p:tagLst xmlns:a="http://schemas.openxmlformats.org/drawingml/2006/main" xmlns:r="http://schemas.openxmlformats.org/officeDocument/2006/relationships" xmlns:p="http://schemas.openxmlformats.org/presentationml/2006/main">
  <p:tag name="TIMING" val="|0.7|0.8"/>
</p:tagLst>
</file>

<file path=ppt/tags/tag8.xml><?xml version="1.0" encoding="utf-8"?>
<p:tagLst xmlns:a="http://schemas.openxmlformats.org/drawingml/2006/main" xmlns:r="http://schemas.openxmlformats.org/officeDocument/2006/relationships" xmlns:p="http://schemas.openxmlformats.org/presentationml/2006/main">
  <p:tag name="TIMING" val="|0.8|0.8"/>
</p:tagLst>
</file>

<file path=ppt/tags/tag9.xml><?xml version="1.0" encoding="utf-8"?>
<p:tagLst xmlns:a="http://schemas.openxmlformats.org/drawingml/2006/main" xmlns:r="http://schemas.openxmlformats.org/officeDocument/2006/relationships" xmlns:p="http://schemas.openxmlformats.org/presentationml/2006/main">
  <p:tag name="TIMING" val="|0.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952</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PowerPoint Presentation</vt:lpstr>
      <vt:lpstr>INTRODUCTION</vt:lpstr>
      <vt:lpstr>Issues Addressed </vt:lpstr>
      <vt:lpstr>METHODOLOGY</vt:lpstr>
      <vt:lpstr>Understanding Current Supply Chain</vt:lpstr>
      <vt:lpstr>VALUE STREAM MAPPING</vt:lpstr>
      <vt:lpstr>Facility Modelling</vt:lpstr>
      <vt:lpstr>PowerPoint Presentation</vt:lpstr>
      <vt:lpstr>Materials Management</vt:lpstr>
      <vt:lpstr>PRODUCTION PLANNING</vt:lpstr>
      <vt:lpstr>Standardization</vt:lpstr>
      <vt:lpstr>Standardization</vt:lpstr>
      <vt:lpstr>Standardization</vt:lpstr>
      <vt:lpstr>AGGREGATE PLANNING</vt:lpstr>
      <vt:lpstr>AGGREGATE PLANNING</vt:lpstr>
      <vt:lpstr>In a nutshell……</vt:lpstr>
      <vt:lpstr>In a nutshell……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Analysis &amp; Optimization of Supply Chain at Optimus Fulfill</dc:title>
  <dc:creator>Jain, Brity</dc:creator>
  <cp:lastModifiedBy>Jain, Brity</cp:lastModifiedBy>
  <cp:revision>6</cp:revision>
  <dcterms:created xsi:type="dcterms:W3CDTF">2019-12-02T21:16:09Z</dcterms:created>
  <dcterms:modified xsi:type="dcterms:W3CDTF">2019-12-18T01:56:32Z</dcterms:modified>
</cp:coreProperties>
</file>