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26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55A2D-0DD2-4CE3-A9A6-AD1144881F4D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DD167-DA7E-474D-A870-77D1DF1C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“Everyone sees what you appear to be, few experience what you really are.”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DD167-DA7E-474D-A870-77D1DF1C7E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1443-C6FE-4184-8C13-D61245468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1346C-5A17-46B9-97B7-D85D6CF2A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6A23-D19D-45C5-8C5A-2760783E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B0A4-E897-498E-9053-F0C32934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8A6A-FF1C-41C4-B773-656D964D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8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A53-E20D-4921-B17C-66209BA1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57F61-DD0C-4B56-A676-189A49E18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26F5-3644-4DCD-8CD5-2BEB7218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ECF9-D1A3-4E3C-A8CD-FD9C6879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4327-59FB-4858-B294-855D4A93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D9EE5-7BAA-4466-AFAB-49CAF798F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05E41-30E5-45FF-846E-94824AEE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DD07-4DCE-473B-93D7-B47AEFF3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7EED-6424-448E-A0C7-E60B4606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9F7C-2B99-4C66-B17F-ED85A9F9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83C8-9375-4235-A955-A58BB26D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D9A1-77EE-4CB0-874C-05CB6CC2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5882-04B2-45E5-A442-0289742D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4AC2-5781-4B54-A9A2-8F077EF9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DBDD-05B7-4ABF-8DFD-EAD3367E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3815-AD08-4BFF-8D5A-AF4E7AAD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AE88B-E416-47A2-8B14-02911824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16FC-E571-4BE4-809C-02F04B6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7B0C-E29D-45FF-AE9E-61FBAE25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8BB35-72E4-406C-9E6C-3BE4041C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1849-B80D-4626-979C-47F9448D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6EBF-CA79-421C-9DAB-5BAA2ABEA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97EF1-D93E-4BD5-AC4B-816C3EBC9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C525D-30FE-41C3-926A-414BFBD0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EBDC4-363D-4130-91BA-5D0536C2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9FAF-C13F-4522-BD6A-D670DAB9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4C84-EEC7-4ED6-B073-8F131D52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53C0F-049E-4EB1-8532-6605E1F9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DE20A-A6AA-4AAA-9758-8F3ADDE73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85913-092C-4413-92F5-9A330D340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4A533-E575-45F3-9D05-A0DF63324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BA9E2-E3CA-4632-A497-977D77BC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74F1D-8662-40F8-8292-32E6AFD7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2A60F-87B3-4AF4-84C1-F46D6D02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32E0-4F40-4558-8449-D8D0D023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5C252-EAC8-4AC8-B651-985D4439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E3FC-29AE-4876-AFE5-1198BF43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06D62-1F21-46F2-BCFE-04B78C6A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0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A2C08-99DB-4BFF-8669-D03454CB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0766F-AB5F-4EBD-B7AF-BAD6F509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8040-B834-4FCA-9C56-3ECC5A72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68BA-E7E7-4F37-BBA5-D763D8A2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795F-557E-4385-A8F4-3A054C9F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142F9-852C-42CC-ACD1-B406435A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F0D7-42D5-4563-984A-E5D60DF7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C54B5-61AA-434F-9C82-676E5B6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15-FC76-402C-BDDA-F2BC74F1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DBEE-D825-4E98-B7B3-B96A7DE9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DFB65-BC44-45E7-934E-4F11A589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10765-875E-4F56-8E34-5A1A1F24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4973-4A16-49CA-8BD4-9F44A645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CC620-F0E2-49A1-9D2D-24CFCEC2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C1F9-E7D2-4011-B802-8BF42AF7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3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B4301-B5B9-45C2-94EE-693772A6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2A693-07EC-4ED4-826A-450B017A0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B9CC-B28D-4EE3-A970-A0A8A79B8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E1C7-12C2-48D1-93F6-6B41CDB6A95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1D23-D234-4920-93E4-140F3E1D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B1C5-1380-41D2-93CF-F7A3C557F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3B95-1868-4B8B-AA8D-7E138211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9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vy-swirl-fall-design-circle-vine-3035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vy-swirl-fall-design-circle-vine-3035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vy-swirl-fall-design-circle-vine-3035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vy-swirl-fall-design-circle-vine-3035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vy-swirl-fall-design-circle-vine-3035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vy-swirl-fall-design-circle-vine-3035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vy-swirl-fall-design-circle-vine-3035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vy-swirl-fall-design-circle-vine-3035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vy-swirl-fall-design-circle-vine-3035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vy-swirl-fall-design-circle-vine-3035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4839FE-68F3-4CB4-AF6C-DBE49EC0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 flipH="1" flipV="1">
            <a:off x="-1482998" y="1212850"/>
            <a:ext cx="4851401" cy="242570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2C47CA1-BEE4-45D8-ADB6-4273DB12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8684078" y="3217068"/>
            <a:ext cx="4851401" cy="2425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956DA-593C-4904-9490-2713D999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Everyone sees what you appear to be…</a:t>
            </a:r>
            <a:br>
              <a:rPr lang="en-US" sz="4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38B11-94EE-4F13-8B67-0A018CC72BD7}"/>
              </a:ext>
            </a:extLst>
          </p:cNvPr>
          <p:cNvSpPr/>
          <p:nvPr/>
        </p:nvSpPr>
        <p:spPr>
          <a:xfrm>
            <a:off x="1039906" y="3044280"/>
            <a:ext cx="10112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…few experience what you really are.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62B3B-3B16-4247-BF81-83B1488AB328}"/>
              </a:ext>
            </a:extLst>
          </p:cNvPr>
          <p:cNvSpPr/>
          <p:nvPr/>
        </p:nvSpPr>
        <p:spPr>
          <a:xfrm>
            <a:off x="292730" y="511754"/>
            <a:ext cx="2031325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700" b="1" dirty="0">
                <a:ln w="3175">
                  <a:solidFill>
                    <a:schemeClr val="accent2">
                      <a:lumMod val="50000"/>
                    </a:schemeClr>
                  </a:solidFill>
                  <a:prstDash val="sysDot"/>
                </a:ln>
                <a:noFill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b="1" spc="50" dirty="0">
              <a:ln w="3175">
                <a:solidFill>
                  <a:schemeClr val="accent2">
                    <a:lumMod val="50000"/>
                  </a:schemeClr>
                </a:solidFill>
                <a:prstDash val="sysDot"/>
              </a:ln>
              <a:solidFill>
                <a:srgbClr val="70AD47">
                  <a:tint val="1000"/>
                </a:srgb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3B371-C251-49DB-94E4-7EBF19089A22}"/>
              </a:ext>
            </a:extLst>
          </p:cNvPr>
          <p:cNvSpPr/>
          <p:nvPr/>
        </p:nvSpPr>
        <p:spPr>
          <a:xfrm>
            <a:off x="9867945" y="2766217"/>
            <a:ext cx="2024913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700" b="1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noFill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8700" b="1" dirty="0">
              <a:ln w="10160">
                <a:solidFill>
                  <a:schemeClr val="accent4">
                    <a:lumMod val="75000"/>
                  </a:schemeClr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B61EFC-D31E-4022-9F1D-C1083D8B2192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 Principe</a:t>
            </a:r>
          </a:p>
        </p:txBody>
      </p:sp>
    </p:spTree>
    <p:extLst>
      <p:ext uri="{BB962C8B-B14F-4D97-AF65-F5344CB8AC3E}">
        <p14:creationId xmlns:p14="http://schemas.microsoft.com/office/powerpoint/2010/main" val="18143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6" grpId="1"/>
      <p:bldP spid="7" grpId="1"/>
      <p:bldP spid="7" grpId="2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AE6-FF72-4EAC-A641-A6A782B4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Social Contributions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8FB-DA7E-4AEE-9CC4-D768FEF3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Brian A. Yaple</a:t>
            </a:r>
          </a:p>
          <a:p>
            <a:r>
              <a:rPr lang="en-US" dirty="0"/>
              <a:t>American Public University System</a:t>
            </a:r>
          </a:p>
          <a:p>
            <a:r>
              <a:rPr lang="en-US" dirty="0"/>
              <a:t>Literature 201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84442AD-0373-4AE4-9DA5-178A994F3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2953" y="5235439"/>
            <a:ext cx="3766093" cy="1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0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AE6-FF72-4EAC-A641-A6A782B4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8FB-DA7E-4AEE-9CC4-D768FEF3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Brian A. Yaple</a:t>
            </a:r>
          </a:p>
          <a:p>
            <a:r>
              <a:rPr lang="en-US" dirty="0"/>
              <a:t>American Public University System</a:t>
            </a:r>
          </a:p>
          <a:p>
            <a:r>
              <a:rPr lang="en-US" dirty="0"/>
              <a:t>Literature 201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84442AD-0373-4AE4-9DA5-178A994F3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2953" y="5235439"/>
            <a:ext cx="3766093" cy="1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3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AE6-FF72-4EAC-A641-A6A782B4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Opening Thought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8FB-DA7E-4AEE-9CC4-D768FEF3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Brian A. Yaple</a:t>
            </a:r>
          </a:p>
          <a:p>
            <a:r>
              <a:rPr lang="en-US" dirty="0"/>
              <a:t>American Public University System</a:t>
            </a:r>
          </a:p>
          <a:p>
            <a:r>
              <a:rPr lang="en-US" dirty="0"/>
              <a:t>Literature 201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58037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AE6-FF72-4EAC-A641-A6A782B4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8FB-DA7E-4AEE-9CC4-D768FEF3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Brian A. Yaple</a:t>
            </a:r>
          </a:p>
          <a:p>
            <a:r>
              <a:rPr lang="en-US" dirty="0"/>
              <a:t>American Public University System</a:t>
            </a:r>
          </a:p>
          <a:p>
            <a:r>
              <a:rPr lang="en-US" dirty="0"/>
              <a:t>Literature 201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51079B1-4B9A-4BFA-A222-3E7927D52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2953" y="5235439"/>
            <a:ext cx="3766093" cy="1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AE6-FF72-4EAC-A641-A6A782B4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Major Concept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8FB-DA7E-4AEE-9CC4-D768FEF3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Brian A. Yaple</a:t>
            </a:r>
          </a:p>
          <a:p>
            <a:r>
              <a:rPr lang="en-US" dirty="0"/>
              <a:t>American Public University System</a:t>
            </a:r>
          </a:p>
          <a:p>
            <a:r>
              <a:rPr lang="en-US" dirty="0"/>
              <a:t>Literature 201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585E3A-1D87-4B9F-92D6-8B6A655B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2953" y="5235439"/>
            <a:ext cx="3766093" cy="1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AE6-FF72-4EAC-A641-A6A782B4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Major Concept 1 (Cont’d)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8FB-DA7E-4AEE-9CC4-D768FEF3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Brian A. Yaple</a:t>
            </a:r>
          </a:p>
          <a:p>
            <a:r>
              <a:rPr lang="en-US" dirty="0"/>
              <a:t>American Public University System</a:t>
            </a:r>
          </a:p>
          <a:p>
            <a:r>
              <a:rPr lang="en-US" dirty="0"/>
              <a:t>Literature 201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141E32-4EAC-4F5D-A552-B993A7E5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2953" y="5235439"/>
            <a:ext cx="3766093" cy="1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7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AE6-FF72-4EAC-A641-A6A782B4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Major Concept 1 (Cont’d)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8FB-DA7E-4AEE-9CC4-D768FEF3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Brian A. Yaple</a:t>
            </a:r>
          </a:p>
          <a:p>
            <a:r>
              <a:rPr lang="en-US" dirty="0"/>
              <a:t>American Public University System</a:t>
            </a:r>
          </a:p>
          <a:p>
            <a:r>
              <a:rPr lang="en-US" dirty="0"/>
              <a:t>Literature 201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84442AD-0373-4AE4-9DA5-178A994F3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2953" y="5235439"/>
            <a:ext cx="3766093" cy="1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AE6-FF72-4EAC-A641-A6A782B4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Major Concept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8FB-DA7E-4AEE-9CC4-D768FEF3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Brian A. Yaple</a:t>
            </a:r>
          </a:p>
          <a:p>
            <a:r>
              <a:rPr lang="en-US" dirty="0"/>
              <a:t>American Public University System</a:t>
            </a:r>
          </a:p>
          <a:p>
            <a:r>
              <a:rPr lang="en-US" dirty="0"/>
              <a:t>Literature 201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585E3A-1D87-4B9F-92D6-8B6A655B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2953" y="5235439"/>
            <a:ext cx="3766093" cy="1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3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AE6-FF72-4EAC-A641-A6A782B4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Major Concept 2 (Cont’d)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8FB-DA7E-4AEE-9CC4-D768FEF3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Brian A. Yaple</a:t>
            </a:r>
          </a:p>
          <a:p>
            <a:r>
              <a:rPr lang="en-US" dirty="0"/>
              <a:t>American Public University System</a:t>
            </a:r>
          </a:p>
          <a:p>
            <a:r>
              <a:rPr lang="en-US" dirty="0"/>
              <a:t>Literature 201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141E32-4EAC-4F5D-A552-B993A7E5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2953" y="5235439"/>
            <a:ext cx="3766093" cy="1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4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AE6-FF72-4EAC-A641-A6A782B4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Major Concept 2 (Cont’d)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8FB-DA7E-4AEE-9CC4-D768FEF3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Brian A. Yaple</a:t>
            </a:r>
          </a:p>
          <a:p>
            <a:r>
              <a:rPr lang="en-US" dirty="0"/>
              <a:t>American Public University System</a:t>
            </a:r>
          </a:p>
          <a:p>
            <a:r>
              <a:rPr lang="en-US" dirty="0"/>
              <a:t>Literature 201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84442AD-0373-4AE4-9DA5-178A994F3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2953" y="5235439"/>
            <a:ext cx="3766093" cy="1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0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193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Everyone sees what you appear to be… </vt:lpstr>
      <vt:lpstr>Opening Thought</vt:lpstr>
      <vt:lpstr>Overview</vt:lpstr>
      <vt:lpstr>Major Concept 1</vt:lpstr>
      <vt:lpstr>Major Concept 1 (Cont’d)</vt:lpstr>
      <vt:lpstr>Major Concept 1 (Cont’d)</vt:lpstr>
      <vt:lpstr>Major Concept 2</vt:lpstr>
      <vt:lpstr>Major Concept 2 (Cont’d)</vt:lpstr>
      <vt:lpstr>Major Concept 2 (Cont’d)</vt:lpstr>
      <vt:lpstr>Social Contributions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Principe</dc:title>
  <dc:creator>Brian Yaple</dc:creator>
  <cp:lastModifiedBy>Brian Yaple</cp:lastModifiedBy>
  <cp:revision>8</cp:revision>
  <dcterms:created xsi:type="dcterms:W3CDTF">2019-05-23T02:51:31Z</dcterms:created>
  <dcterms:modified xsi:type="dcterms:W3CDTF">2019-05-23T05:14:50Z</dcterms:modified>
</cp:coreProperties>
</file>