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C8C"/>
    <a:srgbClr val="5B6D8D"/>
    <a:srgbClr val="596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ED3-494E-4EB5-A0B4-BBCE59DE6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01199-3A63-40BF-BFE1-00B495AF5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EBAE-BC43-49EF-A42F-8754FBBB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099A-60AE-4A8C-B9FA-BE50BADB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27E3-5C62-463D-82CF-7477DAD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8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EB73-A0D1-4587-AF51-C224B448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39781-702D-4FE2-B3E1-9B2DEAFAA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0A08-5DA5-418E-B203-1992A16B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83A0-C27B-4196-93C5-B64618E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88562-EBB9-4F7C-8F91-065297D2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B4712-3A99-4724-9AF7-4AC27EEDC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6D161-1209-4CD1-AC54-911CE056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230F4-2DDE-4196-BD0A-BDA5941E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66FD-886C-4D8A-8324-53F50833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A306-8BBC-47B8-971D-E753D572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8FBC-F1FD-4E82-ACEE-2A9A7069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F11A-DC49-4DB1-AE71-94FBDE8A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63A8-7E4F-433C-9614-7B6476E1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DE3B-A9B7-4E8F-A6EE-5A27ED76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F9AA-2AE9-4BBF-9AF6-6B4C39B3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5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FE23-8979-4955-868E-9BA47DBE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A17F-ED9F-45FE-A6B5-49E92CBF4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0BCB-B3F5-4114-9C45-65835AE5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C698-DDEC-407D-B1D2-2091AC37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04B43-A2F5-4A5F-9B67-9F783B6E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2A93-375B-4487-8E3D-7C8C49B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70AB-ED7E-4CFE-ACF3-D31944C13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D6856-CD5E-4B9E-979F-A0BA51CE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90C6C-251C-4C45-91E8-3EF0A4FC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381E9-92BB-4750-8D09-C178A894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416FE-1744-40DF-BB73-F7C1A2B8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8888-BB91-4B9E-914E-7E6080D2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D3A49-B68E-4D05-ADDF-A116B326A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2CCD-7715-4721-8E25-3F611E0A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B28B2-4034-4414-9293-4D6C9CA68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0715D-788A-4E67-83E9-49FCD9733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482F7-CE0F-4120-B760-7A2FC2EA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3BDF6-8068-4C9D-9A55-4EB82DCA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7B08B-4B20-467C-B9E4-B8134F4B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A2A-0B8F-40E2-8559-913026A0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4BB37-DDC8-436A-BC2C-31659E16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6585E-0998-4196-9260-E96C7100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29AFC-41DF-4211-A391-5051F4A6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8F9DB-C712-4636-AA2B-636C4A3A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1C35C-7979-46B4-8E76-1A8FE6D5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2ED0-53AA-4766-82F4-90EFBF4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764E-9F14-4C7E-B68B-A9C9FC4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7FF0-827E-4D75-9C87-B5F080CB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CD259-6085-428C-9DE6-0051F07A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0AEE5-08B4-4887-A3D4-97BFE9EC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FE131-8406-4EEC-93C9-F16C0E77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8CBF-BF1C-47E2-963F-F9140FE1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656-BF9B-4402-9511-93DFB10F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14E1D-499E-4B79-BE8B-C97A68E7C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9ED0E-3BF3-4E4F-A977-787F9608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AAA20-1405-4E45-91DE-DDD70663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EF082-538F-49E5-A30A-46ABB456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747D-EE56-4887-9C48-3125593D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2618D-3724-4047-A051-7E394FD4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8C71C-FA80-4420-8861-1E344FF5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635A-9926-49CA-A694-C8A32DE0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F9C7A-F251-431C-A95A-E6A1E3D3055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D0D4-67FE-4057-971F-6D33209B7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8D89-4272-4FA1-BCE5-5DF22A4FD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7DDD-5A28-4053-A6D5-E029BB43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5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AAF87D-9AA9-4041-9017-86467FB9C8B6}"/>
              </a:ext>
            </a:extLst>
          </p:cNvPr>
          <p:cNvSpPr/>
          <p:nvPr/>
        </p:nvSpPr>
        <p:spPr>
          <a:xfrm>
            <a:off x="6919493" y="-65639"/>
            <a:ext cx="57983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P4R4DI$3</a:t>
            </a:r>
            <a:endParaRPr lang="en-US" sz="7200" b="1" cap="none" spc="0" dirty="0">
              <a:ln w="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593C2-77F7-4315-9D37-4F1171D9B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19" b="10151"/>
          <a:stretch/>
        </p:blipFill>
        <p:spPr>
          <a:xfrm flipH="1">
            <a:off x="0" y="2164233"/>
            <a:ext cx="12192000" cy="469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Yaple</dc:creator>
  <cp:lastModifiedBy>Brian Yaple</cp:lastModifiedBy>
  <cp:revision>5</cp:revision>
  <dcterms:created xsi:type="dcterms:W3CDTF">2019-03-05T03:34:12Z</dcterms:created>
  <dcterms:modified xsi:type="dcterms:W3CDTF">2019-03-05T04:08:58Z</dcterms:modified>
</cp:coreProperties>
</file>