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98115 37278" initials="03" lastIdx="1" clrIdx="0">
    <p:extLst>
      <p:ext uri="{19B8F6BF-5375-455C-9EA6-DF929625EA0E}">
        <p15:presenceInfo xmlns:p15="http://schemas.microsoft.com/office/powerpoint/2012/main" userId="d2e16e3a7547a6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commentAuthors" Target="commentAuthors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98115 37278" userId="d2e16e3a7547a6ca" providerId="LiveId" clId="{7DF7D51A-3196-3046-A517-B43D70DD4130}"/>
    <pc:docChg chg="undo custSel modSld">
      <pc:chgData name="098115 37278" userId="d2e16e3a7547a6ca" providerId="LiveId" clId="{7DF7D51A-3196-3046-A517-B43D70DD4130}" dt="2018-03-20T17:08:27.212" v="233" actId="478"/>
      <pc:docMkLst>
        <pc:docMk/>
      </pc:docMkLst>
      <pc:sldChg chg="addSp delSp modSp addCm">
        <pc:chgData name="098115 37278" userId="d2e16e3a7547a6ca" providerId="LiveId" clId="{7DF7D51A-3196-3046-A517-B43D70DD4130}" dt="2018-03-20T17:08:27.212" v="233" actId="478"/>
        <pc:sldMkLst>
          <pc:docMk/>
          <pc:sldMk cId="3232474989" sldId="256"/>
        </pc:sldMkLst>
        <pc:spChg chg="add mod">
          <ac:chgData name="098115 37278" userId="d2e16e3a7547a6ca" providerId="LiveId" clId="{7DF7D51A-3196-3046-A517-B43D70DD4130}" dt="2018-03-20T17:08:24.413" v="231" actId="13901"/>
          <ac:spMkLst>
            <pc:docMk/>
            <pc:sldMk cId="3232474989" sldId="256"/>
            <ac:spMk id="6" creationId="{917947DD-9F9F-F543-96C4-4286D87B7487}"/>
          </ac:spMkLst>
        </pc:spChg>
        <pc:spChg chg="add del mod">
          <ac:chgData name="098115 37278" userId="d2e16e3a7547a6ca" providerId="LiveId" clId="{7DF7D51A-3196-3046-A517-B43D70DD4130}" dt="2018-03-20T17:08:27.212" v="233" actId="478"/>
          <ac:spMkLst>
            <pc:docMk/>
            <pc:sldMk cId="3232474989" sldId="256"/>
            <ac:spMk id="7" creationId="{6BAA8AF0-9673-AD44-89BD-DA49C655D0A1}"/>
          </ac:spMkLst>
        </pc:spChg>
        <pc:spChg chg="add del">
          <ac:chgData name="098115 37278" userId="d2e16e3a7547a6ca" providerId="LiveId" clId="{7DF7D51A-3196-3046-A517-B43D70DD4130}" dt="2018-03-20T17:08:27.206" v="232" actId="478"/>
          <ac:spMkLst>
            <pc:docMk/>
            <pc:sldMk cId="3232474989" sldId="256"/>
            <ac:spMk id="8" creationId="{CC9B5871-5245-9445-B35F-C4E57C4D12E6}"/>
          </ac:spMkLst>
        </pc:spChg>
        <pc:spChg chg="add mod">
          <ac:chgData name="098115 37278" userId="d2e16e3a7547a6ca" providerId="LiveId" clId="{7DF7D51A-3196-3046-A517-B43D70DD4130}" dt="2018-03-20T17:06:27.239" v="200" actId="113"/>
          <ac:spMkLst>
            <pc:docMk/>
            <pc:sldMk cId="3232474989" sldId="256"/>
            <ac:spMk id="9" creationId="{241A0320-6E29-EE4C-A093-9A021D7FA732}"/>
          </ac:spMkLst>
        </pc:spChg>
        <pc:picChg chg="add mod">
          <ac:chgData name="098115 37278" userId="d2e16e3a7547a6ca" providerId="LiveId" clId="{7DF7D51A-3196-3046-A517-B43D70DD4130}" dt="2018-03-20T16:59:44.103" v="108" actId="1076"/>
          <ac:picMkLst>
            <pc:docMk/>
            <pc:sldMk cId="3232474989" sldId="256"/>
            <ac:picMk id="4" creationId="{17643560-1D6A-0F44-BF27-17A63E99775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0T17:00:08.420" idx="1">
    <p:pos x="7680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20C-D44F-6144-BCD1-F523EC07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F67F8-C6CA-FA4C-AAAF-048411751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C101-0369-734D-AAF6-809CC3A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1057-1C73-F449-AB0E-7E5ADF8D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0DAB-7B3C-1B42-A07E-2173CD31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45EF-603A-CB47-BF7F-0131D5E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CE4F-E39B-A54C-82D3-FF089C171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3842-5472-114A-826D-FF46094F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C48A-6B63-3448-AF74-9ED5AC38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72D2-F6CB-3F4C-B64A-84F41E73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DD7C2-88EA-104D-9BFE-7E2B0AF0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8F36A-18EA-7249-A21D-E45D4311F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5D86-EECC-9844-A8CA-2C84A567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7457-4944-974B-99EC-6091BEE9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E37C-FC66-6349-B2EC-A7260CD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6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0868-E71B-5743-8B51-C4D23858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A581-15E7-FE4B-BA55-CE744156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3221-C457-884E-AE3F-6F3D16C7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E8B1-4126-4842-8BE1-D01E8A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C55C-DE74-414E-A49A-7F512FDF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A49-A6AC-5C4B-85C4-2D92CA31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4AEE1-5F54-434B-87E5-02EAF1C9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2802-7757-5146-BEB2-1932879E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A43C-29D8-7845-99AB-D5CCECAC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CA29-DA3A-CB41-9E42-6D1BFF28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4D8B-DD3F-244D-8F7D-8AB869F7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C5D2-8B21-914A-BAA3-31D64B656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624CA-38A1-9643-B83B-0076CC98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0006-9B44-F94F-9B71-58E6A3E1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890F-1D7E-6949-AF5C-F1F3239A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538B2-5F66-5E4E-B3F1-B3C53A87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F1D1-2648-4C47-972C-6A26F088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79F7F-1D18-1B47-B1D4-138A16BE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4B52-BBC1-2045-9282-0B4D02C7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09CAC-4013-E14C-AD9D-791702E12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C1EC0-AE89-7043-BB61-DF787DFD4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6681F-F6BA-B64C-B2A8-D0B94561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F615E-5471-EE40-9C59-D64CEDF9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438FF-FE7B-8A4C-B407-F965292F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DFA-7893-5E4E-96C1-2CDF6ACD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BCC05-40E7-BD4C-83D7-EAA247B4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1EDE3-C98F-3E44-951F-919D4463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582B0-3DD1-E549-ABBB-BA9ABF7D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67FB1-DC9B-E243-839F-0197051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5324E-AB1C-D646-BC60-C2144AF8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2194-5C2F-994B-A9E0-EFCC028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280E-2760-D14F-866A-D4D06F0D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9B2D-BD3B-B748-A99B-23D45260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89151-97F2-D14D-B79A-C4D99ECA7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712A-B5FE-9540-A58E-488585B3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2F5B-5134-4749-91C9-219255C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7980-BD53-F249-822B-2ABF5818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AE42-7BDF-C54E-AF8F-A4F99A6F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40F66-5C4E-8748-B7F1-6D5F74007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DE4ED-FB75-E543-B416-1784891A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8D1D-C9E1-5B43-9E09-DEA28361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4C9E-779E-DA43-8083-E9D1334D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C3E4F-AF48-CC48-A5C6-B20A74E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CFBAE-C3B2-2D4F-BE51-6B948093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ABB1-F849-FC40-9AAF-290B822D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8320-980C-2046-B5A8-4353BF043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4331-89CD-A842-BF49-4F737CE11E17}" type="datetimeFigureOut">
              <a:rPr lang="en-US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F261-AE7F-684C-94A4-F74469CC7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F721-1018-704D-81B7-F09E1F537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DB1-E0FB-0245-9F7E-6DDDD79DEE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8248-F3F0-FA4B-9C97-BF7DD4F66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2E2C5-B334-374E-9976-2A4815E24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643560-1D6A-0F44-BF27-17A63E99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947DD-9F9F-F543-96C4-4286D87B7487}"/>
              </a:ext>
            </a:extLst>
          </p:cNvPr>
          <p:cNvSpPr txBox="1"/>
          <p:nvPr/>
        </p:nvSpPr>
        <p:spPr>
          <a:xfrm>
            <a:off x="1524000" y="2778908"/>
            <a:ext cx="379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mic Sans MS" panose="030F0702030302020204" pitchFamily="66" charset="0"/>
              </a:rPr>
              <a:t>Introducing Nursery  session 2018-19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A0320-6E29-EE4C-A093-9A021D7FA732}"/>
              </a:ext>
            </a:extLst>
          </p:cNvPr>
          <p:cNvSpPr txBox="1"/>
          <p:nvPr/>
        </p:nvSpPr>
        <p:spPr>
          <a:xfrm>
            <a:off x="1609045" y="1838413"/>
            <a:ext cx="3492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  <a:latin typeface="Algerian" pitchFamily="82" charset="0"/>
              </a:rPr>
              <a:t>BIG NEWS TO SHARE </a:t>
            </a:r>
          </a:p>
        </p:txBody>
      </p:sp>
    </p:spTree>
    <p:extLst>
      <p:ext uri="{BB962C8B-B14F-4D97-AF65-F5344CB8AC3E}">
        <p14:creationId xmlns:p14="http://schemas.microsoft.com/office/powerpoint/2010/main" val="323247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2018-03-20T17:08:28Z</dcterms:modified>
</cp:coreProperties>
</file>