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2" r:id="rId8"/>
    <p:sldId id="263" r:id="rId9"/>
    <p:sldId id="261" r:id="rId10"/>
    <p:sldId id="264" r:id="rId11"/>
    <p:sldId id="265" r:id="rId12"/>
    <p:sldId id="268" r:id="rId13"/>
    <p:sldId id="267" r:id="rId14"/>
    <p:sldId id="270" r:id="rId15"/>
    <p:sldId id="269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4" y="1769541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4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50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6" indent="0">
              <a:buNone/>
              <a:defRPr sz="2000"/>
            </a:lvl2pPr>
            <a:lvl3pPr marL="914411" indent="0">
              <a:buNone/>
              <a:defRPr sz="20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1"/>
            <a:ext cx="10353764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62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3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4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1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88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4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5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6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1885950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571750"/>
            <a:ext cx="3300985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5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5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6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5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1" y="1818215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5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4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4" y="3904106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4" y="4480368"/>
            <a:ext cx="3300985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8"/>
            <a:ext cx="3300985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9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6"/>
            <a:ext cx="3300985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9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9" y="609600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0"/>
            <a:ext cx="7916873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8"/>
            <a:ext cx="9590549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49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8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50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734507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6" y="1734507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5"/>
            <a:ext cx="4876345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8"/>
            <a:ext cx="4876345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8" y="1835255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8" y="2380138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601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4" y="609601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1519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9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609600"/>
            <a:ext cx="358416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5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6" y="1732450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1EA777-D3A9-481D-A70B-27C5F9D84D83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6"/>
            <a:ext cx="6672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53E77A-9F75-4C75-BD70-50F37CDC1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6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06004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9" indent="-2700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13" indent="-2160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17" indent="-2160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21" indent="-2160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25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30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35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39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02F3D-8107-4313-BA8D-0693889F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055" y="2286966"/>
            <a:ext cx="7358640" cy="93421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Documentação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1586A-613E-4FC8-B41E-BBE5F55E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913" y="3221182"/>
            <a:ext cx="7358640" cy="4156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Analise PNAD – COVID 19</a:t>
            </a:r>
          </a:p>
        </p:txBody>
      </p:sp>
      <p:pic>
        <p:nvPicPr>
          <p:cNvPr id="4" name="Gráfico 3" descr="Web design com preenchimento sólido">
            <a:extLst>
              <a:ext uri="{FF2B5EF4-FFF2-40B4-BE49-F238E27FC236}">
                <a16:creationId xmlns:a16="http://schemas.microsoft.com/office/drawing/2014/main" id="{DCDD2253-59CC-49FE-B2CC-B15F488E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000" y="3858909"/>
            <a:ext cx="1512916" cy="1512916"/>
          </a:xfrm>
          <a:prstGeom prst="rect">
            <a:avLst/>
          </a:prstGeom>
        </p:spPr>
      </p:pic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8C624B64-1EE2-4645-8C08-7823560C1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7916" y="3814575"/>
            <a:ext cx="1512917" cy="1512917"/>
          </a:xfrm>
          <a:prstGeom prst="rect">
            <a:avLst/>
          </a:prstGeom>
        </p:spPr>
      </p:pic>
      <p:pic>
        <p:nvPicPr>
          <p:cNvPr id="6" name="Gráfico 5" descr="Apresentação com gráfico de barras com preenchimento sólido">
            <a:extLst>
              <a:ext uri="{FF2B5EF4-FFF2-40B4-BE49-F238E27FC236}">
                <a16:creationId xmlns:a16="http://schemas.microsoft.com/office/drawing/2014/main" id="{7525356C-AA49-4914-8748-63072513B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0832" y="3858909"/>
            <a:ext cx="1424247" cy="14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A5B0B9-788F-41D1-8631-EC4E5C02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308" y="243842"/>
            <a:ext cx="8238517" cy="471054"/>
          </a:xfrm>
        </p:spPr>
        <p:txBody>
          <a:bodyPr/>
          <a:lstStyle/>
          <a:p>
            <a:r>
              <a:rPr lang="pt-BR" dirty="0"/>
              <a:t>Query para criar a tabela de analise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D53D984-300F-4E10-B53C-C9941E0C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489" y="1280161"/>
            <a:ext cx="11403017" cy="118872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dirty="0"/>
              <a:t>A query anterior foi feita dentro de uma função no </a:t>
            </a:r>
            <a:r>
              <a:rPr lang="pt-BR" dirty="0" err="1"/>
              <a:t>python</a:t>
            </a:r>
            <a:r>
              <a:rPr lang="pt-BR" dirty="0"/>
              <a:t>, onde consigo rodar ela para cada uma das tabelas do questionário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dirty="0"/>
              <a:t>Após rodar a query a função executara os seguintes comandos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C895FC-7C4F-4CFA-B861-FE4BBD35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3981049"/>
            <a:ext cx="11403016" cy="2876951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4779F72-CA7F-40AD-B55F-DDA63B49BDF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5998" y="2468881"/>
            <a:ext cx="2" cy="1512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3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F8AC35-8DD7-4054-8F1E-F0C1794E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Salvando os retornos das </a:t>
            </a:r>
            <a:r>
              <a:rPr lang="pt-BR" dirty="0" err="1"/>
              <a:t>querys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14D1807-3DEA-4B9D-94EE-A400EC47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50"/>
            <a:ext cx="10353762" cy="2739797"/>
          </a:xfrm>
        </p:spPr>
        <p:txBody>
          <a:bodyPr/>
          <a:lstStyle/>
          <a:p>
            <a:r>
              <a:rPr lang="pt-BR" dirty="0"/>
              <a:t>Após rodar as </a:t>
            </a:r>
            <a:r>
              <a:rPr lang="pt-BR" dirty="0" err="1"/>
              <a:t>querys</a:t>
            </a:r>
            <a:r>
              <a:rPr lang="pt-BR" dirty="0"/>
              <a:t>, salvo os data frames em uma pasta intermediaria, para depois subir as mesmas no banco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D1B599-0A63-43A3-9B1E-7D82684B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7" y="3181543"/>
            <a:ext cx="9783540" cy="11050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890F73-4224-470E-A46C-8AF47F5A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15" y="4472247"/>
            <a:ext cx="5058481" cy="885949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1A3F386-BA8F-40F1-8888-396A51179E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41964" y="4157935"/>
            <a:ext cx="1014751" cy="757287"/>
          </a:xfrm>
          <a:prstGeom prst="bentConnector3">
            <a:avLst>
              <a:gd name="adj1" fmla="val 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6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9031E-42DA-4881-8FF5-587D2639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51"/>
            <a:ext cx="10353762" cy="1696550"/>
          </a:xfrm>
        </p:spPr>
        <p:txBody>
          <a:bodyPr/>
          <a:lstStyle/>
          <a:p>
            <a:r>
              <a:rPr lang="pt-BR" dirty="0"/>
              <a:t>Em seguida pego os arquivos CSV salvados anteriormente na pasta intermediaria, e rodo a função do bulk </a:t>
            </a:r>
            <a:r>
              <a:rPr lang="pt-BR" dirty="0" err="1"/>
              <a:t>insert</a:t>
            </a:r>
            <a:r>
              <a:rPr lang="pt-BR" dirty="0"/>
              <a:t> em uma tabela ‘</a:t>
            </a:r>
            <a:r>
              <a:rPr lang="pt-BR" dirty="0" err="1"/>
              <a:t>retorno_analise_pnad</a:t>
            </a:r>
            <a:r>
              <a:rPr lang="pt-BR" dirty="0"/>
              <a:t>’</a:t>
            </a:r>
          </a:p>
          <a:p>
            <a:r>
              <a:rPr lang="pt-BR" dirty="0"/>
              <a:t>Uso a função ‘.</a:t>
            </a:r>
            <a:r>
              <a:rPr lang="pt-BR" dirty="0" err="1"/>
              <a:t>columns</a:t>
            </a:r>
            <a:r>
              <a:rPr lang="pt-BR" dirty="0"/>
              <a:t>’ do pandas para pegar o cabeçalho do retorno da query, e uso ele na função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5A4F05-93FC-4CFE-80D7-A34B4208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3549245"/>
            <a:ext cx="12011891" cy="10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6B5B5-009A-4EAF-AFB0-3946672D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tempo de execução do programa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75707F-6DFE-44C8-9040-F50C32B9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0963" y="6110263"/>
            <a:ext cx="5039428" cy="35247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068C5F-867B-487B-B414-94DEEB0D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4" y="1580050"/>
            <a:ext cx="6049219" cy="31436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2AF6FE-3183-4E42-B6A5-1BB691E24B8F}"/>
              </a:ext>
            </a:extLst>
          </p:cNvPr>
          <p:cNvSpPr txBox="1"/>
          <p:nvPr/>
        </p:nvSpPr>
        <p:spPr>
          <a:xfrm>
            <a:off x="6650182" y="1580050"/>
            <a:ext cx="503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da operação 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BC68C89-D1CB-428B-A5F6-7654E7B9D3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6" t="4710" b="-1063"/>
          <a:stretch/>
        </p:blipFill>
        <p:spPr>
          <a:xfrm>
            <a:off x="6533964" y="1949382"/>
            <a:ext cx="5466335" cy="2774357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2204A196-1669-4679-926D-9DE27AAF835A}"/>
              </a:ext>
            </a:extLst>
          </p:cNvPr>
          <p:cNvSpPr txBox="1">
            <a:spLocks/>
          </p:cNvSpPr>
          <p:nvPr/>
        </p:nvSpPr>
        <p:spPr>
          <a:xfrm>
            <a:off x="311564" y="5586152"/>
            <a:ext cx="10955994" cy="4733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6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/>
              <a:t>No meu notebook pessoal consegui fazer o processo em menos de um minuto, extrair analisar e subir no banco mais 19 milhões de linhas </a:t>
            </a:r>
          </a:p>
        </p:txBody>
      </p:sp>
    </p:spTree>
    <p:extLst>
      <p:ext uri="{BB962C8B-B14F-4D97-AF65-F5344CB8AC3E}">
        <p14:creationId xmlns:p14="http://schemas.microsoft.com/office/powerpoint/2010/main" val="405541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10A6E-AD4E-4C65-A135-D3DC9801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81" y="2651443"/>
            <a:ext cx="5182204" cy="970450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06DF6797-FE95-47AB-B222-661D5C01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298" y="2190403"/>
            <a:ext cx="1892531" cy="18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8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6974C-D54B-4B55-BFF7-4C0963C4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65265"/>
          </a:xfrm>
        </p:spPr>
        <p:txBody>
          <a:bodyPr>
            <a:normAutofit fontScale="90000"/>
          </a:bodyPr>
          <a:lstStyle/>
          <a:p>
            <a:r>
              <a:rPr lang="pt-BR" dirty="0"/>
              <a:t>Banco de dados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D3C046-4488-4B27-98FA-674917C4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260" y="640080"/>
            <a:ext cx="6046587" cy="621792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4A66E1-D0AE-4C29-8546-90A6BD07E231}"/>
              </a:ext>
            </a:extLst>
          </p:cNvPr>
          <p:cNvSpPr txBox="1"/>
          <p:nvPr/>
        </p:nvSpPr>
        <p:spPr>
          <a:xfrm>
            <a:off x="141316" y="706582"/>
            <a:ext cx="55529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Após gerar a tabela de analise, criei a seguinte view, para carregar no Power BI.</a:t>
            </a:r>
          </a:p>
          <a:p>
            <a:endParaRPr lang="pt-BR" sz="1400" dirty="0"/>
          </a:p>
          <a:p>
            <a:r>
              <a:rPr lang="pt-BR" sz="1400" dirty="0"/>
              <a:t>Quis mostrar apenas as pessoas infectadas, que fizeram os testes do cotonete, e o teste de sangue do dedo.</a:t>
            </a:r>
          </a:p>
          <a:p>
            <a:endParaRPr lang="pt-BR" sz="1400" dirty="0"/>
          </a:p>
          <a:p>
            <a:r>
              <a:rPr lang="pt-BR" sz="1400" dirty="0"/>
              <a:t>Criei uma coluna, com o nome do sintoma, caso ele seja confirmado pelo entrevistador, para conseguir criar um filtro interativo no </a:t>
            </a:r>
            <a:r>
              <a:rPr lang="pt-BR" sz="1400" dirty="0" err="1"/>
              <a:t>power</a:t>
            </a:r>
            <a:r>
              <a:rPr lang="pt-BR" sz="1400" dirty="0"/>
              <a:t> BI</a:t>
            </a:r>
          </a:p>
          <a:p>
            <a:endParaRPr lang="pt-BR" sz="1400" dirty="0"/>
          </a:p>
          <a:p>
            <a:r>
              <a:rPr lang="pt-BR" sz="1400" dirty="0"/>
              <a:t>E fiz um Where apenas nos casos confirmado pelos dois exames. </a:t>
            </a:r>
          </a:p>
          <a:p>
            <a:r>
              <a:rPr lang="pt-BR" sz="1400" dirty="0"/>
              <a:t>Pra ter dados apenas dos casos confirmados.</a:t>
            </a:r>
          </a:p>
          <a:p>
            <a:r>
              <a:rPr lang="pt-BR" sz="1400" dirty="0"/>
              <a:t>Inicialmente quis mostrar os gráficos com a tabela geral. Mas o numero de casos confirmado desse questionário era muito menos do que o total de pessoal entrevistadas, então os gráficos ficaram horríveis para visualização, por isso foquei em mostrar apenas os casos positivos. </a:t>
            </a:r>
            <a:endParaRPr lang="pt-BR" dirty="0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D118482B-E3D1-4CD3-869B-CFE4FCA6F0C6}"/>
              </a:ext>
            </a:extLst>
          </p:cNvPr>
          <p:cNvCxnSpPr/>
          <p:nvPr/>
        </p:nvCxnSpPr>
        <p:spPr>
          <a:xfrm>
            <a:off x="3890356" y="939338"/>
            <a:ext cx="1926904" cy="332509"/>
          </a:xfrm>
          <a:prstGeom prst="bentConnector3">
            <a:avLst>
              <a:gd name="adj1" fmla="val 3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0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BAA53-9F96-4311-B690-1C17E89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banco de dados atual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B346D6-6CF2-4DE1-A8AA-271114D3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0" r="390"/>
          <a:stretch/>
        </p:blipFill>
        <p:spPr>
          <a:xfrm>
            <a:off x="1812780" y="3009207"/>
            <a:ext cx="8486689" cy="323919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9EFC4-2714-49D6-9D3E-2777F40FE673}"/>
              </a:ext>
            </a:extLst>
          </p:cNvPr>
          <p:cNvSpPr txBox="1">
            <a:spLocks/>
          </p:cNvSpPr>
          <p:nvPr/>
        </p:nvSpPr>
        <p:spPr>
          <a:xfrm>
            <a:off x="750313" y="15800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6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1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39E9BEF-6AF2-404A-98E5-702948DC6FF4}"/>
              </a:ext>
            </a:extLst>
          </p:cNvPr>
          <p:cNvSpPr txBox="1">
            <a:spLocks/>
          </p:cNvSpPr>
          <p:nvPr/>
        </p:nvSpPr>
        <p:spPr>
          <a:xfrm>
            <a:off x="692124" y="16847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6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400" dirty="0"/>
              <a:t>Meu plano atual era criar varias tabelas com o resultado das perguntas como tabelas de depara, mas infelizmente o tempo era muito curto, mas vou continuar a atualizar esse projeto, e tentar construir algo muito maior, atualmente apenas criar as tabelas de depara para as </a:t>
            </a:r>
            <a:r>
              <a:rPr lang="pt-BR" sz="1400" dirty="0" err="1"/>
              <a:t>ufs</a:t>
            </a:r>
            <a:r>
              <a:rPr lang="pt-BR" sz="1400" dirty="0"/>
              <a:t> e capitais.</a:t>
            </a:r>
          </a:p>
        </p:txBody>
      </p:sp>
    </p:spTree>
    <p:extLst>
      <p:ext uri="{BB962C8B-B14F-4D97-AF65-F5344CB8AC3E}">
        <p14:creationId xmlns:p14="http://schemas.microsoft.com/office/powerpoint/2010/main" val="283353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3557E-8DFC-4BDA-97D6-B466B5E1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022764"/>
            <a:ext cx="10353762" cy="970450"/>
          </a:xfrm>
        </p:spPr>
        <p:txBody>
          <a:bodyPr/>
          <a:lstStyle/>
          <a:p>
            <a:r>
              <a:rPr lang="pt-BR" dirty="0"/>
              <a:t>Apresentação Power BI</a:t>
            </a:r>
          </a:p>
        </p:txBody>
      </p:sp>
      <p:pic>
        <p:nvPicPr>
          <p:cNvPr id="5" name="Gráfico 4" descr="Apresentação com gráfico de barras com preenchimento sólido">
            <a:extLst>
              <a:ext uri="{FF2B5EF4-FFF2-40B4-BE49-F238E27FC236}">
                <a16:creationId xmlns:a16="http://schemas.microsoft.com/office/drawing/2014/main" id="{342377C5-1A12-454E-9A9B-97AD3BF3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3875" y="2993214"/>
            <a:ext cx="1424247" cy="14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941A-694E-4F81-ACAA-ED10661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35726"/>
            <a:ext cx="10353762" cy="970450"/>
          </a:xfrm>
        </p:spPr>
        <p:txBody>
          <a:bodyPr>
            <a:normAutofit/>
          </a:bodyPr>
          <a:lstStyle/>
          <a:p>
            <a:r>
              <a:rPr lang="pt-BR" sz="1400" dirty="0"/>
              <a:t>Na primeira aba do Power BI quis mostrar alguns tópicos por tipo de sintomas relatados. Onde na parte superior do gráfico é possível filtrar os demais gráficos por tipo de sintoma.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85844D-5868-4BF6-96C4-51C8BE71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2"/>
          <a:stretch/>
        </p:blipFill>
        <p:spPr>
          <a:xfrm>
            <a:off x="149629" y="1726321"/>
            <a:ext cx="11942333" cy="4948799"/>
          </a:xfrm>
        </p:spPr>
      </p:pic>
    </p:spTree>
    <p:extLst>
      <p:ext uri="{BB962C8B-B14F-4D97-AF65-F5344CB8AC3E}">
        <p14:creationId xmlns:p14="http://schemas.microsoft.com/office/powerpoint/2010/main" val="332118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7F06C-B5B4-4D24-AB14-35C799BD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Seguindo a linha dos casos positivos, nessa segunda aba monstro onde foram relatado os casos, tanto por UF como de localidade em âmbito geral </a:t>
            </a:r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A9485CB-B44F-44A5-A6CB-90A80BCE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74"/>
          <a:stretch/>
        </p:blipFill>
        <p:spPr>
          <a:xfrm>
            <a:off x="91440" y="1762277"/>
            <a:ext cx="11987227" cy="4980025"/>
          </a:xfrm>
        </p:spPr>
      </p:pic>
    </p:spTree>
    <p:extLst>
      <p:ext uri="{BB962C8B-B14F-4D97-AF65-F5344CB8AC3E}">
        <p14:creationId xmlns:p14="http://schemas.microsoft.com/office/powerpoint/2010/main" val="1282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02F3D-8107-4313-BA8D-0693889F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36" y="1354975"/>
            <a:ext cx="7983927" cy="233172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 para inserir arquivos CSV no banco de dados em lote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1586A-613E-4FC8-B41E-BBE5F55E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680" y="6429897"/>
            <a:ext cx="7358640" cy="4156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Analise PNAD – COVID 19</a:t>
            </a:r>
          </a:p>
        </p:txBody>
      </p:sp>
      <p:pic>
        <p:nvPicPr>
          <p:cNvPr id="6" name="Gráfico 5" descr="Web design com preenchimento sólido">
            <a:extLst>
              <a:ext uri="{FF2B5EF4-FFF2-40B4-BE49-F238E27FC236}">
                <a16:creationId xmlns:a16="http://schemas.microsoft.com/office/drawing/2014/main" id="{098F2B23-E533-41DE-B965-09A6AB1B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42" y="3686696"/>
            <a:ext cx="1512916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31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167E-A447-4388-9C56-ED8C5B1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Por ultimo, mostro as informações pessoais e de escolaridade de cada pessoa participante da enquete que possua teste positivo para covid-19</a:t>
            </a:r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8DF3A35-A9BE-49CF-808C-E7750BA7A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1765834"/>
            <a:ext cx="11964614" cy="5014581"/>
          </a:xfrm>
        </p:spPr>
      </p:pic>
    </p:spTree>
    <p:extLst>
      <p:ext uri="{BB962C8B-B14F-4D97-AF65-F5344CB8AC3E}">
        <p14:creationId xmlns:p14="http://schemas.microsoft.com/office/powerpoint/2010/main" val="285144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8111783-C72C-4251-B1AF-1DCA6D1E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" y="607525"/>
            <a:ext cx="11867804" cy="5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2438-ED21-4041-98EC-BF9B9E37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runCopyCSVCommand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2AC2-7A6C-4070-93A7-24E20A15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 executa um bulk </a:t>
            </a:r>
            <a:r>
              <a:rPr lang="pt-BR" dirty="0" err="1"/>
              <a:t>insert</a:t>
            </a:r>
            <a:r>
              <a:rPr lang="pt-BR" dirty="0"/>
              <a:t> de um arquivo CSV, é a maneira mais pratica e rápida que conheço para fazer </a:t>
            </a:r>
            <a:r>
              <a:rPr lang="pt-BR" dirty="0" err="1"/>
              <a:t>insert</a:t>
            </a:r>
            <a:r>
              <a:rPr lang="pt-BR" dirty="0"/>
              <a:t> de alto volumes de dados no banco.</a:t>
            </a:r>
          </a:p>
        </p:txBody>
      </p:sp>
    </p:spTree>
    <p:extLst>
      <p:ext uri="{BB962C8B-B14F-4D97-AF65-F5344CB8AC3E}">
        <p14:creationId xmlns:p14="http://schemas.microsoft.com/office/powerpoint/2010/main" val="182114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A97508-6E86-491B-BDEF-2B0033EE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35" y="533400"/>
            <a:ext cx="8885682" cy="5791200"/>
          </a:xfrm>
        </p:spPr>
      </p:pic>
    </p:spTree>
    <p:extLst>
      <p:ext uri="{BB962C8B-B14F-4D97-AF65-F5344CB8AC3E}">
        <p14:creationId xmlns:p14="http://schemas.microsoft.com/office/powerpoint/2010/main" val="194721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23D9D-54F8-4C37-A820-EEDEF2A2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53797"/>
            <a:ext cx="9440034" cy="763702"/>
          </a:xfrm>
        </p:spPr>
        <p:txBody>
          <a:bodyPr>
            <a:normAutofit/>
          </a:bodyPr>
          <a:lstStyle/>
          <a:p>
            <a:r>
              <a:rPr lang="pt-BR" sz="1800" dirty="0"/>
              <a:t>Abaixo esta o bloco de códigos que ira rodar uma query que criara uma tabela analítica que será usada para a criação do dashboard no Power BI  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9B3DEE8-BB25-4F6C-B40C-31DE691A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641" y="103930"/>
            <a:ext cx="9440034" cy="1049867"/>
          </a:xfrm>
        </p:spPr>
        <p:txBody>
          <a:bodyPr/>
          <a:lstStyle/>
          <a:p>
            <a:r>
              <a:rPr lang="pt-BR" dirty="0"/>
              <a:t>Programa para criar a tabela de analise do questionário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1A1DFD-EDC1-4019-87E1-A1C7DE28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" y="2203664"/>
            <a:ext cx="112724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90F1-BCFE-4356-8D38-4AD98914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para criar a tabela de analise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48FF2-5AB7-4B9A-A5CF-D3471761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51"/>
            <a:ext cx="10353762" cy="2124372"/>
          </a:xfrm>
        </p:spPr>
        <p:txBody>
          <a:bodyPr/>
          <a:lstStyle/>
          <a:p>
            <a:r>
              <a:rPr lang="pt-BR" dirty="0"/>
              <a:t>Sei que talvez seria mais fácil criar uma </a:t>
            </a:r>
            <a:r>
              <a:rPr lang="pt-BR" dirty="0" err="1"/>
              <a:t>views</a:t>
            </a:r>
            <a:r>
              <a:rPr lang="pt-BR" dirty="0"/>
              <a:t> das tabelas da pesquisa, mas optei em realizar esse procedimento no </a:t>
            </a:r>
            <a:r>
              <a:rPr lang="pt-BR" dirty="0" err="1"/>
              <a:t>python</a:t>
            </a:r>
            <a:r>
              <a:rPr lang="pt-BR" dirty="0"/>
              <a:t> para poder mostrar minhas skills com a linguagem, e até talvez conseguir automatizar o processo, uma vez que se baixar os arquivo em lote e rodar o programa, você consegue fazer o </a:t>
            </a:r>
            <a:r>
              <a:rPr lang="pt-BR" dirty="0" err="1"/>
              <a:t>insert</a:t>
            </a:r>
            <a:r>
              <a:rPr lang="pt-BR" dirty="0"/>
              <a:t> e rodar as </a:t>
            </a:r>
            <a:r>
              <a:rPr lang="pt-BR" dirty="0" err="1"/>
              <a:t>qury</a:t>
            </a:r>
            <a:r>
              <a:rPr lang="pt-BR" dirty="0"/>
              <a:t> todas de uma vez. </a:t>
            </a:r>
          </a:p>
          <a:p>
            <a:r>
              <a:rPr lang="pt-BR" dirty="0"/>
              <a:t>A baixo  esta o exemplo do bloco de código usado, e a seguir o exemplo da função.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26F1B0-4961-43C7-97AB-A91BEBDB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9" y="3788290"/>
            <a:ext cx="982164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CBBB-1149-4A66-B52B-3D7D809E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para criar a tabela de analise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740853-ABCA-45CF-8542-774E097E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Irei alterar os respectivos números das respostas do questionário da pesquisa para suas respectivas respostas, usando a tabela de documentação.</a:t>
            </a:r>
          </a:p>
          <a:p>
            <a:r>
              <a:rPr lang="pt-BR" dirty="0"/>
              <a:t>Exemplo : 1 = sim e 2 = Não </a:t>
            </a:r>
          </a:p>
          <a:p>
            <a:r>
              <a:rPr lang="pt-BR" dirty="0"/>
              <a:t>Além disso usando a documentação do questionário para criar uma tabela de depara de UF e capital, onde consigo saber o nome da UF apenas com um simples </a:t>
            </a:r>
            <a:r>
              <a:rPr lang="pt-BR" dirty="0" err="1"/>
              <a:t>join</a:t>
            </a:r>
            <a:r>
              <a:rPr lang="pt-BR" dirty="0"/>
              <a:t>.</a:t>
            </a:r>
          </a:p>
          <a:p>
            <a:r>
              <a:rPr lang="pt-BR" dirty="0"/>
              <a:t>Gostaria de modelar as tabelas de uma maneira mais organiza e relacional, mas por conta do tempo não consegui dar continuidade. </a:t>
            </a:r>
          </a:p>
        </p:txBody>
      </p:sp>
    </p:spTree>
    <p:extLst>
      <p:ext uri="{BB962C8B-B14F-4D97-AF65-F5344CB8AC3E}">
        <p14:creationId xmlns:p14="http://schemas.microsoft.com/office/powerpoint/2010/main" val="42617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8C8299D-6C51-473B-B80E-D40DFB44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766" y="1030777"/>
            <a:ext cx="4239475" cy="546615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EA9FA9-AA48-46EE-B432-D58764B5A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1030778"/>
            <a:ext cx="5345216" cy="531790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600F55B-D54D-424F-99CB-20D2C957A10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24020" y="3689732"/>
            <a:ext cx="2062746" cy="74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D355CF44-1674-4CC1-BE7D-E6A123E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12" y="60327"/>
            <a:ext cx="10353762" cy="970450"/>
          </a:xfrm>
        </p:spPr>
        <p:txBody>
          <a:bodyPr/>
          <a:lstStyle/>
          <a:p>
            <a:r>
              <a:rPr lang="pt-BR" dirty="0"/>
              <a:t>Query para criar a tabela de analise </a:t>
            </a:r>
          </a:p>
        </p:txBody>
      </p:sp>
    </p:spTree>
    <p:extLst>
      <p:ext uri="{BB962C8B-B14F-4D97-AF65-F5344CB8AC3E}">
        <p14:creationId xmlns:p14="http://schemas.microsoft.com/office/powerpoint/2010/main" val="1629101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379</TotalTime>
  <Words>720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Calisto MT</vt:lpstr>
      <vt:lpstr>Consolas</vt:lpstr>
      <vt:lpstr>Wingdings</vt:lpstr>
      <vt:lpstr>Wingdings 2</vt:lpstr>
      <vt:lpstr>Ardósia</vt:lpstr>
      <vt:lpstr>Documentação </vt:lpstr>
      <vt:lpstr>Programa para inserir arquivos CSV no banco de dados em lote  </vt:lpstr>
      <vt:lpstr>Apresentação do PowerPoint</vt:lpstr>
      <vt:lpstr>Função runCopyCSVCommand</vt:lpstr>
      <vt:lpstr>Apresentação do PowerPoint</vt:lpstr>
      <vt:lpstr>Abaixo esta o bloco de códigos que ira rodar uma query que criara uma tabela analítica que será usada para a criação do dashboard no Power BI  </vt:lpstr>
      <vt:lpstr>Query para criar a tabela de analise </vt:lpstr>
      <vt:lpstr>Query para criar a tabela de analise </vt:lpstr>
      <vt:lpstr>Query para criar a tabela de analise </vt:lpstr>
      <vt:lpstr>Query para criar a tabela de analise </vt:lpstr>
      <vt:lpstr>Salvando os retornos das querys</vt:lpstr>
      <vt:lpstr>Apresentação do PowerPoint</vt:lpstr>
      <vt:lpstr>Tabela de tempo de execução do programa</vt:lpstr>
      <vt:lpstr>BANCO DE DADOS</vt:lpstr>
      <vt:lpstr>Banco de dados </vt:lpstr>
      <vt:lpstr>Modelo do banco de dados atual</vt:lpstr>
      <vt:lpstr>Apresentação Power BI</vt:lpstr>
      <vt:lpstr>Na primeira aba do Power BI quis mostrar alguns tópicos por tipo de sintomas relatados. Onde na parte superior do gráfico é possível filtrar os demais gráficos por tipo de sintoma.</vt:lpstr>
      <vt:lpstr>Seguindo a linha dos casos positivos, nessa segunda aba monstro onde foram relatado os casos, tanto por UF como de localidade em âmbito geral </vt:lpstr>
      <vt:lpstr>Por ultimo, mostro as informações pessoais e de escolaridade de cada pessoa participante da enquete que possua teste positivo para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</dc:title>
  <dc:creator>Felipe Briz Ribeiro</dc:creator>
  <cp:lastModifiedBy>Felipe Briz Ribeiro</cp:lastModifiedBy>
  <cp:revision>3</cp:revision>
  <dcterms:created xsi:type="dcterms:W3CDTF">2022-03-22T12:22:04Z</dcterms:created>
  <dcterms:modified xsi:type="dcterms:W3CDTF">2022-03-22T18:41:29Z</dcterms:modified>
</cp:coreProperties>
</file>