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2"/>
  </p:notesMasterIdLst>
  <p:handoutMasterIdLst>
    <p:handoutMasterId r:id="rId23"/>
  </p:handoutMasterIdLst>
  <p:sldIdLst>
    <p:sldId id="256" r:id="rId5"/>
    <p:sldId id="277" r:id="rId6"/>
    <p:sldId id="258" r:id="rId7"/>
    <p:sldId id="290" r:id="rId8"/>
    <p:sldId id="309" r:id="rId9"/>
    <p:sldId id="294" r:id="rId10"/>
    <p:sldId id="295" r:id="rId11"/>
    <p:sldId id="306" r:id="rId12"/>
    <p:sldId id="299" r:id="rId13"/>
    <p:sldId id="300" r:id="rId14"/>
    <p:sldId id="308" r:id="rId15"/>
    <p:sldId id="301" r:id="rId16"/>
    <p:sldId id="302" r:id="rId17"/>
    <p:sldId id="305" r:id="rId18"/>
    <p:sldId id="307"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32" autoAdjust="0"/>
    <p:restoredTop sz="93215" autoAdjust="0"/>
  </p:normalViewPr>
  <p:slideViewPr>
    <p:cSldViewPr snapToGrid="0">
      <p:cViewPr varScale="1">
        <p:scale>
          <a:sx n="71" d="100"/>
          <a:sy n="71" d="100"/>
        </p:scale>
        <p:origin x="714" y="78"/>
      </p:cViewPr>
      <p:guideLst>
        <p:guide orient="horz" pos="792"/>
        <p:guide pos="3144"/>
        <p:guide orient="horz" pos="960"/>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48" d="100"/>
          <a:sy n="48" d="100"/>
        </p:scale>
        <p:origin x="1836"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 Id="rId30"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fam Agbenyega" userId="1af07ab0da001b2a" providerId="LiveId" clId="{57C9C47A-D592-4629-9BA7-D4AB0A8D669E}"/>
    <pc:docChg chg="custSel addSld delSld modSld sldOrd">
      <pc:chgData name="Sefam Agbenyega" userId="1af07ab0da001b2a" providerId="LiveId" clId="{57C9C47A-D592-4629-9BA7-D4AB0A8D669E}" dt="2023-07-08T16:39:56.743" v="491" actId="47"/>
      <pc:docMkLst>
        <pc:docMk/>
      </pc:docMkLst>
      <pc:sldChg chg="modSp mod modTransition">
        <pc:chgData name="Sefam Agbenyega" userId="1af07ab0da001b2a" providerId="LiveId" clId="{57C9C47A-D592-4629-9BA7-D4AB0A8D669E}" dt="2023-07-08T16:26:18.783" v="466" actId="20577"/>
        <pc:sldMkLst>
          <pc:docMk/>
          <pc:sldMk cId="1642425379" sldId="256"/>
        </pc:sldMkLst>
        <pc:spChg chg="mod">
          <ac:chgData name="Sefam Agbenyega" userId="1af07ab0da001b2a" providerId="LiveId" clId="{57C9C47A-D592-4629-9BA7-D4AB0A8D669E}" dt="2023-07-08T16:26:18.783" v="466" actId="20577"/>
          <ac:spMkLst>
            <pc:docMk/>
            <pc:sldMk cId="1642425379" sldId="256"/>
            <ac:spMk id="3" creationId="{1901B20D-4C28-4DA3-ABBD-718C22A5E58B}"/>
          </ac:spMkLst>
        </pc:spChg>
      </pc:sldChg>
      <pc:sldChg chg="modTransition">
        <pc:chgData name="Sefam Agbenyega" userId="1af07ab0da001b2a" providerId="LiveId" clId="{57C9C47A-D592-4629-9BA7-D4AB0A8D669E}" dt="2023-07-08T16:07:42.849" v="442"/>
        <pc:sldMkLst>
          <pc:docMk/>
          <pc:sldMk cId="920173932" sldId="275"/>
        </pc:sldMkLst>
      </pc:sldChg>
      <pc:sldChg chg="modSp mod modTransition">
        <pc:chgData name="Sefam Agbenyega" userId="1af07ab0da001b2a" providerId="LiveId" clId="{57C9C47A-D592-4629-9BA7-D4AB0A8D669E}" dt="2023-07-08T16:13:30.501" v="444" actId="20577"/>
        <pc:sldMkLst>
          <pc:docMk/>
          <pc:sldMk cId="2436493926" sldId="276"/>
        </pc:sldMkLst>
        <pc:spChg chg="mod">
          <ac:chgData name="Sefam Agbenyega" userId="1af07ab0da001b2a" providerId="LiveId" clId="{57C9C47A-D592-4629-9BA7-D4AB0A8D669E}" dt="2023-07-08T16:13:30.501" v="444" actId="20577"/>
          <ac:spMkLst>
            <pc:docMk/>
            <pc:sldMk cId="2436493926" sldId="276"/>
            <ac:spMk id="3" creationId="{24AFFC60-19C3-4901-93F7-7AAF4C09F8C6}"/>
          </ac:spMkLst>
        </pc:spChg>
      </pc:sldChg>
      <pc:sldChg chg="modSp mod modTransition">
        <pc:chgData name="Sefam Agbenyega" userId="1af07ab0da001b2a" providerId="LiveId" clId="{57C9C47A-D592-4629-9BA7-D4AB0A8D669E}" dt="2023-07-08T16:29:04.626" v="481" actId="20577"/>
        <pc:sldMkLst>
          <pc:docMk/>
          <pc:sldMk cId="2243494996" sldId="277"/>
        </pc:sldMkLst>
        <pc:spChg chg="mod">
          <ac:chgData name="Sefam Agbenyega" userId="1af07ab0da001b2a" providerId="LiveId" clId="{57C9C47A-D592-4629-9BA7-D4AB0A8D669E}" dt="2023-07-08T16:29:04.626" v="481" actId="20577"/>
          <ac:spMkLst>
            <pc:docMk/>
            <pc:sldMk cId="2243494996" sldId="277"/>
            <ac:spMk id="3" creationId="{35E3EA69-4E0E-41BD-8095-A124225A2647}"/>
          </ac:spMkLst>
        </pc:spChg>
      </pc:sldChg>
      <pc:sldChg chg="addSp delSp modSp mod modTransition">
        <pc:chgData name="Sefam Agbenyega" userId="1af07ab0da001b2a" providerId="LiveId" clId="{57C9C47A-D592-4629-9BA7-D4AB0A8D669E}" dt="2023-07-08T16:38:48.882" v="487" actId="478"/>
        <pc:sldMkLst>
          <pc:docMk/>
          <pc:sldMk cId="428760742" sldId="290"/>
        </pc:sldMkLst>
        <pc:spChg chg="mod">
          <ac:chgData name="Sefam Agbenyega" userId="1af07ab0da001b2a" providerId="LiveId" clId="{57C9C47A-D592-4629-9BA7-D4AB0A8D669E}" dt="2023-07-08T15:34:55.653" v="2" actId="5793"/>
          <ac:spMkLst>
            <pc:docMk/>
            <pc:sldMk cId="428760742" sldId="290"/>
            <ac:spMk id="3" creationId="{35E3EA69-4E0E-41BD-8095-A124225A2647}"/>
          </ac:spMkLst>
        </pc:spChg>
        <pc:picChg chg="add del mod">
          <ac:chgData name="Sefam Agbenyega" userId="1af07ab0da001b2a" providerId="LiveId" clId="{57C9C47A-D592-4629-9BA7-D4AB0A8D669E}" dt="2023-07-08T16:38:48.882" v="487" actId="478"/>
          <ac:picMkLst>
            <pc:docMk/>
            <pc:sldMk cId="428760742" sldId="290"/>
            <ac:picMk id="5" creationId="{57E513A7-580D-5CC8-AAAB-E2EDE53D10E9}"/>
          </ac:picMkLst>
        </pc:picChg>
      </pc:sldChg>
      <pc:sldChg chg="modTransition">
        <pc:chgData name="Sefam Agbenyega" userId="1af07ab0da001b2a" providerId="LiveId" clId="{57C9C47A-D592-4629-9BA7-D4AB0A8D669E}" dt="2023-07-08T16:06:26.054" v="429"/>
        <pc:sldMkLst>
          <pc:docMk/>
          <pc:sldMk cId="3585841541" sldId="294"/>
        </pc:sldMkLst>
      </pc:sldChg>
      <pc:sldChg chg="modTransition">
        <pc:chgData name="Sefam Agbenyega" userId="1af07ab0da001b2a" providerId="LiveId" clId="{57C9C47A-D592-4629-9BA7-D4AB0A8D669E}" dt="2023-07-08T16:06:40.931" v="430"/>
        <pc:sldMkLst>
          <pc:docMk/>
          <pc:sldMk cId="1073896147" sldId="295"/>
        </pc:sldMkLst>
      </pc:sldChg>
      <pc:sldChg chg="modTransition">
        <pc:chgData name="Sefam Agbenyega" userId="1af07ab0da001b2a" providerId="LiveId" clId="{57C9C47A-D592-4629-9BA7-D4AB0A8D669E}" dt="2023-07-08T16:06:48.851" v="432"/>
        <pc:sldMkLst>
          <pc:docMk/>
          <pc:sldMk cId="1574287112" sldId="299"/>
        </pc:sldMkLst>
      </pc:sldChg>
      <pc:sldChg chg="modTransition">
        <pc:chgData name="Sefam Agbenyega" userId="1af07ab0da001b2a" providerId="LiveId" clId="{57C9C47A-D592-4629-9BA7-D4AB0A8D669E}" dt="2023-07-08T16:06:53.424" v="433"/>
        <pc:sldMkLst>
          <pc:docMk/>
          <pc:sldMk cId="2678580053" sldId="300"/>
        </pc:sldMkLst>
      </pc:sldChg>
      <pc:sldChg chg="modTransition">
        <pc:chgData name="Sefam Agbenyega" userId="1af07ab0da001b2a" providerId="LiveId" clId="{57C9C47A-D592-4629-9BA7-D4AB0A8D669E}" dt="2023-07-08T16:07:01.621" v="435"/>
        <pc:sldMkLst>
          <pc:docMk/>
          <pc:sldMk cId="4248862118" sldId="301"/>
        </pc:sldMkLst>
      </pc:sldChg>
      <pc:sldChg chg="modTransition">
        <pc:chgData name="Sefam Agbenyega" userId="1af07ab0da001b2a" providerId="LiveId" clId="{57C9C47A-D592-4629-9BA7-D4AB0A8D669E}" dt="2023-07-08T16:07:10.528" v="436"/>
        <pc:sldMkLst>
          <pc:docMk/>
          <pc:sldMk cId="2072787911" sldId="302"/>
        </pc:sldMkLst>
      </pc:sldChg>
      <pc:sldChg chg="modSp del mod modTransition">
        <pc:chgData name="Sefam Agbenyega" userId="1af07ab0da001b2a" providerId="LiveId" clId="{57C9C47A-D592-4629-9BA7-D4AB0A8D669E}" dt="2023-07-08T16:39:56.743" v="491" actId="47"/>
        <pc:sldMkLst>
          <pc:docMk/>
          <pc:sldMk cId="290289023" sldId="303"/>
        </pc:sldMkLst>
        <pc:spChg chg="mod">
          <ac:chgData name="Sefam Agbenyega" userId="1af07ab0da001b2a" providerId="LiveId" clId="{57C9C47A-D592-4629-9BA7-D4AB0A8D669E}" dt="2023-07-08T16:07:19.086" v="438" actId="27636"/>
          <ac:spMkLst>
            <pc:docMk/>
            <pc:sldMk cId="290289023" sldId="303"/>
            <ac:spMk id="3" creationId="{F8A4ABA3-D7C4-935E-BC27-24E9C283C6ED}"/>
          </ac:spMkLst>
        </pc:spChg>
      </pc:sldChg>
      <pc:sldChg chg="addSp delSp modSp new del mod">
        <pc:chgData name="Sefam Agbenyega" userId="1af07ab0da001b2a" providerId="LiveId" clId="{57C9C47A-D592-4629-9BA7-D4AB0A8D669E}" dt="2023-07-08T15:50:40.993" v="178" actId="47"/>
        <pc:sldMkLst>
          <pc:docMk/>
          <pc:sldMk cId="2208314785" sldId="304"/>
        </pc:sldMkLst>
        <pc:spChg chg="mod">
          <ac:chgData name="Sefam Agbenyega" userId="1af07ab0da001b2a" providerId="LiveId" clId="{57C9C47A-D592-4629-9BA7-D4AB0A8D669E}" dt="2023-07-08T15:36:27.957" v="28" actId="20577"/>
          <ac:spMkLst>
            <pc:docMk/>
            <pc:sldMk cId="2208314785" sldId="304"/>
            <ac:spMk id="2" creationId="{C7E2F7E9-EDAA-099C-1D62-9E1DF2836ECB}"/>
          </ac:spMkLst>
        </pc:spChg>
        <pc:spChg chg="mod">
          <ac:chgData name="Sefam Agbenyega" userId="1af07ab0da001b2a" providerId="LiveId" clId="{57C9C47A-D592-4629-9BA7-D4AB0A8D669E}" dt="2023-07-08T15:39:14.978" v="61" actId="20577"/>
          <ac:spMkLst>
            <pc:docMk/>
            <pc:sldMk cId="2208314785" sldId="304"/>
            <ac:spMk id="3" creationId="{770DA79F-0C4C-9FB6-242D-556D7A4F7770}"/>
          </ac:spMkLst>
        </pc:spChg>
        <pc:spChg chg="mod">
          <ac:chgData name="Sefam Agbenyega" userId="1af07ab0da001b2a" providerId="LiveId" clId="{57C9C47A-D592-4629-9BA7-D4AB0A8D669E}" dt="2023-07-08T15:40:58.357" v="108" actId="1076"/>
          <ac:spMkLst>
            <pc:docMk/>
            <pc:sldMk cId="2208314785" sldId="304"/>
            <ac:spMk id="4" creationId="{0C405C78-1E91-40B0-90D9-BC17639468F0}"/>
          </ac:spMkLst>
        </pc:spChg>
        <pc:spChg chg="del">
          <ac:chgData name="Sefam Agbenyega" userId="1af07ab0da001b2a" providerId="LiveId" clId="{57C9C47A-D592-4629-9BA7-D4AB0A8D669E}" dt="2023-07-08T15:38:07.650" v="29" actId="931"/>
          <ac:spMkLst>
            <pc:docMk/>
            <pc:sldMk cId="2208314785" sldId="304"/>
            <ac:spMk id="5" creationId="{CB872466-5E4B-302D-C1F5-E31B71C81427}"/>
          </ac:spMkLst>
        </pc:spChg>
        <pc:spChg chg="del">
          <ac:chgData name="Sefam Agbenyega" userId="1af07ab0da001b2a" providerId="LiveId" clId="{57C9C47A-D592-4629-9BA7-D4AB0A8D669E}" dt="2023-07-08T15:44:08.514" v="109" actId="931"/>
          <ac:spMkLst>
            <pc:docMk/>
            <pc:sldMk cId="2208314785" sldId="304"/>
            <ac:spMk id="7" creationId="{1E7E74C5-FA14-91EB-DCAF-F61EDBACB474}"/>
          </ac:spMkLst>
        </pc:spChg>
        <pc:spChg chg="add del mod">
          <ac:chgData name="Sefam Agbenyega" userId="1af07ab0da001b2a" providerId="LiveId" clId="{57C9C47A-D592-4629-9BA7-D4AB0A8D669E}" dt="2023-07-08T15:38:58.268" v="36" actId="931"/>
          <ac:spMkLst>
            <pc:docMk/>
            <pc:sldMk cId="2208314785" sldId="304"/>
            <ac:spMk id="14" creationId="{C1EECEE3-9103-48C2-85C1-E8586178EB1F}"/>
          </ac:spMkLst>
        </pc:spChg>
        <pc:picChg chg="add del mod">
          <ac:chgData name="Sefam Agbenyega" userId="1af07ab0da001b2a" providerId="LiveId" clId="{57C9C47A-D592-4629-9BA7-D4AB0A8D669E}" dt="2023-07-08T15:38:33.226" v="35" actId="478"/>
          <ac:picMkLst>
            <pc:docMk/>
            <pc:sldMk cId="2208314785" sldId="304"/>
            <ac:picMk id="12" creationId="{197EE192-1760-2357-CC05-7300A770BC80}"/>
          </ac:picMkLst>
        </pc:picChg>
        <pc:picChg chg="add mod">
          <ac:chgData name="Sefam Agbenyega" userId="1af07ab0da001b2a" providerId="LiveId" clId="{57C9C47A-D592-4629-9BA7-D4AB0A8D669E}" dt="2023-07-08T15:38:58.268" v="36" actId="931"/>
          <ac:picMkLst>
            <pc:docMk/>
            <pc:sldMk cId="2208314785" sldId="304"/>
            <ac:picMk id="16" creationId="{A264DC43-8EC0-82B7-B04F-C6D9951A9FAB}"/>
          </ac:picMkLst>
        </pc:picChg>
        <pc:picChg chg="add mod">
          <ac:chgData name="Sefam Agbenyega" userId="1af07ab0da001b2a" providerId="LiveId" clId="{57C9C47A-D592-4629-9BA7-D4AB0A8D669E}" dt="2023-07-08T15:44:52.296" v="111" actId="14100"/>
          <ac:picMkLst>
            <pc:docMk/>
            <pc:sldMk cId="2208314785" sldId="304"/>
            <ac:picMk id="18" creationId="{C7789EA6-2830-DE91-AF21-FC6B7F98B82C}"/>
          </ac:picMkLst>
        </pc:picChg>
      </pc:sldChg>
      <pc:sldChg chg="addSp delSp modSp new mod modTransition">
        <pc:chgData name="Sefam Agbenyega" userId="1af07ab0da001b2a" providerId="LiveId" clId="{57C9C47A-D592-4629-9BA7-D4AB0A8D669E}" dt="2023-07-08T16:07:34.723" v="440"/>
        <pc:sldMkLst>
          <pc:docMk/>
          <pc:sldMk cId="310017466" sldId="305"/>
        </pc:sldMkLst>
        <pc:spChg chg="mod">
          <ac:chgData name="Sefam Agbenyega" userId="1af07ab0da001b2a" providerId="LiveId" clId="{57C9C47A-D592-4629-9BA7-D4AB0A8D669E}" dt="2023-07-08T15:49:47.453" v="177" actId="1076"/>
          <ac:spMkLst>
            <pc:docMk/>
            <pc:sldMk cId="310017466" sldId="305"/>
            <ac:spMk id="2" creationId="{AF3124AE-4CFD-2707-F1EB-331110A5C996}"/>
          </ac:spMkLst>
        </pc:spChg>
        <pc:spChg chg="del">
          <ac:chgData name="Sefam Agbenyega" userId="1af07ab0da001b2a" providerId="LiveId" clId="{57C9C47A-D592-4629-9BA7-D4AB0A8D669E}" dt="2023-07-08T15:45:52.892" v="113" actId="931"/>
          <ac:spMkLst>
            <pc:docMk/>
            <pc:sldMk cId="310017466" sldId="305"/>
            <ac:spMk id="3" creationId="{2E38593D-FEC0-51D5-71F1-D459B9FED8CF}"/>
          </ac:spMkLst>
        </pc:spChg>
        <pc:spChg chg="mod">
          <ac:chgData name="Sefam Agbenyega" userId="1af07ab0da001b2a" providerId="LiveId" clId="{57C9C47A-D592-4629-9BA7-D4AB0A8D669E}" dt="2023-07-08T16:03:42.520" v="322" actId="20577"/>
          <ac:spMkLst>
            <pc:docMk/>
            <pc:sldMk cId="310017466" sldId="305"/>
            <ac:spMk id="4" creationId="{F070D02E-A2D8-1B97-3B44-A782CF1FFEFA}"/>
          </ac:spMkLst>
        </pc:spChg>
        <pc:spChg chg="mod">
          <ac:chgData name="Sefam Agbenyega" userId="1af07ab0da001b2a" providerId="LiveId" clId="{57C9C47A-D592-4629-9BA7-D4AB0A8D669E}" dt="2023-07-08T16:03:53.041" v="353" actId="20577"/>
          <ac:spMkLst>
            <pc:docMk/>
            <pc:sldMk cId="310017466" sldId="305"/>
            <ac:spMk id="5" creationId="{54E72041-6C1E-C2CA-D640-76E6BDC1867E}"/>
          </ac:spMkLst>
        </pc:spChg>
        <pc:picChg chg="add mod">
          <ac:chgData name="Sefam Agbenyega" userId="1af07ab0da001b2a" providerId="LiveId" clId="{57C9C47A-D592-4629-9BA7-D4AB0A8D669E}" dt="2023-07-08T15:49:41.879" v="175" actId="1076"/>
          <ac:picMkLst>
            <pc:docMk/>
            <pc:sldMk cId="310017466" sldId="305"/>
            <ac:picMk id="8" creationId="{6E3F2E12-6298-F62B-A365-8BE625CF0F31}"/>
          </ac:picMkLst>
        </pc:picChg>
      </pc:sldChg>
      <pc:sldChg chg="addSp delSp modSp add mod ord modTransition">
        <pc:chgData name="Sefam Agbenyega" userId="1af07ab0da001b2a" providerId="LiveId" clId="{57C9C47A-D592-4629-9BA7-D4AB0A8D669E}" dt="2023-07-08T16:06:44.265" v="431"/>
        <pc:sldMkLst>
          <pc:docMk/>
          <pc:sldMk cId="2286661608" sldId="306"/>
        </pc:sldMkLst>
        <pc:spChg chg="mod">
          <ac:chgData name="Sefam Agbenyega" userId="1af07ab0da001b2a" providerId="LiveId" clId="{57C9C47A-D592-4629-9BA7-D4AB0A8D669E}" dt="2023-07-08T15:53:00.846" v="183" actId="20577"/>
          <ac:spMkLst>
            <pc:docMk/>
            <pc:sldMk cId="2286661608" sldId="306"/>
            <ac:spMk id="2" creationId="{AF3124AE-4CFD-2707-F1EB-331110A5C996}"/>
          </ac:spMkLst>
        </pc:spChg>
        <pc:spChg chg="mod">
          <ac:chgData name="Sefam Agbenyega" userId="1af07ab0da001b2a" providerId="LiveId" clId="{57C9C47A-D592-4629-9BA7-D4AB0A8D669E}" dt="2023-07-08T16:04:32.211" v="396" actId="20577"/>
          <ac:spMkLst>
            <pc:docMk/>
            <pc:sldMk cId="2286661608" sldId="306"/>
            <ac:spMk id="4" creationId="{F070D02E-A2D8-1B97-3B44-A782CF1FFEFA}"/>
          </ac:spMkLst>
        </pc:spChg>
        <pc:spChg chg="mod">
          <ac:chgData name="Sefam Agbenyega" userId="1af07ab0da001b2a" providerId="LiveId" clId="{57C9C47A-D592-4629-9BA7-D4AB0A8D669E}" dt="2023-07-08T16:04:42.678" v="425" actId="20577"/>
          <ac:spMkLst>
            <pc:docMk/>
            <pc:sldMk cId="2286661608" sldId="306"/>
            <ac:spMk id="5" creationId="{54E72041-6C1E-C2CA-D640-76E6BDC1867E}"/>
          </ac:spMkLst>
        </pc:spChg>
        <pc:spChg chg="add del mod">
          <ac:chgData name="Sefam Agbenyega" userId="1af07ab0da001b2a" providerId="LiveId" clId="{57C9C47A-D592-4629-9BA7-D4AB0A8D669E}" dt="2023-07-08T15:52:49.269" v="181" actId="931"/>
          <ac:spMkLst>
            <pc:docMk/>
            <pc:sldMk cId="2286661608" sldId="306"/>
            <ac:spMk id="7" creationId="{4EC1AB43-1B1A-667B-DEBA-D2F7D82902A0}"/>
          </ac:spMkLst>
        </pc:spChg>
        <pc:picChg chg="del">
          <ac:chgData name="Sefam Agbenyega" userId="1af07ab0da001b2a" providerId="LiveId" clId="{57C9C47A-D592-4629-9BA7-D4AB0A8D669E}" dt="2023-07-08T15:52:42.558" v="180" actId="478"/>
          <ac:picMkLst>
            <pc:docMk/>
            <pc:sldMk cId="2286661608" sldId="306"/>
            <ac:picMk id="8" creationId="{6E3F2E12-6298-F62B-A365-8BE625CF0F31}"/>
          </ac:picMkLst>
        </pc:picChg>
        <pc:picChg chg="add mod">
          <ac:chgData name="Sefam Agbenyega" userId="1af07ab0da001b2a" providerId="LiveId" clId="{57C9C47A-D592-4629-9BA7-D4AB0A8D669E}" dt="2023-07-08T15:53:13.791" v="185" actId="1076"/>
          <ac:picMkLst>
            <pc:docMk/>
            <pc:sldMk cId="2286661608" sldId="306"/>
            <ac:picMk id="10" creationId="{F53CB34B-81A0-FC01-01B3-9F937824F951}"/>
          </ac:picMkLst>
        </pc:picChg>
      </pc:sldChg>
      <pc:sldChg chg="addSp delSp modSp add mod modTransition">
        <pc:chgData name="Sefam Agbenyega" userId="1af07ab0da001b2a" providerId="LiveId" clId="{57C9C47A-D592-4629-9BA7-D4AB0A8D669E}" dt="2023-07-08T16:07:37.097" v="441"/>
        <pc:sldMkLst>
          <pc:docMk/>
          <pc:sldMk cId="1591265103" sldId="307"/>
        </pc:sldMkLst>
        <pc:spChg chg="mod">
          <ac:chgData name="Sefam Agbenyega" userId="1af07ab0da001b2a" providerId="LiveId" clId="{57C9C47A-D592-4629-9BA7-D4AB0A8D669E}" dt="2023-07-08T15:58:44.125" v="266" actId="113"/>
          <ac:spMkLst>
            <pc:docMk/>
            <pc:sldMk cId="1591265103" sldId="307"/>
            <ac:spMk id="2" creationId="{AF3124AE-4CFD-2707-F1EB-331110A5C996}"/>
          </ac:spMkLst>
        </pc:spChg>
        <pc:spChg chg="mod">
          <ac:chgData name="Sefam Agbenyega" userId="1af07ab0da001b2a" providerId="LiveId" clId="{57C9C47A-D592-4629-9BA7-D4AB0A8D669E}" dt="2023-07-08T16:03:23.409" v="281" actId="20577"/>
          <ac:spMkLst>
            <pc:docMk/>
            <pc:sldMk cId="1591265103" sldId="307"/>
            <ac:spMk id="4" creationId="{F070D02E-A2D8-1B97-3B44-A782CF1FFEFA}"/>
          </ac:spMkLst>
        </pc:spChg>
        <pc:spChg chg="mod">
          <ac:chgData name="Sefam Agbenyega" userId="1af07ab0da001b2a" providerId="LiveId" clId="{57C9C47A-D592-4629-9BA7-D4AB0A8D669E}" dt="2023-07-08T16:03:35.137" v="318" actId="20577"/>
          <ac:spMkLst>
            <pc:docMk/>
            <pc:sldMk cId="1591265103" sldId="307"/>
            <ac:spMk id="5" creationId="{54E72041-6C1E-C2CA-D640-76E6BDC1867E}"/>
          </ac:spMkLst>
        </pc:spChg>
        <pc:spChg chg="add del mod">
          <ac:chgData name="Sefam Agbenyega" userId="1af07ab0da001b2a" providerId="LiveId" clId="{57C9C47A-D592-4629-9BA7-D4AB0A8D669E}" dt="2023-07-08T15:57:56.210" v="192" actId="931"/>
          <ac:spMkLst>
            <pc:docMk/>
            <pc:sldMk cId="1591265103" sldId="307"/>
            <ac:spMk id="7" creationId="{8CDD72CB-C5F3-8BB3-157A-92F2BEE823D7}"/>
          </ac:spMkLst>
        </pc:spChg>
        <pc:picChg chg="del">
          <ac:chgData name="Sefam Agbenyega" userId="1af07ab0da001b2a" providerId="LiveId" clId="{57C9C47A-D592-4629-9BA7-D4AB0A8D669E}" dt="2023-07-08T15:57:51.364" v="191" actId="478"/>
          <ac:picMkLst>
            <pc:docMk/>
            <pc:sldMk cId="1591265103" sldId="307"/>
            <ac:picMk id="8" creationId="{6E3F2E12-6298-F62B-A365-8BE625CF0F31}"/>
          </ac:picMkLst>
        </pc:picChg>
        <pc:picChg chg="add mod">
          <ac:chgData name="Sefam Agbenyega" userId="1af07ab0da001b2a" providerId="LiveId" clId="{57C9C47A-D592-4629-9BA7-D4AB0A8D669E}" dt="2023-07-08T15:58:03.658" v="194" actId="14100"/>
          <ac:picMkLst>
            <pc:docMk/>
            <pc:sldMk cId="1591265103" sldId="307"/>
            <ac:picMk id="10" creationId="{B6369B35-50A7-00D3-27B6-8205D7F7202F}"/>
          </ac:picMkLst>
        </pc:picChg>
      </pc:sldChg>
      <pc:sldChg chg="addSp delSp modSp add mod ord modTransition">
        <pc:chgData name="Sefam Agbenyega" userId="1af07ab0da001b2a" providerId="LiveId" clId="{57C9C47A-D592-4629-9BA7-D4AB0A8D669E}" dt="2023-07-08T16:06:57.851" v="434"/>
        <pc:sldMkLst>
          <pc:docMk/>
          <pc:sldMk cId="2209707681" sldId="308"/>
        </pc:sldMkLst>
        <pc:spChg chg="mod">
          <ac:chgData name="Sefam Agbenyega" userId="1af07ab0da001b2a" providerId="LiveId" clId="{57C9C47A-D592-4629-9BA7-D4AB0A8D669E}" dt="2023-07-08T16:02:37.574" v="270" actId="6549"/>
          <ac:spMkLst>
            <pc:docMk/>
            <pc:sldMk cId="2209707681" sldId="308"/>
            <ac:spMk id="2" creationId="{AF3124AE-4CFD-2707-F1EB-331110A5C996}"/>
          </ac:spMkLst>
        </pc:spChg>
        <pc:spChg chg="mod">
          <ac:chgData name="Sefam Agbenyega" userId="1af07ab0da001b2a" providerId="LiveId" clId="{57C9C47A-D592-4629-9BA7-D4AB0A8D669E}" dt="2023-07-08T16:04:08.520" v="357" actId="20577"/>
          <ac:spMkLst>
            <pc:docMk/>
            <pc:sldMk cId="2209707681" sldId="308"/>
            <ac:spMk id="4" creationId="{F070D02E-A2D8-1B97-3B44-A782CF1FFEFA}"/>
          </ac:spMkLst>
        </pc:spChg>
        <pc:spChg chg="mod">
          <ac:chgData name="Sefam Agbenyega" userId="1af07ab0da001b2a" providerId="LiveId" clId="{57C9C47A-D592-4629-9BA7-D4AB0A8D669E}" dt="2023-07-08T16:04:21.541" v="390" actId="20577"/>
          <ac:spMkLst>
            <pc:docMk/>
            <pc:sldMk cId="2209707681" sldId="308"/>
            <ac:spMk id="5" creationId="{54E72041-6C1E-C2CA-D640-76E6BDC1867E}"/>
          </ac:spMkLst>
        </pc:spChg>
        <pc:spChg chg="add del mod">
          <ac:chgData name="Sefam Agbenyega" userId="1af07ab0da001b2a" providerId="LiveId" clId="{57C9C47A-D592-4629-9BA7-D4AB0A8D669E}" dt="2023-07-08T16:02:30.636" v="269" actId="931"/>
          <ac:spMkLst>
            <pc:docMk/>
            <pc:sldMk cId="2209707681" sldId="308"/>
            <ac:spMk id="7" creationId="{05D477AA-C119-9B71-D8B1-37BA5F856A7A}"/>
          </ac:spMkLst>
        </pc:spChg>
        <pc:picChg chg="add mod">
          <ac:chgData name="Sefam Agbenyega" userId="1af07ab0da001b2a" providerId="LiveId" clId="{57C9C47A-D592-4629-9BA7-D4AB0A8D669E}" dt="2023-07-08T16:02:49.610" v="275" actId="1076"/>
          <ac:picMkLst>
            <pc:docMk/>
            <pc:sldMk cId="2209707681" sldId="308"/>
            <ac:picMk id="9" creationId="{D1008ADA-B0EC-9A8C-0EDF-B360D706E59B}"/>
          </ac:picMkLst>
        </pc:picChg>
        <pc:picChg chg="del">
          <ac:chgData name="Sefam Agbenyega" userId="1af07ab0da001b2a" providerId="LiveId" clId="{57C9C47A-D592-4629-9BA7-D4AB0A8D669E}" dt="2023-07-08T16:02:25.688" v="268" actId="478"/>
          <ac:picMkLst>
            <pc:docMk/>
            <pc:sldMk cId="2209707681" sldId="308"/>
            <ac:picMk id="10" creationId="{B6369B35-50A7-00D3-27B6-8205D7F7202F}"/>
          </ac:picMkLst>
        </pc:picChg>
      </pc:sldChg>
      <pc:sldChg chg="addSp delSp modSp add mod ord">
        <pc:chgData name="Sefam Agbenyega" userId="1af07ab0da001b2a" providerId="LiveId" clId="{57C9C47A-D592-4629-9BA7-D4AB0A8D669E}" dt="2023-07-08T16:38:58.345" v="490" actId="1076"/>
        <pc:sldMkLst>
          <pc:docMk/>
          <pc:sldMk cId="239853553" sldId="309"/>
        </pc:sldMkLst>
        <pc:spChg chg="add del mod">
          <ac:chgData name="Sefam Agbenyega" userId="1af07ab0da001b2a" providerId="LiveId" clId="{57C9C47A-D592-4629-9BA7-D4AB0A8D669E}" dt="2023-07-08T16:38:56.191" v="489" actId="931"/>
          <ac:spMkLst>
            <pc:docMk/>
            <pc:sldMk cId="239853553" sldId="309"/>
            <ac:spMk id="7" creationId="{19648623-8E76-BC15-12BB-12BE6D2746F6}"/>
          </ac:spMkLst>
        </pc:spChg>
        <pc:picChg chg="add mod">
          <ac:chgData name="Sefam Agbenyega" userId="1af07ab0da001b2a" providerId="LiveId" clId="{57C9C47A-D592-4629-9BA7-D4AB0A8D669E}" dt="2023-07-08T16:38:58.345" v="490" actId="1076"/>
          <ac:picMkLst>
            <pc:docMk/>
            <pc:sldMk cId="239853553" sldId="309"/>
            <ac:picMk id="9" creationId="{0DDCA6DA-A12E-AEC0-B3A6-1FBC562239E3}"/>
          </ac:picMkLst>
        </pc:picChg>
        <pc:picChg chg="del">
          <ac:chgData name="Sefam Agbenyega" userId="1af07ab0da001b2a" providerId="LiveId" clId="{57C9C47A-D592-4629-9BA7-D4AB0A8D669E}" dt="2023-07-08T16:38:51.865" v="488" actId="478"/>
          <ac:picMkLst>
            <pc:docMk/>
            <pc:sldMk cId="239853553" sldId="309"/>
            <ac:picMk id="10" creationId="{F53CB34B-81A0-FC01-01B3-9F937824F951}"/>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7/8/2023</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7/8/2023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3.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5.svg"/><Relationship Id="rId4" Type="http://schemas.openxmlformats.org/officeDocument/2006/relationships/image" Target="../media/image1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3.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4.svg"/><Relationship Id="rId12"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image" Target="../media/image2.svg"/><Relationship Id="rId5" Type="http://schemas.openxmlformats.org/officeDocument/2006/relationships/image" Target="../media/image13.svg"/><Relationship Id="rId10" Type="http://schemas.openxmlformats.org/officeDocument/2006/relationships/image" Target="../media/image1.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84664" y="1122363"/>
            <a:ext cx="5486400" cy="2387600"/>
          </a:xfrm>
        </p:spPr>
        <p:txBody>
          <a:bodyPr anchor="b"/>
          <a:lstStyle>
            <a:lvl1pPr algn="l">
              <a:defRPr sz="60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6080759" y="3602038"/>
            <a:ext cx="5486400" cy="1655762"/>
          </a:xfrm>
        </p:spPr>
        <p:txBody>
          <a:bodyPr>
            <a:normAutofit/>
          </a:bodyPr>
          <a:lstStyle>
            <a:lvl1pPr marL="0" indent="0" algn="l">
              <a:lnSpc>
                <a:spcPts val="28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a:extLst>
              <a:ext uri="{FF2B5EF4-FFF2-40B4-BE49-F238E27FC236}">
                <a16:creationId xmlns:a16="http://schemas.microsoft.com/office/drawing/2014/main" id="{FE209C12-0CED-4CD5-B463-885A793CC25E}"/>
              </a:ext>
            </a:extLst>
          </p:cNvPr>
          <p:cNvSpPr>
            <a:spLocks noGrp="1"/>
          </p:cNvSpPr>
          <p:nvPr>
            <p:ph type="ftr" sz="quarter" idx="11"/>
          </p:nvPr>
        </p:nvSpPr>
        <p:spPr>
          <a:xfrm>
            <a:off x="8727198" y="6355080"/>
            <a:ext cx="2286000" cy="365125"/>
          </a:xfrm>
        </p:spPr>
        <p:txBody>
          <a:bodyPr/>
          <a:lstStyle>
            <a:lvl1pPr>
              <a:defRPr>
                <a:solidFill>
                  <a:schemeClr val="bg1"/>
                </a:solidFill>
              </a:defRPr>
            </a:lvl1pPr>
          </a:lstStyle>
          <a:p>
            <a:r>
              <a:rPr lang="en-US" dirty="0"/>
              <a:t>Pitch deck title</a:t>
            </a:r>
          </a:p>
        </p:txBody>
      </p:sp>
      <p:sp>
        <p:nvSpPr>
          <p:cNvPr id="6" name="Slide Number Placeholder 5">
            <a:extLst>
              <a:ext uri="{FF2B5EF4-FFF2-40B4-BE49-F238E27FC236}">
                <a16:creationId xmlns:a16="http://schemas.microsoft.com/office/drawing/2014/main" id="{1A8F03DA-3AA9-44AC-8E2B-D53B8EBEA402}"/>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74D64503-659B-472D-ABF8-01D077EB0D83}"/>
              </a:ext>
            </a:extLst>
          </p:cNvPr>
          <p:cNvSpPr>
            <a:spLocks noGrp="1"/>
          </p:cNvSpPr>
          <p:nvPr>
            <p:ph type="dt" sz="half" idx="10"/>
          </p:nvPr>
        </p:nvSpPr>
        <p:spPr>
          <a:xfrm>
            <a:off x="7508027" y="6353175"/>
            <a:ext cx="1097280" cy="365125"/>
          </a:xfrm>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10182226" cy="1325880"/>
          </a:xfrm>
        </p:spPr>
        <p:txBody>
          <a:bodyPr anchor="t" anchorCtr="0"/>
          <a:lstStyle>
            <a:lvl1pPr>
              <a:defRPr cap="all" baseline="0">
                <a:solidFill>
                  <a:schemeClr val="tx2"/>
                </a:solidFill>
              </a:defRPr>
            </a:lvl1pPr>
          </a:lstStyle>
          <a:p>
            <a:r>
              <a:rPr lang="en-US" dirty="0"/>
              <a:t>CLICK TO ADD TITLE</a:t>
            </a:r>
          </a:p>
        </p:txBody>
      </p:sp>
      <p:sp>
        <p:nvSpPr>
          <p:cNvPr id="9" name="Text Placeholder 8">
            <a:extLst>
              <a:ext uri="{FF2B5EF4-FFF2-40B4-BE49-F238E27FC236}">
                <a16:creationId xmlns:a16="http://schemas.microsoft.com/office/drawing/2014/main" id="{E2785225-FC1B-45E9-82D0-A13EF8F061A6}"/>
              </a:ext>
            </a:extLst>
          </p:cNvPr>
          <p:cNvSpPr>
            <a:spLocks noGrp="1"/>
          </p:cNvSpPr>
          <p:nvPr>
            <p:ph type="body" sz="quarter" idx="21" hasCustomPrompt="1"/>
          </p:nvPr>
        </p:nvSpPr>
        <p:spPr>
          <a:xfrm>
            <a:off x="1380744" y="2203704"/>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0" name="Text Placeholder 8">
            <a:extLst>
              <a:ext uri="{FF2B5EF4-FFF2-40B4-BE49-F238E27FC236}">
                <a16:creationId xmlns:a16="http://schemas.microsoft.com/office/drawing/2014/main" id="{70F3FFA0-BD69-4D83-ABB7-496D4AF91AD5}"/>
              </a:ext>
            </a:extLst>
          </p:cNvPr>
          <p:cNvSpPr>
            <a:spLocks noGrp="1"/>
          </p:cNvSpPr>
          <p:nvPr>
            <p:ph type="body" sz="quarter" idx="22" hasCustomPrompt="1"/>
          </p:nvPr>
        </p:nvSpPr>
        <p:spPr>
          <a:xfrm>
            <a:off x="1325880" y="346557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2" name="Text Placeholder 8">
            <a:extLst>
              <a:ext uri="{FF2B5EF4-FFF2-40B4-BE49-F238E27FC236}">
                <a16:creationId xmlns:a16="http://schemas.microsoft.com/office/drawing/2014/main" id="{49AF8CA2-03BC-4B43-978A-2B68EABFDC47}"/>
              </a:ext>
            </a:extLst>
          </p:cNvPr>
          <p:cNvSpPr>
            <a:spLocks noGrp="1"/>
          </p:cNvSpPr>
          <p:nvPr>
            <p:ph type="body" sz="quarter" idx="23" hasCustomPrompt="1"/>
          </p:nvPr>
        </p:nvSpPr>
        <p:spPr>
          <a:xfrm>
            <a:off x="1325880" y="474573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dirty="0"/>
              <a:t>20XX</a:t>
            </a:r>
          </a:p>
        </p:txBody>
      </p:sp>
      <p:sp>
        <p:nvSpPr>
          <p:cNvPr id="15" name="Text Placeholder 14">
            <a:extLst>
              <a:ext uri="{FF2B5EF4-FFF2-40B4-BE49-F238E27FC236}">
                <a16:creationId xmlns:a16="http://schemas.microsoft.com/office/drawing/2014/main" id="{96833738-63D7-4DAA-92B0-C4286C4F8361}"/>
              </a:ext>
            </a:extLst>
          </p:cNvPr>
          <p:cNvSpPr>
            <a:spLocks noGrp="1"/>
          </p:cNvSpPr>
          <p:nvPr>
            <p:ph type="body" sz="quarter" idx="24"/>
          </p:nvPr>
        </p:nvSpPr>
        <p:spPr>
          <a:xfrm>
            <a:off x="4489704" y="262432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6" name="Text Placeholder 14">
            <a:extLst>
              <a:ext uri="{FF2B5EF4-FFF2-40B4-BE49-F238E27FC236}">
                <a16:creationId xmlns:a16="http://schemas.microsoft.com/office/drawing/2014/main" id="{EAF6FAB7-3D8F-43EF-801E-D9E6948A8409}"/>
              </a:ext>
            </a:extLst>
          </p:cNvPr>
          <p:cNvSpPr>
            <a:spLocks noGrp="1"/>
          </p:cNvSpPr>
          <p:nvPr>
            <p:ph type="body" sz="quarter" idx="26"/>
          </p:nvPr>
        </p:nvSpPr>
        <p:spPr>
          <a:xfrm>
            <a:off x="4489704" y="390448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8" name="Text Placeholder 14">
            <a:extLst>
              <a:ext uri="{FF2B5EF4-FFF2-40B4-BE49-F238E27FC236}">
                <a16:creationId xmlns:a16="http://schemas.microsoft.com/office/drawing/2014/main" id="{13A498D1-E978-4C02-8712-EA7A16D153FE}"/>
              </a:ext>
            </a:extLst>
          </p:cNvPr>
          <p:cNvSpPr>
            <a:spLocks noGrp="1"/>
          </p:cNvSpPr>
          <p:nvPr>
            <p:ph type="body" sz="quarter" idx="28"/>
          </p:nvPr>
        </p:nvSpPr>
        <p:spPr>
          <a:xfrm>
            <a:off x="4489704" y="5157216"/>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cxnSp>
        <p:nvCxnSpPr>
          <p:cNvPr id="3" name="Straight Connector 2">
            <a:extLst>
              <a:ext uri="{FF2B5EF4-FFF2-40B4-BE49-F238E27FC236}">
                <a16:creationId xmlns:a16="http://schemas.microsoft.com/office/drawing/2014/main" id="{AF8E4D1E-5580-4429-B822-B0ACA17BF2DE}"/>
              </a:ext>
              <a:ext uri="{C183D7F6-B498-43B3-948B-1728B52AA6E4}">
                <adec:decorative xmlns:adec="http://schemas.microsoft.com/office/drawing/2017/decorative" val="1"/>
              </a:ext>
            </a:extLst>
          </p:cNvPr>
          <p:cNvCxnSpPr>
            <a:cxnSpLocks/>
          </p:cNvCxnSpPr>
          <p:nvPr userDrawn="1"/>
        </p:nvCxnSpPr>
        <p:spPr>
          <a:xfrm>
            <a:off x="1704025" y="285325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628EFE5A-E7ED-42E0-B4F7-CD6FB9AC0BE3}"/>
              </a:ext>
              <a:ext uri="{C183D7F6-B498-43B3-948B-1728B52AA6E4}">
                <adec:decorative xmlns:adec="http://schemas.microsoft.com/office/drawing/2017/decorative" val="1"/>
              </a:ext>
            </a:extLst>
          </p:cNvPr>
          <p:cNvSpPr/>
          <p:nvPr userDrawn="1"/>
        </p:nvSpPr>
        <p:spPr>
          <a:xfrm>
            <a:off x="3982733" y="274464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A99E5560-6CE0-4494-96B0-E58711D435AA}"/>
              </a:ext>
              <a:ext uri="{C183D7F6-B498-43B3-948B-1728B52AA6E4}">
                <adec:decorative xmlns:adec="http://schemas.microsoft.com/office/drawing/2017/decorative" val="1"/>
              </a:ext>
            </a:extLst>
          </p:cNvPr>
          <p:cNvGrpSpPr/>
          <p:nvPr userDrawn="1"/>
        </p:nvGrpSpPr>
        <p:grpSpPr>
          <a:xfrm>
            <a:off x="1717361" y="4002156"/>
            <a:ext cx="2495929" cy="1480420"/>
            <a:chOff x="1717361" y="4002156"/>
            <a:chExt cx="2495929" cy="1480420"/>
          </a:xfrm>
        </p:grpSpPr>
        <p:cxnSp>
          <p:nvCxnSpPr>
            <p:cNvPr id="5" name="Straight Connector 4">
              <a:extLst>
                <a:ext uri="{FF2B5EF4-FFF2-40B4-BE49-F238E27FC236}">
                  <a16:creationId xmlns:a16="http://schemas.microsoft.com/office/drawing/2014/main" id="{F242903C-0FC5-4F7E-A59A-1B57A8012CD8}"/>
                </a:ext>
              </a:extLst>
            </p:cNvPr>
            <p:cNvCxnSpPr>
              <a:cxnSpLocks/>
            </p:cNvCxnSpPr>
            <p:nvPr userDrawn="1"/>
          </p:nvCxnSpPr>
          <p:spPr>
            <a:xfrm>
              <a:off x="1717361" y="411076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02427F1-9BD1-40C4-8447-54CA2F762B28}"/>
                </a:ext>
              </a:extLst>
            </p:cNvPr>
            <p:cNvSpPr/>
            <p:nvPr userDrawn="1"/>
          </p:nvSpPr>
          <p:spPr>
            <a:xfrm>
              <a:off x="3996069" y="400215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9D896F91-3D1D-4BF4-B726-B6B1034E68C1}"/>
                </a:ext>
              </a:extLst>
            </p:cNvPr>
            <p:cNvCxnSpPr>
              <a:cxnSpLocks/>
            </p:cNvCxnSpPr>
            <p:nvPr userDrawn="1"/>
          </p:nvCxnSpPr>
          <p:spPr>
            <a:xfrm>
              <a:off x="1717361" y="5373966"/>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72AAC415-7A20-4A4D-80B1-B4AD3D514249}"/>
                </a:ext>
              </a:extLst>
            </p:cNvPr>
            <p:cNvSpPr/>
            <p:nvPr userDrawn="1"/>
          </p:nvSpPr>
          <p:spPr>
            <a:xfrm>
              <a:off x="3996069" y="5265355"/>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dirty="0"/>
              <a:t>Pitch deck title</a:t>
            </a:r>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62456"/>
          </a:xfrm>
        </p:spPr>
        <p:txBody>
          <a:bodyPr anchor="t" anchorCtr="0"/>
          <a:lstStyle>
            <a:lvl1pPr>
              <a:defRPr cap="all" baseline="0">
                <a:solidFill>
                  <a:schemeClr val="accent1"/>
                </a:solidFill>
              </a:defRPr>
            </a:lvl1pPr>
          </a:lstStyle>
          <a:p>
            <a:r>
              <a:rPr lang="en-US" dirty="0"/>
              <a:t>CLICK TO ADD TITLE</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5864487"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5863344"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88813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etition char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endParaRPr lang="en-ZA" dirty="0"/>
          </a:p>
        </p:txBody>
      </p:sp>
      <p:sp>
        <p:nvSpPr>
          <p:cNvPr id="10" name="Text Placeholder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5271896" y="2355182"/>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2" name="Text Placeholder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1070771" y="3383280"/>
            <a:ext cx="1980000" cy="365760"/>
          </a:xfrm>
        </p:spPr>
        <p:txBody>
          <a:bodyPr>
            <a:noAutofit/>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3" name="Text Placeholder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171870" y="3383280"/>
            <a:ext cx="1980000" cy="365760"/>
          </a:xfrm>
        </p:spPr>
        <p:txBody>
          <a:bodyPr>
            <a:noAutofit/>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1" name="Text Placeholder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5264750" y="4933275"/>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pic>
        <p:nvPicPr>
          <p:cNvPr id="5" name="Graphic 4">
            <a:extLst>
              <a:ext uri="{FF2B5EF4-FFF2-40B4-BE49-F238E27FC236}">
                <a16:creationId xmlns:a16="http://schemas.microsoft.com/office/drawing/2014/main" id="{6FBF4C06-0880-4F64-AC8F-328C5513CDB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1177016" y="0"/>
            <a:ext cx="1014984" cy="1014984"/>
          </a:xfrm>
          <a:prstGeom prst="rect">
            <a:avLst/>
          </a:prstGeom>
        </p:spPr>
      </p:pic>
      <p:cxnSp>
        <p:nvCxnSpPr>
          <p:cNvPr id="6" name="Straight Connector 5">
            <a:extLst>
              <a:ext uri="{FF2B5EF4-FFF2-40B4-BE49-F238E27FC236}">
                <a16:creationId xmlns:a16="http://schemas.microsoft.com/office/drawing/2014/main" id="{7056531B-7079-455E-BCF7-DB094C331221}"/>
              </a:ext>
              <a:ext uri="{C183D7F6-B498-43B3-948B-1728B52AA6E4}">
                <adec:decorative xmlns:adec="http://schemas.microsoft.com/office/drawing/2017/decorative" val="1"/>
              </a:ext>
            </a:extLst>
          </p:cNvPr>
          <p:cNvCxnSpPr>
            <a:cxnSpLocks/>
          </p:cNvCxnSpPr>
          <p:nvPr userDrawn="1"/>
        </p:nvCxnSpPr>
        <p:spPr>
          <a:xfrm>
            <a:off x="1066800" y="3771900"/>
            <a:ext cx="10058400" cy="0"/>
          </a:xfrm>
          <a:prstGeom prst="line">
            <a:avLst/>
          </a:prstGeom>
          <a:ln w="38100" cap="sq">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1F2D70-0FC3-41BD-9F38-7F41F01349A9}"/>
              </a:ext>
              <a:ext uri="{C183D7F6-B498-43B3-948B-1728B52AA6E4}">
                <adec:decorative xmlns:adec="http://schemas.microsoft.com/office/drawing/2017/decorative" val="1"/>
              </a:ext>
            </a:extLst>
          </p:cNvPr>
          <p:cNvCxnSpPr>
            <a:cxnSpLocks/>
          </p:cNvCxnSpPr>
          <p:nvPr userDrawn="1"/>
        </p:nvCxnSpPr>
        <p:spPr>
          <a:xfrm>
            <a:off x="6254750" y="2743200"/>
            <a:ext cx="0" cy="206692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Date Placeholder 3">
            <a:extLst>
              <a:ext uri="{FF2B5EF4-FFF2-40B4-BE49-F238E27FC236}">
                <a16:creationId xmlns:a16="http://schemas.microsoft.com/office/drawing/2014/main" id="{17210727-8680-449A-9AC7-094F823C71B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8" name="Footer Placeholder 4">
            <a:extLst>
              <a:ext uri="{FF2B5EF4-FFF2-40B4-BE49-F238E27FC236}">
                <a16:creationId xmlns:a16="http://schemas.microsoft.com/office/drawing/2014/main" id="{C53C0381-DF18-4C74-B221-4703565029CC}"/>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9" name="Slide Number Placeholder 5">
            <a:extLst>
              <a:ext uri="{FF2B5EF4-FFF2-40B4-BE49-F238E27FC236}">
                <a16:creationId xmlns:a16="http://schemas.microsoft.com/office/drawing/2014/main" id="{6338C9D5-18F2-4E98-9B4B-F691BC24D017}"/>
              </a:ext>
            </a:extLst>
          </p:cNvPr>
          <p:cNvSpPr>
            <a:spLocks noGrp="1"/>
          </p:cNvSpPr>
          <p:nvPr>
            <p:ph type="sldNum" sz="quarter" idx="16"/>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86500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ction">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4" name="Group 3">
            <a:extLst>
              <a:ext uri="{FF2B5EF4-FFF2-40B4-BE49-F238E27FC236}">
                <a16:creationId xmlns:a16="http://schemas.microsoft.com/office/drawing/2014/main" id="{0CBECFE1-9F80-4EFE-9699-3A240475EEDE}"/>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3489227">
              <a:off x="3019001" y="3357927"/>
              <a:ext cx="2029968" cy="2029968"/>
            </a:xfrm>
            <a:prstGeom prst="rect">
              <a:avLst/>
            </a:prstGeom>
          </p:spPr>
        </p:pic>
        <p:grpSp>
          <p:nvGrpSpPr>
            <p:cNvPr id="3" name="Group 2">
              <a:extLst>
                <a:ext uri="{FF2B5EF4-FFF2-40B4-BE49-F238E27FC236}">
                  <a16:creationId xmlns:a16="http://schemas.microsoft.com/office/drawing/2014/main" id="{E5E36EA0-9B77-4A31-A56A-93DEC2F87C2C}"/>
                </a:ext>
              </a:extLst>
            </p:cNvPr>
            <p:cNvGrpSpPr/>
            <p:nvPr userDrawn="1"/>
          </p:nvGrpSpPr>
          <p:grpSpPr>
            <a:xfrm>
              <a:off x="-193623" y="458228"/>
              <a:ext cx="4229571" cy="6401869"/>
              <a:chOff x="-193623" y="458228"/>
              <a:chExt cx="4229571" cy="6401869"/>
            </a:xfrm>
          </p:grpSpPr>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sp>
        <p:nvSpPr>
          <p:cNvPr id="94" name="Text Placeholder 9">
            <a:extLst>
              <a:ext uri="{FF2B5EF4-FFF2-40B4-BE49-F238E27FC236}">
                <a16:creationId xmlns:a16="http://schemas.microsoft.com/office/drawing/2014/main" id="{32E9F26D-470A-4D61-B420-B2AE034ED8A0}"/>
              </a:ext>
            </a:extLst>
          </p:cNvPr>
          <p:cNvSpPr>
            <a:spLocks noGrp="1"/>
          </p:cNvSpPr>
          <p:nvPr>
            <p:ph type="body" sz="quarter" idx="20"/>
          </p:nvPr>
        </p:nvSpPr>
        <p:spPr>
          <a:xfrm>
            <a:off x="4932208" y="1818208"/>
            <a:ext cx="6336792" cy="539812"/>
          </a:xfrm>
        </p:spPr>
        <p:txBody>
          <a:bodyPr>
            <a:normAutofit/>
          </a:bodyPr>
          <a:lstStyle>
            <a:lvl1pPr marL="0" indent="0">
              <a:lnSpc>
                <a:spcPts val="2400"/>
              </a:lnSpc>
              <a:buNone/>
              <a:defRPr sz="18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2" name="Text Placeholder 9">
            <a:extLst>
              <a:ext uri="{FF2B5EF4-FFF2-40B4-BE49-F238E27FC236}">
                <a16:creationId xmlns:a16="http://schemas.microsoft.com/office/drawing/2014/main" id="{1955D76A-22F6-4027-BBB2-B9D632FFEF26}"/>
              </a:ext>
            </a:extLst>
          </p:cNvPr>
          <p:cNvSpPr>
            <a:spLocks noGrp="1"/>
          </p:cNvSpPr>
          <p:nvPr>
            <p:ph type="body" sz="quarter" idx="15" hasCustomPrompt="1"/>
          </p:nvPr>
        </p:nvSpPr>
        <p:spPr>
          <a:xfrm>
            <a:off x="4937760" y="2606040"/>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B4867646-E605-4DCE-A193-DD63E54B12D1}"/>
              </a:ext>
            </a:extLst>
          </p:cNvPr>
          <p:cNvSpPr>
            <a:spLocks noGrp="1"/>
          </p:cNvSpPr>
          <p:nvPr>
            <p:ph type="body" sz="quarter" idx="13"/>
          </p:nvPr>
        </p:nvSpPr>
        <p:spPr>
          <a:xfrm>
            <a:off x="4937760" y="2907792"/>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5" name="Text Placeholder 9">
            <a:extLst>
              <a:ext uri="{FF2B5EF4-FFF2-40B4-BE49-F238E27FC236}">
                <a16:creationId xmlns:a16="http://schemas.microsoft.com/office/drawing/2014/main" id="{A5839152-B87E-4F7A-AF8F-37F412A6F61A}"/>
              </a:ext>
            </a:extLst>
          </p:cNvPr>
          <p:cNvSpPr>
            <a:spLocks noGrp="1"/>
          </p:cNvSpPr>
          <p:nvPr>
            <p:ph type="body" sz="quarter" idx="17" hasCustomPrompt="1"/>
          </p:nvPr>
        </p:nvSpPr>
        <p:spPr>
          <a:xfrm>
            <a:off x="4937760" y="389534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4914385C-D888-405F-A9D8-61CC2E9F72C0}"/>
              </a:ext>
            </a:extLst>
          </p:cNvPr>
          <p:cNvSpPr>
            <a:spLocks noGrp="1"/>
          </p:cNvSpPr>
          <p:nvPr>
            <p:ph type="body" sz="quarter" idx="16"/>
          </p:nvPr>
        </p:nvSpPr>
        <p:spPr>
          <a:xfrm>
            <a:off x="4937760" y="4206240"/>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3" name="Text Placeholder 9">
            <a:extLst>
              <a:ext uri="{FF2B5EF4-FFF2-40B4-BE49-F238E27FC236}">
                <a16:creationId xmlns:a16="http://schemas.microsoft.com/office/drawing/2014/main" id="{C2F11BC9-5663-4641-AFD6-EF2749EDDAED}"/>
              </a:ext>
            </a:extLst>
          </p:cNvPr>
          <p:cNvSpPr>
            <a:spLocks noGrp="1"/>
          </p:cNvSpPr>
          <p:nvPr>
            <p:ph type="body" sz="quarter" idx="19" hasCustomPrompt="1"/>
          </p:nvPr>
        </p:nvSpPr>
        <p:spPr>
          <a:xfrm>
            <a:off x="4933747" y="522122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2" name="Text Placeholder 9">
            <a:extLst>
              <a:ext uri="{FF2B5EF4-FFF2-40B4-BE49-F238E27FC236}">
                <a16:creationId xmlns:a16="http://schemas.microsoft.com/office/drawing/2014/main" id="{963F6C91-7F9C-4273-8FDE-92A9BA3B8DE4}"/>
              </a:ext>
            </a:extLst>
          </p:cNvPr>
          <p:cNvSpPr>
            <a:spLocks noGrp="1"/>
          </p:cNvSpPr>
          <p:nvPr>
            <p:ph type="body" sz="quarter" idx="18"/>
          </p:nvPr>
        </p:nvSpPr>
        <p:spPr>
          <a:xfrm>
            <a:off x="4933747" y="5541264"/>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1357998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with subtit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25563"/>
          </a:xfrm>
        </p:spPr>
        <p:txBody>
          <a:bodyPr anchor="t" anchorCtr="0"/>
          <a:lstStyle>
            <a:lvl1pPr>
              <a:defRPr cap="all" baseline="0">
                <a:solidFill>
                  <a:schemeClr val="accent1"/>
                </a:solidFill>
              </a:defRPr>
            </a:lvl1pPr>
          </a:lstStyle>
          <a:p>
            <a:r>
              <a:rPr lang="en-US" dirty="0"/>
              <a:t>CLICK TO ADD TITLE</a:t>
            </a:r>
          </a:p>
        </p:txBody>
      </p:sp>
      <p:sp>
        <p:nvSpPr>
          <p:cNvPr id="22" name="Text Placeholder 21">
            <a:extLst>
              <a:ext uri="{FF2B5EF4-FFF2-40B4-BE49-F238E27FC236}">
                <a16:creationId xmlns:a16="http://schemas.microsoft.com/office/drawing/2014/main" id="{AD170077-B4B3-49F8-9FCD-908C81278926}"/>
              </a:ext>
            </a:extLst>
          </p:cNvPr>
          <p:cNvSpPr>
            <a:spLocks noGrp="1"/>
          </p:cNvSpPr>
          <p:nvPr>
            <p:ph type="body" sz="quarter" idx="14"/>
          </p:nvPr>
        </p:nvSpPr>
        <p:spPr>
          <a:xfrm>
            <a:off x="914400" y="1595438"/>
            <a:ext cx="9124950" cy="600075"/>
          </a:xfrm>
        </p:spPr>
        <p:txBody>
          <a:bodyPr>
            <a:no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a:p>
            <a:pPr lvl="1"/>
            <a:r>
              <a:rPr lang="en-US"/>
              <a:t>Second level</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6373368"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372225"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245CE27-BF50-45D1-92DF-3CC2CC341A7C}"/>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75606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838200" y="896112"/>
            <a:ext cx="10515600" cy="1325563"/>
          </a:xfrm>
        </p:spPr>
        <p:txBody>
          <a:bodyPr anchor="t" anchorCtr="0"/>
          <a:lstStyle>
            <a:lvl1pPr>
              <a:defRPr cap="all" baseline="0">
                <a:solidFill>
                  <a:schemeClr val="tx2"/>
                </a:solidFill>
              </a:defRPr>
            </a:lvl1pPr>
          </a:lstStyle>
          <a:p>
            <a:r>
              <a:rPr lang="en-US" dirty="0"/>
              <a:t>Click to ADD TITLE</a:t>
            </a:r>
            <a:endParaRPr lang="en-ZA" dirty="0"/>
          </a:p>
        </p:txBody>
      </p:sp>
      <p:sp>
        <p:nvSpPr>
          <p:cNvPr id="35" name="Text Placeholder 3">
            <a:extLst>
              <a:ext uri="{FF2B5EF4-FFF2-40B4-BE49-F238E27FC236}">
                <a16:creationId xmlns:a16="http://schemas.microsoft.com/office/drawing/2014/main" id="{EC5BA522-ACA2-41E7-8167-4CAD19A343D4}"/>
              </a:ext>
            </a:extLst>
          </p:cNvPr>
          <p:cNvSpPr>
            <a:spLocks noGrp="1"/>
          </p:cNvSpPr>
          <p:nvPr>
            <p:ph type="body" sz="quarter" idx="59" hasCustomPrompt="1"/>
          </p:nvPr>
        </p:nvSpPr>
        <p:spPr>
          <a:xfrm>
            <a:off x="2258568" y="230428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36" name="Text Placeholder 36">
            <a:extLst>
              <a:ext uri="{FF2B5EF4-FFF2-40B4-BE49-F238E27FC236}">
                <a16:creationId xmlns:a16="http://schemas.microsoft.com/office/drawing/2014/main" id="{3FE4D07D-18EE-4015-BE1A-670EF5502FD5}"/>
              </a:ext>
            </a:extLst>
          </p:cNvPr>
          <p:cNvSpPr>
            <a:spLocks noGrp="1"/>
          </p:cNvSpPr>
          <p:nvPr>
            <p:ph type="body" sz="quarter" idx="60" hasCustomPrompt="1"/>
          </p:nvPr>
        </p:nvSpPr>
        <p:spPr>
          <a:xfrm>
            <a:off x="2313432" y="261518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59" name="Text Placeholder 3">
            <a:extLst>
              <a:ext uri="{FF2B5EF4-FFF2-40B4-BE49-F238E27FC236}">
                <a16:creationId xmlns:a16="http://schemas.microsoft.com/office/drawing/2014/main" id="{6962D0AF-583F-4670-BC13-F7BAE6B6974D}"/>
              </a:ext>
            </a:extLst>
          </p:cNvPr>
          <p:cNvSpPr>
            <a:spLocks noGrp="1"/>
          </p:cNvSpPr>
          <p:nvPr>
            <p:ph type="body" sz="quarter" idx="61" hasCustomPrompt="1"/>
          </p:nvPr>
        </p:nvSpPr>
        <p:spPr>
          <a:xfrm>
            <a:off x="4667859" y="230254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0" name="Text Placeholder 36">
            <a:extLst>
              <a:ext uri="{FF2B5EF4-FFF2-40B4-BE49-F238E27FC236}">
                <a16:creationId xmlns:a16="http://schemas.microsoft.com/office/drawing/2014/main" id="{C689AF3A-9B30-404A-B454-562D375F9B93}"/>
              </a:ext>
            </a:extLst>
          </p:cNvPr>
          <p:cNvSpPr>
            <a:spLocks noGrp="1"/>
          </p:cNvSpPr>
          <p:nvPr>
            <p:ph type="body" sz="quarter" idx="62" hasCustomPrompt="1"/>
          </p:nvPr>
        </p:nvSpPr>
        <p:spPr>
          <a:xfrm>
            <a:off x="4722723" y="261344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1" name="Text Placeholder 3">
            <a:extLst>
              <a:ext uri="{FF2B5EF4-FFF2-40B4-BE49-F238E27FC236}">
                <a16:creationId xmlns:a16="http://schemas.microsoft.com/office/drawing/2014/main" id="{3352E813-A80F-4AEB-908D-C58B76F95B15}"/>
              </a:ext>
            </a:extLst>
          </p:cNvPr>
          <p:cNvSpPr>
            <a:spLocks noGrp="1"/>
          </p:cNvSpPr>
          <p:nvPr>
            <p:ph type="body" sz="quarter" idx="63" hasCustomPrompt="1"/>
          </p:nvPr>
        </p:nvSpPr>
        <p:spPr>
          <a:xfrm>
            <a:off x="8577756" y="231969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2" name="Text Placeholder 36">
            <a:extLst>
              <a:ext uri="{FF2B5EF4-FFF2-40B4-BE49-F238E27FC236}">
                <a16:creationId xmlns:a16="http://schemas.microsoft.com/office/drawing/2014/main" id="{58E04D07-1AA8-4C7D-A594-AD4587E5077E}"/>
              </a:ext>
            </a:extLst>
          </p:cNvPr>
          <p:cNvSpPr>
            <a:spLocks noGrp="1"/>
          </p:cNvSpPr>
          <p:nvPr>
            <p:ph type="body" sz="quarter" idx="64" hasCustomPrompt="1"/>
          </p:nvPr>
        </p:nvSpPr>
        <p:spPr>
          <a:xfrm>
            <a:off x="8632620" y="263059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9" name="Text Placeholder 10">
            <a:extLst>
              <a:ext uri="{FF2B5EF4-FFF2-40B4-BE49-F238E27FC236}">
                <a16:creationId xmlns:a16="http://schemas.microsoft.com/office/drawing/2014/main" id="{7811C96E-0DEE-4C3C-914D-3D8E37D685D8}"/>
              </a:ext>
            </a:extLst>
          </p:cNvPr>
          <p:cNvSpPr>
            <a:spLocks noGrp="1"/>
          </p:cNvSpPr>
          <p:nvPr>
            <p:ph type="body" sz="quarter" idx="33" hasCustomPrompt="1"/>
          </p:nvPr>
        </p:nvSpPr>
        <p:spPr>
          <a:xfrm>
            <a:off x="914399" y="3354712"/>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10" name="Text Placeholder 10">
            <a:extLst>
              <a:ext uri="{FF2B5EF4-FFF2-40B4-BE49-F238E27FC236}">
                <a16:creationId xmlns:a16="http://schemas.microsoft.com/office/drawing/2014/main" id="{401495E4-6A47-4169-8AF4-736F7CF55C37}"/>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1" name="Text Placeholder 10">
            <a:extLst>
              <a:ext uri="{FF2B5EF4-FFF2-40B4-BE49-F238E27FC236}">
                <a16:creationId xmlns:a16="http://schemas.microsoft.com/office/drawing/2014/main" id="{4A350147-917D-4020-B9C3-CE41143A103A}"/>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2" name="Text Placeholder 10">
            <a:extLst>
              <a:ext uri="{FF2B5EF4-FFF2-40B4-BE49-F238E27FC236}">
                <a16:creationId xmlns:a16="http://schemas.microsoft.com/office/drawing/2014/main" id="{595A6F9E-88A2-46C6-B4B4-642D65C42C1E}"/>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3" name="Text Placeholder 10">
            <a:extLst>
              <a:ext uri="{FF2B5EF4-FFF2-40B4-BE49-F238E27FC236}">
                <a16:creationId xmlns:a16="http://schemas.microsoft.com/office/drawing/2014/main" id="{11C0F1C3-D7E3-418A-8706-CD257C1F5B6A}"/>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5" name="Text Placeholder 10">
            <a:extLst>
              <a:ext uri="{FF2B5EF4-FFF2-40B4-BE49-F238E27FC236}">
                <a16:creationId xmlns:a16="http://schemas.microsoft.com/office/drawing/2014/main" id="{8715823E-52F8-49ED-9EC8-E99ED0915BDD}"/>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7DF700D5-2F9B-4B15-92CF-1052851D5E1B}"/>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BB40768A-A2DB-44AA-89F5-071BCE4D9F91}"/>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9" name="Text Placeholder 10">
            <a:extLst>
              <a:ext uri="{FF2B5EF4-FFF2-40B4-BE49-F238E27FC236}">
                <a16:creationId xmlns:a16="http://schemas.microsoft.com/office/drawing/2014/main" id="{105B8381-43DD-41A0-A705-D1255AC449AE}"/>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0" name="Text Placeholder 10">
            <a:extLst>
              <a:ext uri="{FF2B5EF4-FFF2-40B4-BE49-F238E27FC236}">
                <a16:creationId xmlns:a16="http://schemas.microsoft.com/office/drawing/2014/main" id="{C178CB7C-93FB-40C1-9170-B99EF8EE9E8F}"/>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8" name="Text Placeholder 10">
            <a:extLst>
              <a:ext uri="{FF2B5EF4-FFF2-40B4-BE49-F238E27FC236}">
                <a16:creationId xmlns:a16="http://schemas.microsoft.com/office/drawing/2014/main" id="{16D07EB6-011E-4F65-9F28-20CAB54640E8}"/>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1" name="Text Placeholder 10">
            <a:extLst>
              <a:ext uri="{FF2B5EF4-FFF2-40B4-BE49-F238E27FC236}">
                <a16:creationId xmlns:a16="http://schemas.microsoft.com/office/drawing/2014/main" id="{A2B65EAF-1F60-417C-B138-F72EFEBF6D81}"/>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2" name="Text Placeholder 10">
            <a:extLst>
              <a:ext uri="{FF2B5EF4-FFF2-40B4-BE49-F238E27FC236}">
                <a16:creationId xmlns:a16="http://schemas.microsoft.com/office/drawing/2014/main" id="{76D120F4-A640-421C-B1F8-406158CFBC8E}"/>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105D759B-EB6D-4560-B0B8-1F7EB7D1B841}"/>
              </a:ext>
            </a:extLst>
          </p:cNvPr>
          <p:cNvSpPr>
            <a:spLocks noGrp="1"/>
          </p:cNvSpPr>
          <p:nvPr>
            <p:ph type="body" sz="quarter" idx="38" hasCustomPrompt="1"/>
          </p:nvPr>
        </p:nvSpPr>
        <p:spPr>
          <a:xfrm>
            <a:off x="914400" y="4292468"/>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23" name="Text Placeholder 10">
            <a:extLst>
              <a:ext uri="{FF2B5EF4-FFF2-40B4-BE49-F238E27FC236}">
                <a16:creationId xmlns:a16="http://schemas.microsoft.com/office/drawing/2014/main" id="{BBD14391-1DC8-4D56-951F-25C5BDB3921C}"/>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4" name="Text Placeholder 10">
            <a:extLst>
              <a:ext uri="{FF2B5EF4-FFF2-40B4-BE49-F238E27FC236}">
                <a16:creationId xmlns:a16="http://schemas.microsoft.com/office/drawing/2014/main" id="{93FC04C9-D1DE-47BA-8D50-6D762B72B8FC}"/>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5" name="Text Placeholder 10">
            <a:extLst>
              <a:ext uri="{FF2B5EF4-FFF2-40B4-BE49-F238E27FC236}">
                <a16:creationId xmlns:a16="http://schemas.microsoft.com/office/drawing/2014/main" id="{B8FB174F-BC80-4817-90C7-42F90C7978E5}"/>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6" name="Text Placeholder 10">
            <a:extLst>
              <a:ext uri="{FF2B5EF4-FFF2-40B4-BE49-F238E27FC236}">
                <a16:creationId xmlns:a16="http://schemas.microsoft.com/office/drawing/2014/main" id="{E896FB65-5B08-4993-8523-822688BB2A9B}"/>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DBAF247D-367F-4524-9E85-4B66631D5309}"/>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8" name="Text Placeholder 10">
            <a:extLst>
              <a:ext uri="{FF2B5EF4-FFF2-40B4-BE49-F238E27FC236}">
                <a16:creationId xmlns:a16="http://schemas.microsoft.com/office/drawing/2014/main" id="{4F9BFDEC-4D89-4C8E-A3D9-A6DF0297F780}"/>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9" name="Text Placeholder 10">
            <a:extLst>
              <a:ext uri="{FF2B5EF4-FFF2-40B4-BE49-F238E27FC236}">
                <a16:creationId xmlns:a16="http://schemas.microsoft.com/office/drawing/2014/main" id="{9C08EC58-18EC-4890-94D6-2422A6BBA8D5}"/>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1" name="Text Placeholder 10">
            <a:extLst>
              <a:ext uri="{FF2B5EF4-FFF2-40B4-BE49-F238E27FC236}">
                <a16:creationId xmlns:a16="http://schemas.microsoft.com/office/drawing/2014/main" id="{5F5960EF-7F51-41A0-9E73-D2F727AB3F0D}"/>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2" name="Text Placeholder 10">
            <a:extLst>
              <a:ext uri="{FF2B5EF4-FFF2-40B4-BE49-F238E27FC236}">
                <a16:creationId xmlns:a16="http://schemas.microsoft.com/office/drawing/2014/main" id="{9F81D711-9D82-42A4-8AB2-12D1F4490AAD}"/>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0" name="Text Placeholder 10">
            <a:extLst>
              <a:ext uri="{FF2B5EF4-FFF2-40B4-BE49-F238E27FC236}">
                <a16:creationId xmlns:a16="http://schemas.microsoft.com/office/drawing/2014/main" id="{D360A36A-7282-4045-B0DF-503E6A97BA47}"/>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3" name="Text Placeholder 10">
            <a:extLst>
              <a:ext uri="{FF2B5EF4-FFF2-40B4-BE49-F238E27FC236}">
                <a16:creationId xmlns:a16="http://schemas.microsoft.com/office/drawing/2014/main" id="{0A2E5DCC-5FCD-4396-9980-17ECD06BB370}"/>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4" name="Text Placeholder 10">
            <a:extLst>
              <a:ext uri="{FF2B5EF4-FFF2-40B4-BE49-F238E27FC236}">
                <a16:creationId xmlns:a16="http://schemas.microsoft.com/office/drawing/2014/main" id="{A3860367-6AF8-4009-AE8B-33DEE49D1773}"/>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7" name="Arrow: Right 36">
            <a:extLst>
              <a:ext uri="{FF2B5EF4-FFF2-40B4-BE49-F238E27FC236}">
                <a16:creationId xmlns:a16="http://schemas.microsoft.com/office/drawing/2014/main" id="{A21A7A3E-FAE9-412E-9085-C5396DD58558}"/>
              </a:ext>
              <a:ext uri="{C183D7F6-B498-43B3-948B-1728B52AA6E4}">
                <adec:decorative xmlns:adec="http://schemas.microsoft.com/office/drawing/2017/decorative" val="1"/>
              </a:ext>
            </a:extLst>
          </p:cNvPr>
          <p:cNvSpPr/>
          <p:nvPr userDrawn="1"/>
        </p:nvSpPr>
        <p:spPr>
          <a:xfrm>
            <a:off x="929640" y="3981445"/>
            <a:ext cx="10332720" cy="168656"/>
          </a:xfrm>
          <a:prstGeom prst="rightArrow">
            <a:avLst>
              <a:gd name="adj1" fmla="val 100000"/>
              <a:gd name="adj2" fmla="val 8593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pic>
        <p:nvPicPr>
          <p:cNvPr id="4" name="Graphic 3">
            <a:extLst>
              <a:ext uri="{FF2B5EF4-FFF2-40B4-BE49-F238E27FC236}">
                <a16:creationId xmlns:a16="http://schemas.microsoft.com/office/drawing/2014/main" id="{53DC4F1A-B4E3-468C-B5D4-1171E63EFA1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cxnSp>
        <p:nvCxnSpPr>
          <p:cNvPr id="38" name="Straight Connector 37">
            <a:extLst>
              <a:ext uri="{FF2B5EF4-FFF2-40B4-BE49-F238E27FC236}">
                <a16:creationId xmlns:a16="http://schemas.microsoft.com/office/drawing/2014/main" id="{2DB417EF-A4F1-45A2-ACA0-5C82104244A7}"/>
              </a:ext>
              <a:ext uri="{C183D7F6-B498-43B3-948B-1728B52AA6E4}">
                <adec:decorative xmlns:adec="http://schemas.microsoft.com/office/drawing/2017/decorative" val="1"/>
              </a:ext>
            </a:extLst>
          </p:cNvPr>
          <p:cNvCxnSpPr>
            <a:cxnSpLocks/>
          </p:cNvCxnSpPr>
          <p:nvPr userDrawn="1"/>
        </p:nvCxnSpPr>
        <p:spPr>
          <a:xfrm>
            <a:off x="3044816" y="2697432"/>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E81057A-21E4-4E98-BFE7-5B870E5EAA41}"/>
              </a:ext>
              <a:ext uri="{C183D7F6-B498-43B3-948B-1728B52AA6E4}">
                <adec:decorative xmlns:adec="http://schemas.microsoft.com/office/drawing/2017/decorative" val="1"/>
              </a:ext>
            </a:extLst>
          </p:cNvPr>
          <p:cNvCxnSpPr>
            <a:cxnSpLocks/>
          </p:cNvCxnSpPr>
          <p:nvPr userDrawn="1"/>
        </p:nvCxnSpPr>
        <p:spPr>
          <a:xfrm>
            <a:off x="5423645" y="2697480"/>
            <a:ext cx="0" cy="733425"/>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E7D18C9-8D44-4323-B6BF-BF76C2381281}"/>
              </a:ext>
              <a:ext uri="{C183D7F6-B498-43B3-948B-1728B52AA6E4}">
                <adec:decorative xmlns:adec="http://schemas.microsoft.com/office/drawing/2017/decorative" val="1"/>
              </a:ext>
            </a:extLst>
          </p:cNvPr>
          <p:cNvCxnSpPr>
            <a:cxnSpLocks/>
          </p:cNvCxnSpPr>
          <p:nvPr userDrawn="1"/>
        </p:nvCxnSpPr>
        <p:spPr>
          <a:xfrm>
            <a:off x="9354996" y="269748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201D3F8-FF19-44BC-9EE7-6B58CD82BBD1}"/>
              </a:ext>
              <a:ext uri="{C183D7F6-B498-43B3-948B-1728B52AA6E4}">
                <adec:decorative xmlns:adec="http://schemas.microsoft.com/office/drawing/2017/decorative" val="1"/>
              </a:ext>
            </a:extLst>
          </p:cNvPr>
          <p:cNvCxnSpPr>
            <a:cxnSpLocks/>
          </p:cNvCxnSpPr>
          <p:nvPr userDrawn="1"/>
        </p:nvCxnSpPr>
        <p:spPr>
          <a:xfrm rot="10800000">
            <a:off x="3049258"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6ACB076-AF56-41FE-9380-E9AD0CF40394}"/>
              </a:ext>
              <a:ext uri="{C183D7F6-B498-43B3-948B-1728B52AA6E4}">
                <adec:decorative xmlns:adec="http://schemas.microsoft.com/office/drawing/2017/decorative" val="1"/>
              </a:ext>
            </a:extLst>
          </p:cNvPr>
          <p:cNvCxnSpPr>
            <a:cxnSpLocks/>
          </p:cNvCxnSpPr>
          <p:nvPr userDrawn="1"/>
        </p:nvCxnSpPr>
        <p:spPr>
          <a:xfrm rot="10800000">
            <a:off x="7014003"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01BD79D-A068-4E2B-A576-16599ECD33DF}"/>
              </a:ext>
              <a:ext uri="{C183D7F6-B498-43B3-948B-1728B52AA6E4}">
                <adec:decorative xmlns:adec="http://schemas.microsoft.com/office/drawing/2017/decorative" val="1"/>
              </a:ext>
            </a:extLst>
          </p:cNvPr>
          <p:cNvCxnSpPr>
            <a:cxnSpLocks/>
          </p:cNvCxnSpPr>
          <p:nvPr userDrawn="1"/>
        </p:nvCxnSpPr>
        <p:spPr>
          <a:xfrm rot="10800000">
            <a:off x="10949479"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63" name="Text Placeholder 3">
            <a:extLst>
              <a:ext uri="{FF2B5EF4-FFF2-40B4-BE49-F238E27FC236}">
                <a16:creationId xmlns:a16="http://schemas.microsoft.com/office/drawing/2014/main" id="{28F6AF7C-04EA-4C94-9ADB-02F18DEF5A67}"/>
              </a:ext>
            </a:extLst>
          </p:cNvPr>
          <p:cNvSpPr>
            <a:spLocks noGrp="1"/>
          </p:cNvSpPr>
          <p:nvPr>
            <p:ph type="body" sz="quarter" idx="65" hasCustomPrompt="1"/>
          </p:nvPr>
        </p:nvSpPr>
        <p:spPr>
          <a:xfrm>
            <a:off x="2302341" y="526963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4" name="Text Placeholder 36">
            <a:extLst>
              <a:ext uri="{FF2B5EF4-FFF2-40B4-BE49-F238E27FC236}">
                <a16:creationId xmlns:a16="http://schemas.microsoft.com/office/drawing/2014/main" id="{DBC1E942-B2AC-4A1B-A9BF-207F48444E69}"/>
              </a:ext>
            </a:extLst>
          </p:cNvPr>
          <p:cNvSpPr>
            <a:spLocks noGrp="1"/>
          </p:cNvSpPr>
          <p:nvPr>
            <p:ph type="body" sz="quarter" idx="66" hasCustomPrompt="1"/>
          </p:nvPr>
        </p:nvSpPr>
        <p:spPr>
          <a:xfrm>
            <a:off x="2357205" y="558053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5" name="Text Placeholder 3">
            <a:extLst>
              <a:ext uri="{FF2B5EF4-FFF2-40B4-BE49-F238E27FC236}">
                <a16:creationId xmlns:a16="http://schemas.microsoft.com/office/drawing/2014/main" id="{236CF734-307C-46DF-9F1B-B7B348E8AFEC}"/>
              </a:ext>
            </a:extLst>
          </p:cNvPr>
          <p:cNvSpPr>
            <a:spLocks noGrp="1"/>
          </p:cNvSpPr>
          <p:nvPr>
            <p:ph type="body" sz="quarter" idx="67" hasCustomPrompt="1"/>
          </p:nvPr>
        </p:nvSpPr>
        <p:spPr>
          <a:xfrm>
            <a:off x="6222339"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6" name="Text Placeholder 36">
            <a:extLst>
              <a:ext uri="{FF2B5EF4-FFF2-40B4-BE49-F238E27FC236}">
                <a16:creationId xmlns:a16="http://schemas.microsoft.com/office/drawing/2014/main" id="{A797E2F6-E10E-4B32-8496-AC4E0B14B3F7}"/>
              </a:ext>
            </a:extLst>
          </p:cNvPr>
          <p:cNvSpPr>
            <a:spLocks noGrp="1"/>
          </p:cNvSpPr>
          <p:nvPr>
            <p:ph type="body" sz="quarter" idx="68" hasCustomPrompt="1"/>
          </p:nvPr>
        </p:nvSpPr>
        <p:spPr>
          <a:xfrm>
            <a:off x="6277203"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7" name="Text Placeholder 3">
            <a:extLst>
              <a:ext uri="{FF2B5EF4-FFF2-40B4-BE49-F238E27FC236}">
                <a16:creationId xmlns:a16="http://schemas.microsoft.com/office/drawing/2014/main" id="{FE2C824F-3FEC-4436-8D89-71417F95C4CA}"/>
              </a:ext>
            </a:extLst>
          </p:cNvPr>
          <p:cNvSpPr>
            <a:spLocks noGrp="1"/>
          </p:cNvSpPr>
          <p:nvPr>
            <p:ph type="body" sz="quarter" idx="69" hasCustomPrompt="1"/>
          </p:nvPr>
        </p:nvSpPr>
        <p:spPr>
          <a:xfrm>
            <a:off x="10161393"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8" name="Text Placeholder 36">
            <a:extLst>
              <a:ext uri="{FF2B5EF4-FFF2-40B4-BE49-F238E27FC236}">
                <a16:creationId xmlns:a16="http://schemas.microsoft.com/office/drawing/2014/main" id="{A789A2A0-3ABC-41EA-A65B-C158812FD38D}"/>
              </a:ext>
            </a:extLst>
          </p:cNvPr>
          <p:cNvSpPr>
            <a:spLocks noGrp="1"/>
          </p:cNvSpPr>
          <p:nvPr>
            <p:ph type="body" sz="quarter" idx="70" hasCustomPrompt="1"/>
          </p:nvPr>
        </p:nvSpPr>
        <p:spPr>
          <a:xfrm>
            <a:off x="10216257"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40" name="Date Placeholder 3">
            <a:extLst>
              <a:ext uri="{FF2B5EF4-FFF2-40B4-BE49-F238E27FC236}">
                <a16:creationId xmlns:a16="http://schemas.microsoft.com/office/drawing/2014/main" id="{F15C78F9-B77F-44BB-9DD3-7FD6042F4D4F}"/>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41" name="Footer Placeholder 4">
            <a:extLst>
              <a:ext uri="{FF2B5EF4-FFF2-40B4-BE49-F238E27FC236}">
                <a16:creationId xmlns:a16="http://schemas.microsoft.com/office/drawing/2014/main" id="{7A2CE885-91AB-475D-937A-12B9D463D401}"/>
              </a:ext>
            </a:extLst>
          </p:cNvPr>
          <p:cNvSpPr>
            <a:spLocks noGrp="1"/>
          </p:cNvSpPr>
          <p:nvPr>
            <p:ph type="ftr" sz="quarter" idx="11"/>
          </p:nvPr>
        </p:nvSpPr>
        <p:spPr>
          <a:xfrm>
            <a:off x="5424487" y="6350000"/>
            <a:ext cx="2286000" cy="365125"/>
          </a:xfrm>
        </p:spPr>
        <p:txBody>
          <a:bodyPr/>
          <a:lstStyle>
            <a:lvl1pPr>
              <a:defRPr>
                <a:solidFill>
                  <a:schemeClr val="tx2"/>
                </a:solidFill>
              </a:defRPr>
            </a:lvl1pPr>
          </a:lstStyle>
          <a:p>
            <a:r>
              <a:rPr lang="en-US" dirty="0"/>
              <a:t>Pitch deck title</a:t>
            </a:r>
          </a:p>
        </p:txBody>
      </p:sp>
      <p:sp>
        <p:nvSpPr>
          <p:cNvPr id="42" name="Slide Number Placeholder 5">
            <a:extLst>
              <a:ext uri="{FF2B5EF4-FFF2-40B4-BE49-F238E27FC236}">
                <a16:creationId xmlns:a16="http://schemas.microsoft.com/office/drawing/2014/main" id="{AF0A068C-26D9-4FC8-AD91-8B62AA304C4A}"/>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65061128"/>
      </p:ext>
    </p:extLst>
  </p:cSld>
  <p:clrMapOvr>
    <a:masterClrMapping/>
  </p:clrMapOvr>
  <p:extLst>
    <p:ext uri="{DCECCB84-F9BA-43D5-87BE-67443E8EF086}">
      <p15:sldGuideLst xmlns:p15="http://schemas.microsoft.com/office/powerpoint/2012/main">
        <p15:guide id="1" orient="horz" pos="230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1021080" y="1825625"/>
            <a:ext cx="10515600" cy="4351338"/>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3">
            <a:extLst>
              <a:ext uri="{FF2B5EF4-FFF2-40B4-BE49-F238E27FC236}">
                <a16:creationId xmlns:a16="http://schemas.microsoft.com/office/drawing/2014/main" id="{AB92D86A-5036-415A-B056-A55CB2E0C2C9}"/>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3">
            <a:extLst>
              <a:ext uri="{FF2B5EF4-FFF2-40B4-BE49-F238E27FC236}">
                <a16:creationId xmlns:a16="http://schemas.microsoft.com/office/drawing/2014/main" id="{0C761AA1-7048-41AE-AA8B-1FD077C849B2}"/>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2" name="Footer Placeholder 4">
            <a:extLst>
              <a:ext uri="{FF2B5EF4-FFF2-40B4-BE49-F238E27FC236}">
                <a16:creationId xmlns:a16="http://schemas.microsoft.com/office/drawing/2014/main" id="{36439D65-6A92-4B4C-8307-6CB811F976A3}"/>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3" name="Slide Number Placeholder 5">
            <a:extLst>
              <a:ext uri="{FF2B5EF4-FFF2-40B4-BE49-F238E27FC236}">
                <a16:creationId xmlns:a16="http://schemas.microsoft.com/office/drawing/2014/main" id="{2AB85375-9E39-4BEF-908C-531D02526826}"/>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 4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3632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93392"/>
            <a:ext cx="2286000" cy="22860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10808" y="1993392"/>
            <a:ext cx="2286000" cy="22860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53568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53568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307216" y="1993392"/>
            <a:ext cx="2286000" cy="22860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23316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23316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003624" y="1993392"/>
            <a:ext cx="2286000" cy="22860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8927973"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8927973"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6" name="Graphic 5">
            <a:extLst>
              <a:ext uri="{FF2B5EF4-FFF2-40B4-BE49-F238E27FC236}">
                <a16:creationId xmlns:a16="http://schemas.microsoft.com/office/drawing/2014/main" id="{B2402DAC-DB2C-47BE-AE78-07846291BB8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32" name="Date Placeholder 3">
            <a:extLst>
              <a:ext uri="{FF2B5EF4-FFF2-40B4-BE49-F238E27FC236}">
                <a16:creationId xmlns:a16="http://schemas.microsoft.com/office/drawing/2014/main" id="{B459F3AA-94CC-42D0-8666-6ACC47E3DE37}"/>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33" name="Footer Placeholder 4">
            <a:extLst>
              <a:ext uri="{FF2B5EF4-FFF2-40B4-BE49-F238E27FC236}">
                <a16:creationId xmlns:a16="http://schemas.microsoft.com/office/drawing/2014/main" id="{FD28A03E-E672-4334-B8F0-0D349796763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46" name="Slide Number Placeholder 5">
            <a:extLst>
              <a:ext uri="{FF2B5EF4-FFF2-40B4-BE49-F238E27FC236}">
                <a16:creationId xmlns:a16="http://schemas.microsoft.com/office/drawing/2014/main" id="{985153C5-B300-4F05-832B-67E58EF5A308}"/>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071157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 8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5156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75104"/>
            <a:ext cx="2057400" cy="13716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82999" y="1975104"/>
            <a:ext cx="2057400" cy="13716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60883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60883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451598" y="1975104"/>
            <a:ext cx="2057400" cy="13716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379464"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379464"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220198" y="1975104"/>
            <a:ext cx="2057400" cy="13716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914095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914095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4" name="Picture Placeholder 8">
            <a:extLst>
              <a:ext uri="{FF2B5EF4-FFF2-40B4-BE49-F238E27FC236}">
                <a16:creationId xmlns:a16="http://schemas.microsoft.com/office/drawing/2014/main" id="{7B2E434D-5BFF-4F4E-89CC-2A0B72618AF8}"/>
              </a:ext>
            </a:extLst>
          </p:cNvPr>
          <p:cNvSpPr>
            <a:spLocks noGrp="1"/>
          </p:cNvSpPr>
          <p:nvPr>
            <p:ph type="pic" sz="quarter" idx="25"/>
          </p:nvPr>
        </p:nvSpPr>
        <p:spPr>
          <a:xfrm>
            <a:off x="914400" y="4160520"/>
            <a:ext cx="2057400" cy="1371600"/>
          </a:xfrm>
          <a:solidFill>
            <a:schemeClr val="tx2">
              <a:lumMod val="90000"/>
            </a:schemeClr>
          </a:solidFill>
        </p:spPr>
        <p:txBody>
          <a:bodyPr/>
          <a:lstStyle/>
          <a:p>
            <a:r>
              <a:rPr lang="en-US"/>
              <a:t>Click icon to add picture</a:t>
            </a:r>
            <a:endParaRPr lang="en-US" dirty="0"/>
          </a:p>
        </p:txBody>
      </p:sp>
      <p:sp>
        <p:nvSpPr>
          <p:cNvPr id="35" name="Text Placeholder 10">
            <a:extLst>
              <a:ext uri="{FF2B5EF4-FFF2-40B4-BE49-F238E27FC236}">
                <a16:creationId xmlns:a16="http://schemas.microsoft.com/office/drawing/2014/main" id="{54BF5D0F-83F6-4B5E-82FB-FB9D4A47682D}"/>
              </a:ext>
            </a:extLst>
          </p:cNvPr>
          <p:cNvSpPr>
            <a:spLocks noGrp="1"/>
          </p:cNvSpPr>
          <p:nvPr>
            <p:ph type="body" sz="quarter" idx="26" hasCustomPrompt="1"/>
          </p:nvPr>
        </p:nvSpPr>
        <p:spPr>
          <a:xfrm>
            <a:off x="838200"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6" name="Text Placeholder 10">
            <a:extLst>
              <a:ext uri="{FF2B5EF4-FFF2-40B4-BE49-F238E27FC236}">
                <a16:creationId xmlns:a16="http://schemas.microsoft.com/office/drawing/2014/main" id="{2989D348-84C3-4684-A67D-DBE303776B2B}"/>
              </a:ext>
            </a:extLst>
          </p:cNvPr>
          <p:cNvSpPr>
            <a:spLocks noGrp="1"/>
          </p:cNvSpPr>
          <p:nvPr>
            <p:ph type="body" sz="quarter" idx="27" hasCustomPrompt="1"/>
          </p:nvPr>
        </p:nvSpPr>
        <p:spPr>
          <a:xfrm>
            <a:off x="838200"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7" name="Picture Placeholder 8">
            <a:extLst>
              <a:ext uri="{FF2B5EF4-FFF2-40B4-BE49-F238E27FC236}">
                <a16:creationId xmlns:a16="http://schemas.microsoft.com/office/drawing/2014/main" id="{68CB93A9-E63E-4946-8E32-FF80E0995A40}"/>
              </a:ext>
            </a:extLst>
          </p:cNvPr>
          <p:cNvSpPr>
            <a:spLocks noGrp="1"/>
          </p:cNvSpPr>
          <p:nvPr>
            <p:ph type="pic" sz="quarter" idx="28"/>
          </p:nvPr>
        </p:nvSpPr>
        <p:spPr>
          <a:xfrm>
            <a:off x="3685032" y="4160520"/>
            <a:ext cx="2057400" cy="1371600"/>
          </a:xfrm>
          <a:solidFill>
            <a:schemeClr val="tx2">
              <a:lumMod val="90000"/>
            </a:schemeClr>
          </a:solidFill>
        </p:spPr>
        <p:txBody>
          <a:bodyPr/>
          <a:lstStyle/>
          <a:p>
            <a:r>
              <a:rPr lang="en-US"/>
              <a:t>Click icon to add picture</a:t>
            </a:r>
            <a:endParaRPr lang="en-US" dirty="0"/>
          </a:p>
        </p:txBody>
      </p:sp>
      <p:sp>
        <p:nvSpPr>
          <p:cNvPr id="38" name="Text Placeholder 10">
            <a:extLst>
              <a:ext uri="{FF2B5EF4-FFF2-40B4-BE49-F238E27FC236}">
                <a16:creationId xmlns:a16="http://schemas.microsoft.com/office/drawing/2014/main" id="{DF7A9899-0EF5-4E5E-B7B1-37D8FFD99BD1}"/>
              </a:ext>
            </a:extLst>
          </p:cNvPr>
          <p:cNvSpPr>
            <a:spLocks noGrp="1"/>
          </p:cNvSpPr>
          <p:nvPr>
            <p:ph type="body" sz="quarter" idx="29" hasCustomPrompt="1"/>
          </p:nvPr>
        </p:nvSpPr>
        <p:spPr>
          <a:xfrm>
            <a:off x="360883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9" name="Text Placeholder 10">
            <a:extLst>
              <a:ext uri="{FF2B5EF4-FFF2-40B4-BE49-F238E27FC236}">
                <a16:creationId xmlns:a16="http://schemas.microsoft.com/office/drawing/2014/main" id="{B11F2CCF-80D1-467A-86AC-3F5D8DD5E862}"/>
              </a:ext>
            </a:extLst>
          </p:cNvPr>
          <p:cNvSpPr>
            <a:spLocks noGrp="1"/>
          </p:cNvSpPr>
          <p:nvPr>
            <p:ph type="body" sz="quarter" idx="30" hasCustomPrompt="1"/>
          </p:nvPr>
        </p:nvSpPr>
        <p:spPr>
          <a:xfrm>
            <a:off x="360883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3" name="Picture Placeholder 8">
            <a:extLst>
              <a:ext uri="{FF2B5EF4-FFF2-40B4-BE49-F238E27FC236}">
                <a16:creationId xmlns:a16="http://schemas.microsoft.com/office/drawing/2014/main" id="{8F17B7F6-C6DF-45C7-BDE5-81003F62B356}"/>
              </a:ext>
            </a:extLst>
          </p:cNvPr>
          <p:cNvSpPr>
            <a:spLocks noGrp="1"/>
          </p:cNvSpPr>
          <p:nvPr>
            <p:ph type="pic" sz="quarter" idx="34"/>
          </p:nvPr>
        </p:nvSpPr>
        <p:spPr>
          <a:xfrm>
            <a:off x="6455664" y="4160520"/>
            <a:ext cx="2057400" cy="1371600"/>
          </a:xfrm>
          <a:solidFill>
            <a:schemeClr val="tx2">
              <a:lumMod val="90000"/>
            </a:schemeClr>
          </a:solidFill>
        </p:spPr>
        <p:txBody>
          <a:bodyPr/>
          <a:lstStyle/>
          <a:p>
            <a:r>
              <a:rPr lang="en-US"/>
              <a:t>Click icon to add picture</a:t>
            </a:r>
            <a:endParaRPr lang="en-US" dirty="0"/>
          </a:p>
        </p:txBody>
      </p:sp>
      <p:sp>
        <p:nvSpPr>
          <p:cNvPr id="44" name="Text Placeholder 10">
            <a:extLst>
              <a:ext uri="{FF2B5EF4-FFF2-40B4-BE49-F238E27FC236}">
                <a16:creationId xmlns:a16="http://schemas.microsoft.com/office/drawing/2014/main" id="{00DDE45F-F583-4DF4-9452-E816A0914097}"/>
              </a:ext>
            </a:extLst>
          </p:cNvPr>
          <p:cNvSpPr>
            <a:spLocks noGrp="1"/>
          </p:cNvSpPr>
          <p:nvPr>
            <p:ph type="body" sz="quarter" idx="35" hasCustomPrompt="1"/>
          </p:nvPr>
        </p:nvSpPr>
        <p:spPr>
          <a:xfrm>
            <a:off x="6379464"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5" name="Text Placeholder 10">
            <a:extLst>
              <a:ext uri="{FF2B5EF4-FFF2-40B4-BE49-F238E27FC236}">
                <a16:creationId xmlns:a16="http://schemas.microsoft.com/office/drawing/2014/main" id="{6780E523-546C-4CCA-A992-E1551F2878E2}"/>
              </a:ext>
            </a:extLst>
          </p:cNvPr>
          <p:cNvSpPr>
            <a:spLocks noGrp="1"/>
          </p:cNvSpPr>
          <p:nvPr>
            <p:ph type="body" sz="quarter" idx="36" hasCustomPrompt="1"/>
          </p:nvPr>
        </p:nvSpPr>
        <p:spPr>
          <a:xfrm>
            <a:off x="6379464"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0" name="Picture Placeholder 8">
            <a:extLst>
              <a:ext uri="{FF2B5EF4-FFF2-40B4-BE49-F238E27FC236}">
                <a16:creationId xmlns:a16="http://schemas.microsoft.com/office/drawing/2014/main" id="{2C506CA8-234D-479D-BB85-9F0FD9EDA6E6}"/>
              </a:ext>
            </a:extLst>
          </p:cNvPr>
          <p:cNvSpPr>
            <a:spLocks noGrp="1"/>
          </p:cNvSpPr>
          <p:nvPr>
            <p:ph type="pic" sz="quarter" idx="31"/>
          </p:nvPr>
        </p:nvSpPr>
        <p:spPr>
          <a:xfrm>
            <a:off x="9217152" y="4160520"/>
            <a:ext cx="2057400" cy="1371600"/>
          </a:xfrm>
          <a:solidFill>
            <a:schemeClr val="tx2">
              <a:lumMod val="90000"/>
            </a:schemeClr>
          </a:solidFill>
        </p:spPr>
        <p:txBody>
          <a:bodyPr/>
          <a:lstStyle/>
          <a:p>
            <a:r>
              <a:rPr lang="en-US"/>
              <a:t>Click icon to add picture</a:t>
            </a:r>
            <a:endParaRPr lang="en-US" dirty="0"/>
          </a:p>
        </p:txBody>
      </p:sp>
      <p:sp>
        <p:nvSpPr>
          <p:cNvPr id="41" name="Text Placeholder 10">
            <a:extLst>
              <a:ext uri="{FF2B5EF4-FFF2-40B4-BE49-F238E27FC236}">
                <a16:creationId xmlns:a16="http://schemas.microsoft.com/office/drawing/2014/main" id="{55F6DA8A-3D9F-41E6-8A23-7DD2FB5AB6AA}"/>
              </a:ext>
            </a:extLst>
          </p:cNvPr>
          <p:cNvSpPr>
            <a:spLocks noGrp="1"/>
          </p:cNvSpPr>
          <p:nvPr>
            <p:ph type="body" sz="quarter" idx="32" hasCustomPrompt="1"/>
          </p:nvPr>
        </p:nvSpPr>
        <p:spPr>
          <a:xfrm>
            <a:off x="914095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2" name="Text Placeholder 10">
            <a:extLst>
              <a:ext uri="{FF2B5EF4-FFF2-40B4-BE49-F238E27FC236}">
                <a16:creationId xmlns:a16="http://schemas.microsoft.com/office/drawing/2014/main" id="{CF522D8A-203A-454E-80C2-641E38298F4E}"/>
              </a:ext>
            </a:extLst>
          </p:cNvPr>
          <p:cNvSpPr>
            <a:spLocks noGrp="1"/>
          </p:cNvSpPr>
          <p:nvPr>
            <p:ph type="body" sz="quarter" idx="33" hasCustomPrompt="1"/>
          </p:nvPr>
        </p:nvSpPr>
        <p:spPr>
          <a:xfrm>
            <a:off x="914095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49" name="Graphic 48">
            <a:extLst>
              <a:ext uri="{FF2B5EF4-FFF2-40B4-BE49-F238E27FC236}">
                <a16:creationId xmlns:a16="http://schemas.microsoft.com/office/drawing/2014/main" id="{56630BF6-F55A-46EA-AB98-D26668FA2C0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50" name="Date Placeholder 3">
            <a:extLst>
              <a:ext uri="{FF2B5EF4-FFF2-40B4-BE49-F238E27FC236}">
                <a16:creationId xmlns:a16="http://schemas.microsoft.com/office/drawing/2014/main" id="{4E530EA6-2F2B-481A-AA24-DCD67A71F184}"/>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51" name="Footer Placeholder 4">
            <a:extLst>
              <a:ext uri="{FF2B5EF4-FFF2-40B4-BE49-F238E27FC236}">
                <a16:creationId xmlns:a16="http://schemas.microsoft.com/office/drawing/2014/main" id="{54A9E911-EA72-48DC-8A5D-F25D6E0BB2D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52" name="Slide Number Placeholder 5">
            <a:extLst>
              <a:ext uri="{FF2B5EF4-FFF2-40B4-BE49-F238E27FC236}">
                <a16:creationId xmlns:a16="http://schemas.microsoft.com/office/drawing/2014/main" id="{108A73E5-84FC-4283-9424-C4615384868D}"/>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689312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058400" cy="694171"/>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A46611B7-8FF7-4773-9FAF-EF9DE18D43A7}"/>
              </a:ext>
              <a:ext uri="{C183D7F6-B498-43B3-948B-1728B52AA6E4}">
                <adec:decorative xmlns:adec="http://schemas.microsoft.com/office/drawing/2017/decorative" val="1"/>
              </a:ext>
            </a:extLst>
          </p:cNvPr>
          <p:cNvGrpSpPr/>
          <p:nvPr userDrawn="1"/>
        </p:nvGrpSpPr>
        <p:grpSpPr>
          <a:xfrm>
            <a:off x="11173968" y="0"/>
            <a:ext cx="1018032" cy="6862761"/>
            <a:chOff x="11173968" y="0"/>
            <a:chExt cx="1018032" cy="6862761"/>
          </a:xfrm>
        </p:grpSpPr>
        <p:sp>
          <p:nvSpPr>
            <p:cNvPr id="8" name="Rectangle 7">
              <a:extLst>
                <a:ext uri="{FF2B5EF4-FFF2-40B4-BE49-F238E27FC236}">
                  <a16:creationId xmlns:a16="http://schemas.microsoft.com/office/drawing/2014/main" id="{72204226-A8C8-4414-BE3B-0CD0D8F67ABE}"/>
                </a:ext>
              </a:extLst>
            </p:cNvPr>
            <p:cNvSpPr/>
            <p:nvPr userDrawn="1"/>
          </p:nvSpPr>
          <p:spPr>
            <a:xfrm>
              <a:off x="11177016" y="4858514"/>
              <a:ext cx="1014984" cy="200424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CAC0494-1460-484E-B1EC-8A8EEFF0AD5E}"/>
                </a:ext>
              </a:extLst>
            </p:cNvPr>
            <p:cNvSpPr/>
            <p:nvPr userDrawn="1"/>
          </p:nvSpPr>
          <p:spPr>
            <a:xfrm>
              <a:off x="11177016" y="2838061"/>
              <a:ext cx="1014984"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053D751-9B56-4385-B029-D756EFA914F4}"/>
                </a:ext>
              </a:extLst>
            </p:cNvPr>
            <p:cNvSpPr/>
            <p:nvPr userDrawn="1"/>
          </p:nvSpPr>
          <p:spPr>
            <a:xfrm>
              <a:off x="11177016" y="0"/>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descr="A black and white striped pattern&#10;&#10;Description automatically generated with low confidence">
              <a:extLst>
                <a:ext uri="{FF2B5EF4-FFF2-40B4-BE49-F238E27FC236}">
                  <a16:creationId xmlns:a16="http://schemas.microsoft.com/office/drawing/2014/main" id="{AA00FC23-2ED3-484B-8A89-83CB1E35C38F}"/>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18200" y="557719"/>
              <a:ext cx="1828800" cy="905164"/>
            </a:xfrm>
            <a:prstGeom prst="rect">
              <a:avLst/>
            </a:prstGeom>
          </p:spPr>
        </p:pic>
        <p:sp>
          <p:nvSpPr>
            <p:cNvPr id="18" name="Rectangle 17">
              <a:extLst>
                <a:ext uri="{FF2B5EF4-FFF2-40B4-BE49-F238E27FC236}">
                  <a16:creationId xmlns:a16="http://schemas.microsoft.com/office/drawing/2014/main" id="{25393BEB-828B-4E48-B695-AAA33AA7CB85}"/>
                </a:ext>
              </a:extLst>
            </p:cNvPr>
            <p:cNvSpPr/>
            <p:nvPr userDrawn="1"/>
          </p:nvSpPr>
          <p:spPr>
            <a:xfrm>
              <a:off x="11177016" y="2026941"/>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B2C7CEDC-3E16-44A0-8999-B09857049C09}"/>
                </a:ext>
              </a:extLst>
            </p:cNvPr>
            <p:cNvSpPr/>
            <p:nvPr userDrawn="1"/>
          </p:nvSpPr>
          <p:spPr>
            <a:xfrm rot="10800000">
              <a:off x="11277600" y="2954014"/>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2" name="Graphic 21">
              <a:extLst>
                <a:ext uri="{FF2B5EF4-FFF2-40B4-BE49-F238E27FC236}">
                  <a16:creationId xmlns:a16="http://schemas.microsoft.com/office/drawing/2014/main" id="{40029F77-2501-4EBF-A232-5031A447FD8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10716768" y="5418805"/>
              <a:ext cx="1828800" cy="914400"/>
            </a:xfrm>
            <a:prstGeom prst="rect">
              <a:avLst/>
            </a:prstGeom>
          </p:spPr>
        </p:pic>
      </p:grpSp>
      <p:sp>
        <p:nvSpPr>
          <p:cNvPr id="7" name="Text Placeholder 6">
            <a:extLst>
              <a:ext uri="{FF2B5EF4-FFF2-40B4-BE49-F238E27FC236}">
                <a16:creationId xmlns:a16="http://schemas.microsoft.com/office/drawing/2014/main" id="{12558E2F-7ED7-452C-BF34-1D9CEE3DA176}"/>
              </a:ext>
            </a:extLst>
          </p:cNvPr>
          <p:cNvSpPr>
            <a:spLocks noGrp="1"/>
          </p:cNvSpPr>
          <p:nvPr userDrawn="1">
            <p:ph type="body" sz="quarter" idx="14" hasCustomPrompt="1"/>
          </p:nvPr>
        </p:nvSpPr>
        <p:spPr>
          <a:xfrm>
            <a:off x="2678424" y="2107851"/>
            <a:ext cx="1530196" cy="394033"/>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1" name="Text Placeholder 6">
            <a:extLst>
              <a:ext uri="{FF2B5EF4-FFF2-40B4-BE49-F238E27FC236}">
                <a16:creationId xmlns:a16="http://schemas.microsoft.com/office/drawing/2014/main" id="{36EF96CC-8462-492B-A583-23CA7F69D645}"/>
              </a:ext>
            </a:extLst>
          </p:cNvPr>
          <p:cNvSpPr>
            <a:spLocks noGrp="1"/>
          </p:cNvSpPr>
          <p:nvPr userDrawn="1">
            <p:ph type="body" sz="quarter" idx="18" hasCustomPrompt="1"/>
          </p:nvPr>
        </p:nvSpPr>
        <p:spPr>
          <a:xfrm>
            <a:off x="2052902" y="2559632"/>
            <a:ext cx="2070325" cy="380859"/>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5" name="Text Placeholder 6">
            <a:extLst>
              <a:ext uri="{FF2B5EF4-FFF2-40B4-BE49-F238E27FC236}">
                <a16:creationId xmlns:a16="http://schemas.microsoft.com/office/drawing/2014/main" id="{9181B54C-566B-4B18-924F-0B0ABFA177BE}"/>
              </a:ext>
            </a:extLst>
          </p:cNvPr>
          <p:cNvSpPr>
            <a:spLocks noGrp="1"/>
          </p:cNvSpPr>
          <p:nvPr userDrawn="1">
            <p:ph type="body" sz="quarter" idx="22" hasCustomPrompt="1"/>
          </p:nvPr>
        </p:nvSpPr>
        <p:spPr>
          <a:xfrm>
            <a:off x="1878637" y="2848394"/>
            <a:ext cx="2074739" cy="509921"/>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8" name="Text Placeholder 6">
            <a:extLst>
              <a:ext uri="{FF2B5EF4-FFF2-40B4-BE49-F238E27FC236}">
                <a16:creationId xmlns:a16="http://schemas.microsoft.com/office/drawing/2014/main" id="{840BBF63-9D11-498F-81A3-8650AC60CCE4}"/>
              </a:ext>
            </a:extLst>
          </p:cNvPr>
          <p:cNvSpPr>
            <a:spLocks noGrp="1"/>
          </p:cNvSpPr>
          <p:nvPr userDrawn="1">
            <p:ph type="body" sz="quarter" idx="15" hasCustomPrompt="1"/>
          </p:nvPr>
        </p:nvSpPr>
        <p:spPr>
          <a:xfrm>
            <a:off x="7060242" y="1685195"/>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2" name="Text Placeholder 6">
            <a:extLst>
              <a:ext uri="{FF2B5EF4-FFF2-40B4-BE49-F238E27FC236}">
                <a16:creationId xmlns:a16="http://schemas.microsoft.com/office/drawing/2014/main" id="{B703A9B9-CCD2-442E-AB03-2C9C2EC835DD}"/>
              </a:ext>
            </a:extLst>
          </p:cNvPr>
          <p:cNvSpPr>
            <a:spLocks noGrp="1"/>
          </p:cNvSpPr>
          <p:nvPr userDrawn="1">
            <p:ph type="body" sz="quarter" idx="19" hasCustomPrompt="1"/>
          </p:nvPr>
        </p:nvSpPr>
        <p:spPr>
          <a:xfrm>
            <a:off x="7667063" y="2203470"/>
            <a:ext cx="1680922"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6" name="Text Placeholder 6">
            <a:extLst>
              <a:ext uri="{FF2B5EF4-FFF2-40B4-BE49-F238E27FC236}">
                <a16:creationId xmlns:a16="http://schemas.microsoft.com/office/drawing/2014/main" id="{5C74E55E-E6AF-40E6-8BA7-BE2A9DC39698}"/>
              </a:ext>
            </a:extLst>
          </p:cNvPr>
          <p:cNvSpPr>
            <a:spLocks noGrp="1"/>
          </p:cNvSpPr>
          <p:nvPr userDrawn="1">
            <p:ph type="body" sz="quarter" idx="23" hasCustomPrompt="1"/>
          </p:nvPr>
        </p:nvSpPr>
        <p:spPr>
          <a:xfrm>
            <a:off x="7662713" y="2512081"/>
            <a:ext cx="1957767" cy="569574"/>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9" name="Text Placeholder 6">
            <a:extLst>
              <a:ext uri="{FF2B5EF4-FFF2-40B4-BE49-F238E27FC236}">
                <a16:creationId xmlns:a16="http://schemas.microsoft.com/office/drawing/2014/main" id="{2F6D970C-C43E-4D7F-83C7-650BDF1E9FB2}"/>
              </a:ext>
            </a:extLst>
          </p:cNvPr>
          <p:cNvSpPr>
            <a:spLocks noGrp="1"/>
          </p:cNvSpPr>
          <p:nvPr userDrawn="1">
            <p:ph type="body" sz="quarter" idx="16" hasCustomPrompt="1"/>
          </p:nvPr>
        </p:nvSpPr>
        <p:spPr>
          <a:xfrm>
            <a:off x="1996818" y="4181199"/>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3" name="Text Placeholder 6">
            <a:extLst>
              <a:ext uri="{FF2B5EF4-FFF2-40B4-BE49-F238E27FC236}">
                <a16:creationId xmlns:a16="http://schemas.microsoft.com/office/drawing/2014/main" id="{1DA14AF6-5923-4726-93E3-C4DC3606842F}"/>
              </a:ext>
            </a:extLst>
          </p:cNvPr>
          <p:cNvSpPr>
            <a:spLocks noGrp="1"/>
          </p:cNvSpPr>
          <p:nvPr userDrawn="1">
            <p:ph type="body" sz="quarter" idx="20" hasCustomPrompt="1"/>
          </p:nvPr>
        </p:nvSpPr>
        <p:spPr>
          <a:xfrm>
            <a:off x="1810730" y="4727342"/>
            <a:ext cx="1857095" cy="377825"/>
          </a:xfrm>
        </p:spPr>
        <p:txBody>
          <a:bodyPr>
            <a:noAutofit/>
          </a:bodyPr>
          <a:lstStyle>
            <a:lvl1pPr marL="0" indent="0" algn="r">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7" name="Text Placeholder 6">
            <a:extLst>
              <a:ext uri="{FF2B5EF4-FFF2-40B4-BE49-F238E27FC236}">
                <a16:creationId xmlns:a16="http://schemas.microsoft.com/office/drawing/2014/main" id="{D194A6FC-68EF-46C5-8EB6-32C814C1D298}"/>
              </a:ext>
            </a:extLst>
          </p:cNvPr>
          <p:cNvSpPr>
            <a:spLocks noGrp="1"/>
          </p:cNvSpPr>
          <p:nvPr userDrawn="1">
            <p:ph type="body" sz="quarter" idx="24" hasCustomPrompt="1"/>
          </p:nvPr>
        </p:nvSpPr>
        <p:spPr>
          <a:xfrm>
            <a:off x="1308100" y="5052157"/>
            <a:ext cx="2350537" cy="875894"/>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 name="Content Placeholder 4">
            <a:extLst>
              <a:ext uri="{FF2B5EF4-FFF2-40B4-BE49-F238E27FC236}">
                <a16:creationId xmlns:a16="http://schemas.microsoft.com/office/drawing/2014/main" id="{D31546F0-9E2B-4020-9199-B800E39E3335}"/>
              </a:ext>
              <a:ext uri="{C183D7F6-B498-43B3-948B-1728B52AA6E4}">
                <adec:decorative xmlns:adec="http://schemas.microsoft.com/office/drawing/2017/decorative" val="0"/>
              </a:ext>
            </a:extLst>
          </p:cNvPr>
          <p:cNvSpPr>
            <a:spLocks noGrp="1"/>
          </p:cNvSpPr>
          <p:nvPr>
            <p:ph sz="quarter" idx="13"/>
          </p:nvPr>
        </p:nvSpPr>
        <p:spPr>
          <a:xfrm>
            <a:off x="3883025" y="2093472"/>
            <a:ext cx="3908425" cy="38882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0" name="Text Placeholder 6">
            <a:extLst>
              <a:ext uri="{FF2B5EF4-FFF2-40B4-BE49-F238E27FC236}">
                <a16:creationId xmlns:a16="http://schemas.microsoft.com/office/drawing/2014/main" id="{2CC7AB2F-529F-426C-8BD7-C55E70689042}"/>
              </a:ext>
            </a:extLst>
          </p:cNvPr>
          <p:cNvSpPr>
            <a:spLocks noGrp="1"/>
          </p:cNvSpPr>
          <p:nvPr userDrawn="1">
            <p:ph type="body" sz="quarter" idx="17" hasCustomPrompt="1"/>
          </p:nvPr>
        </p:nvSpPr>
        <p:spPr>
          <a:xfrm>
            <a:off x="8493650" y="5089231"/>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4" name="Text Placeholder 6">
            <a:extLst>
              <a:ext uri="{FF2B5EF4-FFF2-40B4-BE49-F238E27FC236}">
                <a16:creationId xmlns:a16="http://schemas.microsoft.com/office/drawing/2014/main" id="{71B7B5C4-9DE3-46CC-8D42-B3C05CF4BC84}"/>
              </a:ext>
            </a:extLst>
          </p:cNvPr>
          <p:cNvSpPr>
            <a:spLocks noGrp="1"/>
          </p:cNvSpPr>
          <p:nvPr userDrawn="1">
            <p:ph type="body" sz="quarter" idx="21" hasCustomPrompt="1"/>
          </p:nvPr>
        </p:nvSpPr>
        <p:spPr>
          <a:xfrm>
            <a:off x="8544683" y="5490771"/>
            <a:ext cx="1513717"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8" name="Text Placeholder 6">
            <a:extLst>
              <a:ext uri="{FF2B5EF4-FFF2-40B4-BE49-F238E27FC236}">
                <a16:creationId xmlns:a16="http://schemas.microsoft.com/office/drawing/2014/main" id="{51C7E93C-9056-489A-A267-8125BA91C432}"/>
              </a:ext>
            </a:extLst>
          </p:cNvPr>
          <p:cNvSpPr>
            <a:spLocks noGrp="1"/>
          </p:cNvSpPr>
          <p:nvPr userDrawn="1">
            <p:ph type="body" sz="quarter" idx="25" hasCustomPrompt="1"/>
          </p:nvPr>
        </p:nvSpPr>
        <p:spPr>
          <a:xfrm>
            <a:off x="8541799" y="5792787"/>
            <a:ext cx="1783301" cy="447757"/>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15" name="Date Placeholder 3">
            <a:extLst>
              <a:ext uri="{FF2B5EF4-FFF2-40B4-BE49-F238E27FC236}">
                <a16:creationId xmlns:a16="http://schemas.microsoft.com/office/drawing/2014/main" id="{46291370-C9EE-4280-B18D-332658DF09FB}"/>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16" name="Footer Placeholder 4">
            <a:extLst>
              <a:ext uri="{FF2B5EF4-FFF2-40B4-BE49-F238E27FC236}">
                <a16:creationId xmlns:a16="http://schemas.microsoft.com/office/drawing/2014/main" id="{910B7E39-771C-4552-A50D-711B48AD64B0}"/>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17" name="Slide Number Placeholder 5">
            <a:extLst>
              <a:ext uri="{FF2B5EF4-FFF2-40B4-BE49-F238E27FC236}">
                <a16:creationId xmlns:a16="http://schemas.microsoft.com/office/drawing/2014/main" id="{61BBC48B-0E27-4D81-B081-4BF3F41DC0CF}"/>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02027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right">
    <p:bg>
      <p:bgPr>
        <a:solidFill>
          <a:schemeClr val="tx2"/>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898524"/>
            <a:ext cx="634365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3949" y="2310817"/>
            <a:ext cx="6400800" cy="3657600"/>
          </a:xfrm>
        </p:spPr>
        <p:txBody>
          <a:bodyPr>
            <a:normAutofit/>
          </a:bodyPr>
          <a:lstStyle>
            <a:lvl1pPr marL="0" indent="0">
              <a:lnSpc>
                <a:spcPts val="2800"/>
              </a:lnSpc>
              <a:spcBef>
                <a:spcPts val="0"/>
              </a:spcBef>
              <a:buNone/>
              <a:defRPr sz="1800" baseline="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Date Placeholder 3">
            <a:extLst>
              <a:ext uri="{FF2B5EF4-FFF2-40B4-BE49-F238E27FC236}">
                <a16:creationId xmlns:a16="http://schemas.microsoft.com/office/drawing/2014/main" id="{5E4B9359-45F7-446D-8327-B1978DE8E3D8}"/>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113" name="Footer Placeholder 4">
            <a:extLst>
              <a:ext uri="{FF2B5EF4-FFF2-40B4-BE49-F238E27FC236}">
                <a16:creationId xmlns:a16="http://schemas.microsoft.com/office/drawing/2014/main" id="{A808BC2F-0D21-4E99-B8C6-DC1C7CD1274C}"/>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14" name="Slide Number Placeholder 5">
            <a:extLst>
              <a:ext uri="{FF2B5EF4-FFF2-40B4-BE49-F238E27FC236}">
                <a16:creationId xmlns:a16="http://schemas.microsoft.com/office/drawing/2014/main" id="{054CC8D5-17CB-435D-B227-465D3B8FA059}"/>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40080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7760" y="2254670"/>
            <a:ext cx="6400800" cy="4114800"/>
          </a:xfrm>
        </p:spPr>
        <p:txBody>
          <a:bodyPr>
            <a:normAutofit/>
          </a:bodyPr>
          <a:lstStyle>
            <a:lvl1pPr marL="0" indent="0">
              <a:lnSpc>
                <a:spcPts val="2800"/>
              </a:lnSpc>
              <a:spcBef>
                <a:spcPts val="0"/>
              </a:spcBef>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7566611"/>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339840"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AA46EB74-3A91-4DAA-ACF3-FF090B2F7C96}"/>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 uri="{C183D7F6-B498-43B3-948B-1728B52AA6E4}">
                  <adec:decorative xmlns:adec="http://schemas.microsoft.com/office/drawing/2017/decorative" val="1"/>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 uri="{C183D7F6-B498-43B3-948B-1728B52AA6E4}">
                  <adec:decorative xmlns:adec="http://schemas.microsoft.com/office/drawing/2017/decorative" val="1"/>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 uri="{C183D7F6-B498-43B3-948B-1728B52AA6E4}">
                  <adec:decorative xmlns:adec="http://schemas.microsoft.com/office/drawing/2017/decorative" val="1"/>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 uri="{C183D7F6-B498-43B3-948B-1728B52AA6E4}">
                  <adec:decorative xmlns:adec="http://schemas.microsoft.com/office/drawing/2017/decorative" val="1"/>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 uri="{C183D7F6-B498-43B3-948B-1728B52AA6E4}">
                  <adec:decorative xmlns:adec="http://schemas.microsoft.com/office/drawing/2017/decorative" val="1"/>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 uri="{C183D7F6-B498-43B3-948B-1728B52AA6E4}">
                  <adec:decorative xmlns:adec="http://schemas.microsoft.com/office/drawing/2017/decorative" val="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 uri="{C183D7F6-B498-43B3-948B-1728B52AA6E4}">
                  <adec:decorative xmlns:adec="http://schemas.microsoft.com/office/drawing/2017/decorative" val="1"/>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 uri="{C183D7F6-B498-43B3-948B-1728B52AA6E4}">
                  <adec:decorative xmlns:adec="http://schemas.microsoft.com/office/drawing/2017/decorative" val="1"/>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 uri="{C183D7F6-B498-43B3-948B-1728B52AA6E4}">
                  <adec:decorative xmlns:adec="http://schemas.microsoft.com/office/drawing/2017/decorative" val="1"/>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 uri="{C183D7F6-B498-43B3-948B-1728B52AA6E4}">
                  <adec:decorative xmlns:adec="http://schemas.microsoft.com/office/drawing/2017/decorative" val="1"/>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 uri="{C183D7F6-B498-43B3-948B-1728B52AA6E4}">
                  <adec:decorative xmlns:adec="http://schemas.microsoft.com/office/drawing/2017/decorative" val="1"/>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 uri="{C183D7F6-B498-43B3-948B-1728B52AA6E4}">
                  <adec:decorative xmlns:adec="http://schemas.microsoft.com/office/drawing/2017/decorative" val="1"/>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 uri="{C183D7F6-B498-43B3-948B-1728B52AA6E4}">
                  <adec:decorative xmlns:adec="http://schemas.microsoft.com/office/drawing/2017/decorative" val="1"/>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 uri="{C183D7F6-B498-43B3-948B-1728B52AA6E4}">
                  <adec:decorative xmlns:adec="http://schemas.microsoft.com/office/drawing/2017/decorative" val="1"/>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 uri="{C183D7F6-B498-43B3-948B-1728B52AA6E4}">
                  <adec:decorative xmlns:adec="http://schemas.microsoft.com/office/drawing/2017/decorative" val="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 uri="{C183D7F6-B498-43B3-948B-1728B52AA6E4}">
                  <adec:decorative xmlns:adec="http://schemas.microsoft.com/office/drawing/2017/decorative" val="1"/>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 uri="{C183D7F6-B498-43B3-948B-1728B52AA6E4}">
                  <adec:decorative xmlns:adec="http://schemas.microsoft.com/office/drawing/2017/decorative" val="1"/>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 uri="{C183D7F6-B498-43B3-948B-1728B52AA6E4}">
                  <adec:decorative xmlns:adec="http://schemas.microsoft.com/office/drawing/2017/decorative" val="1"/>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 uri="{C183D7F6-B498-43B3-948B-1728B52AA6E4}">
                  <adec:decorative xmlns:adec="http://schemas.microsoft.com/office/drawing/2017/decorative" val="1"/>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 uri="{C183D7F6-B498-43B3-948B-1728B52AA6E4}">
                  <adec:decorative xmlns:adec="http://schemas.microsoft.com/office/drawing/2017/decorative" val="1"/>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 uri="{C183D7F6-B498-43B3-948B-1728B52AA6E4}">
                  <adec:decorative xmlns:adec="http://schemas.microsoft.com/office/drawing/2017/decorative" val="1"/>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 uri="{C183D7F6-B498-43B3-948B-1728B52AA6E4}">
                  <adec:decorative xmlns:adec="http://schemas.microsoft.com/office/drawing/2017/decorative" val="1"/>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 uri="{C183D7F6-B498-43B3-948B-1728B52AA6E4}">
                  <adec:decorative xmlns:adec="http://schemas.microsoft.com/office/drawing/2017/decorative" val="1"/>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 uri="{C183D7F6-B498-43B3-948B-1728B52AA6E4}">
                  <adec:decorative xmlns:adec="http://schemas.microsoft.com/office/drawing/2017/decorative" val="1"/>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 uri="{C183D7F6-B498-43B3-948B-1728B52AA6E4}">
                  <adec:decorative xmlns:adec="http://schemas.microsoft.com/office/drawing/2017/decorative" val="1"/>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 uri="{C183D7F6-B498-43B3-948B-1728B52AA6E4}">
                  <adec:decorative xmlns:adec="http://schemas.microsoft.com/office/drawing/2017/decorative" val="1"/>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 uri="{C183D7F6-B498-43B3-948B-1728B52AA6E4}">
                  <adec:decorative xmlns:adec="http://schemas.microsoft.com/office/drawing/2017/decorative" val="1"/>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 uri="{C183D7F6-B498-43B3-948B-1728B52AA6E4}">
                  <adec:decorative xmlns:adec="http://schemas.microsoft.com/office/drawing/2017/decorative" val="1"/>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 uri="{C183D7F6-B498-43B3-948B-1728B52AA6E4}">
                  <adec:decorative xmlns:adec="http://schemas.microsoft.com/office/drawing/2017/decorative" val="1"/>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 uri="{C183D7F6-B498-43B3-948B-1728B52AA6E4}">
                  <adec:decorative xmlns:adec="http://schemas.microsoft.com/office/drawing/2017/decorative" val="1"/>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 uri="{C183D7F6-B498-43B3-948B-1728B52AA6E4}">
                  <adec:decorative xmlns:adec="http://schemas.microsoft.com/office/drawing/2017/decorative" val="1"/>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 uri="{C183D7F6-B498-43B3-948B-1728B52AA6E4}">
                  <adec:decorative xmlns:adec="http://schemas.microsoft.com/office/drawing/2017/decorative" val="1"/>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 uri="{C183D7F6-B498-43B3-948B-1728B52AA6E4}">
                  <adec:decorative xmlns:adec="http://schemas.microsoft.com/office/drawing/2017/decorative" val="1"/>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 uri="{C183D7F6-B498-43B3-948B-1728B52AA6E4}">
                  <adec:decorative xmlns:adec="http://schemas.microsoft.com/office/drawing/2017/decorative" val="1"/>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 uri="{C183D7F6-B498-43B3-948B-1728B52AA6E4}">
                  <adec:decorative xmlns:adec="http://schemas.microsoft.com/office/drawing/2017/decorative" val="1"/>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 uri="{C183D7F6-B498-43B3-948B-1728B52AA6E4}">
                  <adec:decorative xmlns:adec="http://schemas.microsoft.com/office/drawing/2017/decorative" val="1"/>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 uri="{C183D7F6-B498-43B3-948B-1728B52AA6E4}">
                  <adec:decorative xmlns:adec="http://schemas.microsoft.com/office/drawing/2017/decorative" val="1"/>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 uri="{C183D7F6-B498-43B3-948B-1728B52AA6E4}">
                  <adec:decorative xmlns:adec="http://schemas.microsoft.com/office/drawing/2017/decorative" val="1"/>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6" name="Text Placeholder 9">
            <a:extLst>
              <a:ext uri="{FF2B5EF4-FFF2-40B4-BE49-F238E27FC236}">
                <a16:creationId xmlns:a16="http://schemas.microsoft.com/office/drawing/2014/main" id="{31DFD331-AE9E-4D35-BC5E-89A51E7CC6CF}"/>
              </a:ext>
            </a:extLst>
          </p:cNvPr>
          <p:cNvSpPr>
            <a:spLocks noGrp="1"/>
          </p:cNvSpPr>
          <p:nvPr>
            <p:ph type="body" sz="quarter" idx="15" hasCustomPrompt="1"/>
          </p:nvPr>
        </p:nvSpPr>
        <p:spPr>
          <a:xfrm>
            <a:off x="4937760"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5" name="Text Placeholder 9">
            <a:extLst>
              <a:ext uri="{FF2B5EF4-FFF2-40B4-BE49-F238E27FC236}">
                <a16:creationId xmlns:a16="http://schemas.microsoft.com/office/drawing/2014/main" id="{E4B2F207-6068-4806-A6CC-5A7FCB66A218}"/>
              </a:ext>
            </a:extLst>
          </p:cNvPr>
          <p:cNvSpPr>
            <a:spLocks noGrp="1"/>
          </p:cNvSpPr>
          <p:nvPr>
            <p:ph type="body" sz="quarter" idx="13"/>
          </p:nvPr>
        </p:nvSpPr>
        <p:spPr>
          <a:xfrm>
            <a:off x="4937760" y="2491866"/>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8" name="Text Placeholder 9">
            <a:extLst>
              <a:ext uri="{FF2B5EF4-FFF2-40B4-BE49-F238E27FC236}">
                <a16:creationId xmlns:a16="http://schemas.microsoft.com/office/drawing/2014/main" id="{8F52AD35-565E-4B3E-B63D-69F6C62E56DF}"/>
              </a:ext>
            </a:extLst>
          </p:cNvPr>
          <p:cNvSpPr>
            <a:spLocks noGrp="1"/>
          </p:cNvSpPr>
          <p:nvPr>
            <p:ph type="body" sz="quarter" idx="17" hasCustomPrompt="1"/>
          </p:nvPr>
        </p:nvSpPr>
        <p:spPr>
          <a:xfrm>
            <a:off x="4937760"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7" name="Text Placeholder 9">
            <a:extLst>
              <a:ext uri="{FF2B5EF4-FFF2-40B4-BE49-F238E27FC236}">
                <a16:creationId xmlns:a16="http://schemas.microsoft.com/office/drawing/2014/main" id="{62E32947-70DC-4299-A3C0-D8CFA7571844}"/>
              </a:ext>
            </a:extLst>
          </p:cNvPr>
          <p:cNvSpPr>
            <a:spLocks noGrp="1"/>
          </p:cNvSpPr>
          <p:nvPr>
            <p:ph type="body" sz="quarter" idx="16"/>
          </p:nvPr>
        </p:nvSpPr>
        <p:spPr>
          <a:xfrm>
            <a:off x="4937760" y="3837939"/>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0" name="Text Placeholder 9">
            <a:extLst>
              <a:ext uri="{FF2B5EF4-FFF2-40B4-BE49-F238E27FC236}">
                <a16:creationId xmlns:a16="http://schemas.microsoft.com/office/drawing/2014/main" id="{15906F94-3E6E-4731-9975-FE2377DBDC21}"/>
              </a:ext>
            </a:extLst>
          </p:cNvPr>
          <p:cNvSpPr>
            <a:spLocks noGrp="1"/>
          </p:cNvSpPr>
          <p:nvPr>
            <p:ph type="body" sz="quarter" idx="19" hasCustomPrompt="1"/>
          </p:nvPr>
        </p:nvSpPr>
        <p:spPr>
          <a:xfrm>
            <a:off x="4933747" y="4790587"/>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9" name="Text Placeholder 9">
            <a:extLst>
              <a:ext uri="{FF2B5EF4-FFF2-40B4-BE49-F238E27FC236}">
                <a16:creationId xmlns:a16="http://schemas.microsoft.com/office/drawing/2014/main" id="{F592EC28-81D2-494E-AD5C-BC4F4FCD303E}"/>
              </a:ext>
            </a:extLst>
          </p:cNvPr>
          <p:cNvSpPr>
            <a:spLocks noGrp="1"/>
          </p:cNvSpPr>
          <p:nvPr>
            <p:ph type="body" sz="quarter" idx="18"/>
          </p:nvPr>
        </p:nvSpPr>
        <p:spPr>
          <a:xfrm>
            <a:off x="4933747" y="5203301"/>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3" name="Text Placeholder 9">
            <a:extLst>
              <a:ext uri="{FF2B5EF4-FFF2-40B4-BE49-F238E27FC236}">
                <a16:creationId xmlns:a16="http://schemas.microsoft.com/office/drawing/2014/main" id="{6B4E489F-EE15-4460-875A-2FB75B72C5DD}"/>
              </a:ext>
            </a:extLst>
          </p:cNvPr>
          <p:cNvSpPr>
            <a:spLocks noGrp="1"/>
          </p:cNvSpPr>
          <p:nvPr>
            <p:ph type="body" sz="quarter" idx="21" hasCustomPrompt="1"/>
          </p:nvPr>
        </p:nvSpPr>
        <p:spPr>
          <a:xfrm>
            <a:off x="8486217"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2" name="Text Placeholder 9">
            <a:extLst>
              <a:ext uri="{FF2B5EF4-FFF2-40B4-BE49-F238E27FC236}">
                <a16:creationId xmlns:a16="http://schemas.microsoft.com/office/drawing/2014/main" id="{41D6DC40-2E7F-4703-B810-A9DF12E8CA4D}"/>
              </a:ext>
            </a:extLst>
          </p:cNvPr>
          <p:cNvSpPr>
            <a:spLocks noGrp="1"/>
          </p:cNvSpPr>
          <p:nvPr>
            <p:ph type="body" sz="quarter" idx="20"/>
          </p:nvPr>
        </p:nvSpPr>
        <p:spPr>
          <a:xfrm>
            <a:off x="8486217" y="2486550"/>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5" name="Text Placeholder 9">
            <a:extLst>
              <a:ext uri="{FF2B5EF4-FFF2-40B4-BE49-F238E27FC236}">
                <a16:creationId xmlns:a16="http://schemas.microsoft.com/office/drawing/2014/main" id="{8D1334C0-9B97-4769-8EC5-505D553AD531}"/>
              </a:ext>
            </a:extLst>
          </p:cNvPr>
          <p:cNvSpPr>
            <a:spLocks noGrp="1"/>
          </p:cNvSpPr>
          <p:nvPr>
            <p:ph type="body" sz="quarter" idx="23" hasCustomPrompt="1"/>
          </p:nvPr>
        </p:nvSpPr>
        <p:spPr>
          <a:xfrm>
            <a:off x="8486217"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4" name="Text Placeholder 9">
            <a:extLst>
              <a:ext uri="{FF2B5EF4-FFF2-40B4-BE49-F238E27FC236}">
                <a16:creationId xmlns:a16="http://schemas.microsoft.com/office/drawing/2014/main" id="{77627840-21B3-4981-A379-398FD9F5B7EF}"/>
              </a:ext>
            </a:extLst>
          </p:cNvPr>
          <p:cNvSpPr>
            <a:spLocks noGrp="1"/>
          </p:cNvSpPr>
          <p:nvPr>
            <p:ph type="body" sz="quarter" idx="22"/>
          </p:nvPr>
        </p:nvSpPr>
        <p:spPr>
          <a:xfrm>
            <a:off x="8486217" y="3832623"/>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800850" cy="1325880"/>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0C962441-913E-484B-806B-8AD5CE673426}"/>
              </a:ext>
              <a:ext uri="{C183D7F6-B498-43B3-948B-1728B52AA6E4}">
                <adec:decorative xmlns:adec="http://schemas.microsoft.com/office/drawing/2017/decorative" val="1"/>
              </a:ext>
            </a:extLst>
          </p:cNvPr>
          <p:cNvGrpSpPr/>
          <p:nvPr userDrawn="1"/>
        </p:nvGrpSpPr>
        <p:grpSpPr>
          <a:xfrm>
            <a:off x="-33209" y="-16980"/>
            <a:ext cx="4096193" cy="6874980"/>
            <a:chOff x="-33209" y="-16980"/>
            <a:chExt cx="4096193" cy="6874980"/>
          </a:xfrm>
        </p:grpSpPr>
        <p:sp>
          <p:nvSpPr>
            <p:cNvPr id="7" name="Rectangle 6">
              <a:extLst>
                <a:ext uri="{FF2B5EF4-FFF2-40B4-BE49-F238E27FC236}">
                  <a16:creationId xmlns:a16="http://schemas.microsoft.com/office/drawing/2014/main" id="{E557D1F3-8C55-47FE-B39A-86D30F8FFEA1}"/>
                </a:ext>
              </a:extLst>
            </p:cNvPr>
            <p:cNvSpPr/>
            <p:nvPr userDrawn="1"/>
          </p:nvSpPr>
          <p:spPr>
            <a:xfrm>
              <a:off x="11888" y="0"/>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14860"/>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a:off x="2033016"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2033016" y="40596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6980"/>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2029968" y="6045049"/>
              <a:ext cx="2029968"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9384"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9868" y="2000264"/>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52952"/>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33209" y="199954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33209" y="2009066"/>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2923530"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Text Placeholder 9">
            <a:extLst>
              <a:ext uri="{FF2B5EF4-FFF2-40B4-BE49-F238E27FC236}">
                <a16:creationId xmlns:a16="http://schemas.microsoft.com/office/drawing/2014/main" id="{4416EFAA-C2FD-4F04-91E3-9F1FA3533A94}"/>
              </a:ext>
            </a:extLst>
          </p:cNvPr>
          <p:cNvSpPr>
            <a:spLocks noGrp="1"/>
          </p:cNvSpPr>
          <p:nvPr>
            <p:ph type="body" sz="quarter" idx="15" hasCustomPrompt="1"/>
          </p:nvPr>
        </p:nvSpPr>
        <p:spPr>
          <a:xfrm>
            <a:off x="4937760"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0BAC0AED-8273-498E-ABB8-65CD10B00735}"/>
              </a:ext>
            </a:extLst>
          </p:cNvPr>
          <p:cNvSpPr>
            <a:spLocks noGrp="1"/>
          </p:cNvSpPr>
          <p:nvPr>
            <p:ph type="body" sz="quarter" idx="13"/>
          </p:nvPr>
        </p:nvSpPr>
        <p:spPr>
          <a:xfrm>
            <a:off x="4914900"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2" name="Text Placeholder 9">
            <a:extLst>
              <a:ext uri="{FF2B5EF4-FFF2-40B4-BE49-F238E27FC236}">
                <a16:creationId xmlns:a16="http://schemas.microsoft.com/office/drawing/2014/main" id="{0FACFED0-6B1D-4868-929E-C9101D8B7DE1}"/>
              </a:ext>
            </a:extLst>
          </p:cNvPr>
          <p:cNvSpPr>
            <a:spLocks noGrp="1"/>
          </p:cNvSpPr>
          <p:nvPr>
            <p:ph type="body" sz="quarter" idx="16" hasCustomPrompt="1"/>
          </p:nvPr>
        </p:nvSpPr>
        <p:spPr>
          <a:xfrm>
            <a:off x="8538777"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A3276736-0B83-4D4F-B7D9-AAEF95E38AE5}"/>
              </a:ext>
            </a:extLst>
          </p:cNvPr>
          <p:cNvSpPr>
            <a:spLocks noGrp="1"/>
          </p:cNvSpPr>
          <p:nvPr>
            <p:ph type="body" sz="quarter" idx="14"/>
          </p:nvPr>
        </p:nvSpPr>
        <p:spPr>
          <a:xfrm>
            <a:off x="8535924"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5" name="Text Placeholder 9">
            <a:extLst>
              <a:ext uri="{FF2B5EF4-FFF2-40B4-BE49-F238E27FC236}">
                <a16:creationId xmlns:a16="http://schemas.microsoft.com/office/drawing/2014/main" id="{B57AD20F-1E1B-4FD3-8A76-E07A91002B85}"/>
              </a:ext>
            </a:extLst>
          </p:cNvPr>
          <p:cNvSpPr>
            <a:spLocks noGrp="1"/>
          </p:cNvSpPr>
          <p:nvPr>
            <p:ph type="body" sz="quarter" idx="19" hasCustomPrompt="1"/>
          </p:nvPr>
        </p:nvSpPr>
        <p:spPr>
          <a:xfrm>
            <a:off x="4937760"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3" name="Text Placeholder 9">
            <a:extLst>
              <a:ext uri="{FF2B5EF4-FFF2-40B4-BE49-F238E27FC236}">
                <a16:creationId xmlns:a16="http://schemas.microsoft.com/office/drawing/2014/main" id="{6688431F-3AD3-44AD-A5DF-E032B167CC02}"/>
              </a:ext>
            </a:extLst>
          </p:cNvPr>
          <p:cNvSpPr>
            <a:spLocks noGrp="1"/>
          </p:cNvSpPr>
          <p:nvPr>
            <p:ph type="body" sz="quarter" idx="17"/>
          </p:nvPr>
        </p:nvSpPr>
        <p:spPr>
          <a:xfrm>
            <a:off x="4937760" y="4255479"/>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6" name="Text Placeholder 9">
            <a:extLst>
              <a:ext uri="{FF2B5EF4-FFF2-40B4-BE49-F238E27FC236}">
                <a16:creationId xmlns:a16="http://schemas.microsoft.com/office/drawing/2014/main" id="{F1B1DAAB-37E2-4803-8DF8-A56E6FFF054E}"/>
              </a:ext>
            </a:extLst>
          </p:cNvPr>
          <p:cNvSpPr>
            <a:spLocks noGrp="1"/>
          </p:cNvSpPr>
          <p:nvPr>
            <p:ph type="body" sz="quarter" idx="20" hasCustomPrompt="1"/>
          </p:nvPr>
        </p:nvSpPr>
        <p:spPr>
          <a:xfrm>
            <a:off x="8535924"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4" name="Text Placeholder 9">
            <a:extLst>
              <a:ext uri="{FF2B5EF4-FFF2-40B4-BE49-F238E27FC236}">
                <a16:creationId xmlns:a16="http://schemas.microsoft.com/office/drawing/2014/main" id="{E9E9B407-35B1-4B56-BB6A-4895E5AC4CC3}"/>
              </a:ext>
            </a:extLst>
          </p:cNvPr>
          <p:cNvSpPr>
            <a:spLocks noGrp="1"/>
          </p:cNvSpPr>
          <p:nvPr>
            <p:ph type="body" sz="quarter" idx="18"/>
          </p:nvPr>
        </p:nvSpPr>
        <p:spPr>
          <a:xfrm>
            <a:off x="8535924" y="4252806"/>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4937760" y="6353175"/>
            <a:ext cx="1097280" cy="365125"/>
          </a:xfrm>
        </p:spPr>
        <p:txBody>
          <a:bodyPr/>
          <a:lstStyle>
            <a:lvl1pPr>
              <a:defRPr>
                <a:solidFill>
                  <a:schemeClr val="bg1"/>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7436167" y="6350000"/>
            <a:ext cx="2286000" cy="365125"/>
          </a:xfrm>
        </p:spPr>
        <p:txBody>
          <a:bodyPr/>
          <a:lstStyle>
            <a:lvl1pPr>
              <a:defRPr>
                <a:solidFill>
                  <a:schemeClr val="bg1"/>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76A6A8D4-352A-4CDF-8E34-3A3E06402913}"/>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grpSp>
          <p:nvGrpSpPr>
            <p:cNvPr id="3" name="Group 2">
              <a:extLst>
                <a:ext uri="{FF2B5EF4-FFF2-40B4-BE49-F238E27FC236}">
                  <a16:creationId xmlns:a16="http://schemas.microsoft.com/office/drawing/2014/main" id="{4CDCB077-A12F-4FE0-AD96-924BF98DBB84}"/>
                </a:ext>
                <a:ext uri="{C183D7F6-B498-43B3-948B-1728B52AA6E4}">
                  <adec:decorative xmlns:adec="http://schemas.microsoft.com/office/drawing/2017/decorative" val="1"/>
                </a:ext>
              </a:extLst>
            </p:cNvPr>
            <p:cNvGrpSpPr/>
            <p:nvPr userDrawn="1"/>
          </p:nvGrpSpPr>
          <p:grpSpPr>
            <a:xfrm>
              <a:off x="8138160" y="-7084"/>
              <a:ext cx="4053840" cy="4061621"/>
              <a:chOff x="8138160" y="-7084"/>
              <a:chExt cx="4053840" cy="4061621"/>
            </a:xfrm>
          </p:grpSpPr>
          <p:sp>
            <p:nvSpPr>
              <p:cNvPr id="39" name="Rectangle 38">
                <a:extLst>
                  <a:ext uri="{FF2B5EF4-FFF2-40B4-BE49-F238E27FC236}">
                    <a16:creationId xmlns:a16="http://schemas.microsoft.com/office/drawing/2014/main" id="{9837D25D-BADF-40E0-B7F9-1288B53AA656}"/>
                  </a:ext>
                </a:extLst>
              </p:cNvPr>
              <p:cNvSpPr/>
              <p:nvPr userDrawn="1"/>
            </p:nvSpPr>
            <p:spPr>
              <a:xfrm flipH="1">
                <a:off x="8138160" y="2017039"/>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a16="http://schemas.microsoft.com/office/drawing/2014/main" id="{17B41BF2-DA71-4B06-A2F0-757A5EF7047C}"/>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sp>
            <p:nvSpPr>
              <p:cNvPr id="32" name="Rectangle 31">
                <a:extLst>
                  <a:ext uri="{FF2B5EF4-FFF2-40B4-BE49-F238E27FC236}">
                    <a16:creationId xmlns:a16="http://schemas.microsoft.com/office/drawing/2014/main" id="{F4EB6F2E-2621-4EB5-A04D-906FD08CED87}"/>
                  </a:ext>
                </a:extLst>
              </p:cNvPr>
              <p:cNvSpPr/>
              <p:nvPr userDrawn="1"/>
            </p:nvSpPr>
            <p:spPr>
              <a:xfrm flipH="1">
                <a:off x="8138160" y="4868828"/>
                <a:ext cx="2032942" cy="19979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4468" y="4044603"/>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2419"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7489" y="-12136"/>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62032" y="6020759"/>
                <a:ext cx="2029968" cy="8372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8160" y="4863676"/>
                <a:ext cx="2029968" cy="1997992"/>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8241"/>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094267" y="2005958"/>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1006" y="186812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Text Placeholder 9">
            <a:extLst>
              <a:ext uri="{FF2B5EF4-FFF2-40B4-BE49-F238E27FC236}">
                <a16:creationId xmlns:a16="http://schemas.microsoft.com/office/drawing/2014/main" id="{DEE368EA-C32D-4066-8292-11EB5B67AB3C}"/>
              </a:ext>
            </a:extLst>
          </p:cNvPr>
          <p:cNvSpPr>
            <a:spLocks noGrp="1"/>
          </p:cNvSpPr>
          <p:nvPr>
            <p:ph type="body" sz="quarter" idx="15" hasCustomPrompt="1"/>
          </p:nvPr>
        </p:nvSpPr>
        <p:spPr>
          <a:xfrm>
            <a:off x="914400"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0" name="Text Placeholder 9">
            <a:extLst>
              <a:ext uri="{FF2B5EF4-FFF2-40B4-BE49-F238E27FC236}">
                <a16:creationId xmlns:a16="http://schemas.microsoft.com/office/drawing/2014/main" id="{C3E5ADF3-741C-452B-9B49-005E753E6E0B}"/>
              </a:ext>
            </a:extLst>
          </p:cNvPr>
          <p:cNvSpPr>
            <a:spLocks noGrp="1"/>
          </p:cNvSpPr>
          <p:nvPr>
            <p:ph type="body" sz="quarter" idx="16" hasCustomPrompt="1"/>
          </p:nvPr>
        </p:nvSpPr>
        <p:spPr>
          <a:xfrm>
            <a:off x="4538277"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68" name="Text Placeholder 9">
            <a:extLst>
              <a:ext uri="{FF2B5EF4-FFF2-40B4-BE49-F238E27FC236}">
                <a16:creationId xmlns:a16="http://schemas.microsoft.com/office/drawing/2014/main" id="{2C541281-49BC-4F14-B167-DE14FE3A622C}"/>
              </a:ext>
            </a:extLst>
          </p:cNvPr>
          <p:cNvSpPr>
            <a:spLocks noGrp="1"/>
          </p:cNvSpPr>
          <p:nvPr>
            <p:ph type="body" sz="quarter" idx="14"/>
          </p:nvPr>
        </p:nvSpPr>
        <p:spPr>
          <a:xfrm>
            <a:off x="4535424"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3" name="Text Placeholder 9">
            <a:extLst>
              <a:ext uri="{FF2B5EF4-FFF2-40B4-BE49-F238E27FC236}">
                <a16:creationId xmlns:a16="http://schemas.microsoft.com/office/drawing/2014/main" id="{3B7B080D-47B1-4B65-8638-AD5E3240EDA7}"/>
              </a:ext>
            </a:extLst>
          </p:cNvPr>
          <p:cNvSpPr>
            <a:spLocks noGrp="1"/>
          </p:cNvSpPr>
          <p:nvPr>
            <p:ph type="body" sz="quarter" idx="19" hasCustomPrompt="1"/>
          </p:nvPr>
        </p:nvSpPr>
        <p:spPr>
          <a:xfrm>
            <a:off x="914400"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AA51BCEC-2845-4DF6-8F9A-2B163EC16DD5}"/>
              </a:ext>
            </a:extLst>
          </p:cNvPr>
          <p:cNvSpPr>
            <a:spLocks noGrp="1"/>
          </p:cNvSpPr>
          <p:nvPr>
            <p:ph type="body" sz="quarter" idx="17"/>
          </p:nvPr>
        </p:nvSpPr>
        <p:spPr>
          <a:xfrm>
            <a:off x="914400"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4" name="Text Placeholder 9">
            <a:extLst>
              <a:ext uri="{FF2B5EF4-FFF2-40B4-BE49-F238E27FC236}">
                <a16:creationId xmlns:a16="http://schemas.microsoft.com/office/drawing/2014/main" id="{5B98F8C8-0931-4E43-ABDE-8A700DD269D7}"/>
              </a:ext>
            </a:extLst>
          </p:cNvPr>
          <p:cNvSpPr>
            <a:spLocks noGrp="1"/>
          </p:cNvSpPr>
          <p:nvPr>
            <p:ph type="body" sz="quarter" idx="20" hasCustomPrompt="1"/>
          </p:nvPr>
        </p:nvSpPr>
        <p:spPr>
          <a:xfrm>
            <a:off x="4535424"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126E196B-9448-4FBE-A134-65735F8ED97F}"/>
              </a:ext>
            </a:extLst>
          </p:cNvPr>
          <p:cNvSpPr>
            <a:spLocks noGrp="1"/>
          </p:cNvSpPr>
          <p:nvPr>
            <p:ph type="body" sz="quarter" idx="18"/>
          </p:nvPr>
        </p:nvSpPr>
        <p:spPr>
          <a:xfrm>
            <a:off x="4535424"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5" name="Date Placeholder 3">
            <a:extLst>
              <a:ext uri="{FF2B5EF4-FFF2-40B4-BE49-F238E27FC236}">
                <a16:creationId xmlns:a16="http://schemas.microsoft.com/office/drawing/2014/main" id="{405B8744-A7AF-461F-9103-708D9BFE8947}"/>
              </a:ext>
            </a:extLst>
          </p:cNvPr>
          <p:cNvSpPr>
            <a:spLocks noGrp="1"/>
          </p:cNvSpPr>
          <p:nvPr>
            <p:ph type="dt" sz="half" idx="10"/>
          </p:nvPr>
        </p:nvSpPr>
        <p:spPr>
          <a:xfrm>
            <a:off x="914400" y="6355080"/>
            <a:ext cx="1097280" cy="365125"/>
          </a:xfrm>
        </p:spPr>
        <p:txBody>
          <a:bodyPr/>
          <a:lstStyle>
            <a:lvl1pPr>
              <a:defRPr>
                <a:solidFill>
                  <a:schemeClr val="tx1">
                    <a:lumMod val="75000"/>
                    <a:lumOff val="25000"/>
                  </a:schemeClr>
                </a:solidFill>
              </a:defRPr>
            </a:lvl1pPr>
          </a:lstStyle>
          <a:p>
            <a:r>
              <a:rPr lang="en-US" dirty="0"/>
              <a:t>20XX</a:t>
            </a:r>
          </a:p>
        </p:txBody>
      </p:sp>
      <p:sp>
        <p:nvSpPr>
          <p:cNvPr id="66" name="Footer Placeholder 4">
            <a:extLst>
              <a:ext uri="{FF2B5EF4-FFF2-40B4-BE49-F238E27FC236}">
                <a16:creationId xmlns:a16="http://schemas.microsoft.com/office/drawing/2014/main" id="{C902A11D-5CD4-4561-882F-26EA89ADC0F9}"/>
              </a:ext>
            </a:extLst>
          </p:cNvPr>
          <p:cNvSpPr>
            <a:spLocks noGrp="1"/>
          </p:cNvSpPr>
          <p:nvPr>
            <p:ph type="ftr" sz="quarter" idx="11"/>
          </p:nvPr>
        </p:nvSpPr>
        <p:spPr>
          <a:xfrm>
            <a:off x="5499886" y="635508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7" name="Slide Number Placeholder 5">
            <a:extLst>
              <a:ext uri="{FF2B5EF4-FFF2-40B4-BE49-F238E27FC236}">
                <a16:creationId xmlns:a16="http://schemas.microsoft.com/office/drawing/2014/main" id="{F0739A04-E734-4FCE-954E-0C4FB1A4CA7A}"/>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5940455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lef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tx2"/>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206377"/>
            <a:ext cx="6800850" cy="3840480"/>
          </a:xfrm>
        </p:spPr>
        <p:txBody>
          <a:bodyPr>
            <a:normAutofit/>
          </a:bodyPr>
          <a:lstStyle>
            <a:lvl1pPr marL="0" indent="0">
              <a:lnSpc>
                <a:spcPts val="2400"/>
              </a:lnSpc>
              <a:buNone/>
              <a:defRPr sz="18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914400" y="6355080"/>
            <a:ext cx="1097280" cy="365125"/>
          </a:xfrm>
        </p:spPr>
        <p:txBody>
          <a:bodyPr/>
          <a:lstStyle>
            <a:lvl1pPr>
              <a:defRPr>
                <a:solidFill>
                  <a:schemeClr val="bg1"/>
                </a:solidFill>
              </a:defRPr>
            </a:lvl1pPr>
          </a:lstStyle>
          <a:p>
            <a:r>
              <a:rPr lang="en-US" dirty="0"/>
              <a:t>20XX</a:t>
            </a:r>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dirty="0"/>
              <a:t>Pitch deck title</a:t>
            </a:r>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3"/>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2029040"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605937" y="1098339"/>
            <a:ext cx="5099392" cy="2264112"/>
          </a:xfrm>
        </p:spPr>
        <p:txBody>
          <a:bodyPr anchor="b"/>
          <a:lstStyle>
            <a:lvl1pPr algn="ctr">
              <a:defRPr sz="6000" cap="all" baseline="0">
                <a:solidFill>
                  <a:schemeClr val="tx2"/>
                </a:solidFill>
              </a:defRPr>
            </a:lvl1pPr>
          </a:lstStyle>
          <a:p>
            <a:r>
              <a:rPr lang="en-US" dirty="0"/>
              <a:t>Click to ADD TITLE</a:t>
            </a:r>
          </a:p>
        </p:txBody>
      </p:sp>
      <p:sp>
        <p:nvSpPr>
          <p:cNvPr id="168" name="Rectangle 9">
            <a:extLst>
              <a:ext uri="{FF2B5EF4-FFF2-40B4-BE49-F238E27FC236}">
                <a16:creationId xmlns:a16="http://schemas.microsoft.com/office/drawing/2014/main" id="{D0B57759-E007-4FD0-9C6B-356DC53050C4}"/>
              </a:ext>
            </a:extLst>
          </p:cNvPr>
          <p:cNvSpPr/>
          <p:nvPr userDrawn="1"/>
        </p:nvSpPr>
        <p:spPr>
          <a:xfrm>
            <a:off x="0" y="4056331"/>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0" y="0"/>
            <a:ext cx="2029968"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Graphic 19">
            <a:extLst>
              <a:ext uri="{FF2B5EF4-FFF2-40B4-BE49-F238E27FC236}">
                <a16:creationId xmlns:a16="http://schemas.microsoft.com/office/drawing/2014/main" id="{7FF8CD3D-0C64-4277-97B2-200B96EE223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0" y="4069288"/>
            <a:ext cx="2029968" cy="2029968"/>
          </a:xfrm>
          <a:prstGeom prst="rect">
            <a:avLst/>
          </a:prstGeom>
        </p:spPr>
      </p:pic>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0800000">
            <a:off x="2027141" y="-4303"/>
            <a:ext cx="2029968" cy="2029968"/>
          </a:xfrm>
          <a:prstGeom prst="rect">
            <a:avLst/>
          </a:prstGeom>
        </p:spPr>
      </p:pic>
      <p:pic>
        <p:nvPicPr>
          <p:cNvPr id="31" name="Graphic 30">
            <a:extLst>
              <a:ext uri="{FF2B5EF4-FFF2-40B4-BE49-F238E27FC236}">
                <a16:creationId xmlns:a16="http://schemas.microsoft.com/office/drawing/2014/main" id="{C9BCCD2C-CC79-48FF-A486-98ECEAC4798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0" y="0"/>
            <a:ext cx="2029968" cy="2029968"/>
          </a:xfrm>
          <a:prstGeom prst="rect">
            <a:avLst/>
          </a:prstGeom>
        </p:spPr>
      </p:pic>
      <p:sp>
        <p:nvSpPr>
          <p:cNvPr id="36" name="Rectangle 35">
            <a:extLst>
              <a:ext uri="{FF2B5EF4-FFF2-40B4-BE49-F238E27FC236}">
                <a16:creationId xmlns:a16="http://schemas.microsoft.com/office/drawing/2014/main" id="{03CEE5D2-51CF-4C1A-9AF9-A5B47F445229}"/>
              </a:ext>
            </a:extLst>
          </p:cNvPr>
          <p:cNvSpPr/>
          <p:nvPr userDrawn="1"/>
        </p:nvSpPr>
        <p:spPr>
          <a:xfrm>
            <a:off x="0" y="6098433"/>
            <a:ext cx="2029968" cy="759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AD276EF4-F1D1-402C-B97B-0FC1233B73CD}"/>
              </a:ext>
            </a:extLst>
          </p:cNvPr>
          <p:cNvSpPr/>
          <p:nvPr userDrawn="1"/>
        </p:nvSpPr>
        <p:spPr>
          <a:xfrm flipH="1">
            <a:off x="0" y="2027186"/>
            <a:ext cx="2032942" cy="20299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8" name="Group 137">
            <a:extLst>
              <a:ext uri="{FF2B5EF4-FFF2-40B4-BE49-F238E27FC236}">
                <a16:creationId xmlns:a16="http://schemas.microsoft.com/office/drawing/2014/main" id="{3D46E3B0-0F8F-4E75-AD2A-BF3A1C38F037}"/>
              </a:ext>
            </a:extLst>
          </p:cNvPr>
          <p:cNvGrpSpPr/>
          <p:nvPr userDrawn="1"/>
        </p:nvGrpSpPr>
        <p:grpSpPr>
          <a:xfrm>
            <a:off x="23853" y="2069719"/>
            <a:ext cx="1965960" cy="1965960"/>
            <a:chOff x="5361924" y="7472790"/>
            <a:chExt cx="1828800" cy="1828800"/>
          </a:xfrm>
        </p:grpSpPr>
        <p:grpSp>
          <p:nvGrpSpPr>
            <p:cNvPr id="139" name="Group 138">
              <a:extLst>
                <a:ext uri="{FF2B5EF4-FFF2-40B4-BE49-F238E27FC236}">
                  <a16:creationId xmlns:a16="http://schemas.microsoft.com/office/drawing/2014/main" id="{B53A840E-AAAC-4D05-88B2-8B4C8FD1EB81}"/>
                </a:ext>
              </a:extLst>
            </p:cNvPr>
            <p:cNvGrpSpPr/>
            <p:nvPr userDrawn="1"/>
          </p:nvGrpSpPr>
          <p:grpSpPr>
            <a:xfrm>
              <a:off x="5361924" y="7472790"/>
              <a:ext cx="1828800" cy="1828800"/>
              <a:chOff x="5361924" y="7472790"/>
              <a:chExt cx="1828800" cy="1828800"/>
            </a:xfrm>
          </p:grpSpPr>
          <p:grpSp>
            <p:nvGrpSpPr>
              <p:cNvPr id="141" name="Group 140">
                <a:extLst>
                  <a:ext uri="{FF2B5EF4-FFF2-40B4-BE49-F238E27FC236}">
                    <a16:creationId xmlns:a16="http://schemas.microsoft.com/office/drawing/2014/main" id="{EC1BCB15-E86F-40CB-912C-0693B61651B5}"/>
                  </a:ext>
                </a:extLst>
              </p:cNvPr>
              <p:cNvGrpSpPr/>
              <p:nvPr userDrawn="1"/>
            </p:nvGrpSpPr>
            <p:grpSpPr>
              <a:xfrm>
                <a:off x="5361924" y="7472790"/>
                <a:ext cx="1828800" cy="1828800"/>
                <a:chOff x="5388428" y="7173291"/>
                <a:chExt cx="1828800" cy="1828800"/>
              </a:xfrm>
            </p:grpSpPr>
            <p:grpSp>
              <p:nvGrpSpPr>
                <p:cNvPr id="147" name="Group 146">
                  <a:extLst>
                    <a:ext uri="{FF2B5EF4-FFF2-40B4-BE49-F238E27FC236}">
                      <a16:creationId xmlns:a16="http://schemas.microsoft.com/office/drawing/2014/main" id="{5B5D7ECD-062C-480C-A3E0-D2E37B0077AB}"/>
                    </a:ext>
                  </a:extLst>
                </p:cNvPr>
                <p:cNvGrpSpPr/>
                <p:nvPr userDrawn="1"/>
              </p:nvGrpSpPr>
              <p:grpSpPr>
                <a:xfrm>
                  <a:off x="5388428" y="7173291"/>
                  <a:ext cx="1828800" cy="1828800"/>
                  <a:chOff x="5388428" y="7173291"/>
                  <a:chExt cx="1828800" cy="1828800"/>
                </a:xfrm>
              </p:grpSpPr>
              <p:grpSp>
                <p:nvGrpSpPr>
                  <p:cNvPr id="149" name="Group 148">
                    <a:extLst>
                      <a:ext uri="{FF2B5EF4-FFF2-40B4-BE49-F238E27FC236}">
                        <a16:creationId xmlns:a16="http://schemas.microsoft.com/office/drawing/2014/main" id="{CCCE649A-9FBD-4E7D-921B-CA0C2263A341}"/>
                      </a:ext>
                    </a:extLst>
                  </p:cNvPr>
                  <p:cNvGrpSpPr/>
                  <p:nvPr userDrawn="1"/>
                </p:nvGrpSpPr>
                <p:grpSpPr>
                  <a:xfrm>
                    <a:off x="5388428" y="7173291"/>
                    <a:ext cx="1828800" cy="1828800"/>
                    <a:chOff x="5579044" y="7049770"/>
                    <a:chExt cx="1828800" cy="1828800"/>
                  </a:xfrm>
                </p:grpSpPr>
                <p:grpSp>
                  <p:nvGrpSpPr>
                    <p:cNvPr id="151" name="Group 150">
                      <a:extLst>
                        <a:ext uri="{FF2B5EF4-FFF2-40B4-BE49-F238E27FC236}">
                          <a16:creationId xmlns:a16="http://schemas.microsoft.com/office/drawing/2014/main" id="{992A05A5-83FF-4AE4-B0EF-FE1964334873}"/>
                        </a:ext>
                      </a:extLst>
                    </p:cNvPr>
                    <p:cNvGrpSpPr/>
                    <p:nvPr userDrawn="1"/>
                  </p:nvGrpSpPr>
                  <p:grpSpPr>
                    <a:xfrm>
                      <a:off x="5579044" y="7049770"/>
                      <a:ext cx="1828800" cy="1828800"/>
                      <a:chOff x="5579044" y="7049770"/>
                      <a:chExt cx="1828800" cy="1828800"/>
                    </a:xfrm>
                  </p:grpSpPr>
                  <p:grpSp>
                    <p:nvGrpSpPr>
                      <p:cNvPr id="153" name="Group 152">
                        <a:extLst>
                          <a:ext uri="{FF2B5EF4-FFF2-40B4-BE49-F238E27FC236}">
                            <a16:creationId xmlns:a16="http://schemas.microsoft.com/office/drawing/2014/main" id="{D56D5269-FA99-4E96-A20D-0DE0E3856751}"/>
                          </a:ext>
                        </a:extLst>
                      </p:cNvPr>
                      <p:cNvGrpSpPr/>
                      <p:nvPr userDrawn="1"/>
                    </p:nvGrpSpPr>
                    <p:grpSpPr>
                      <a:xfrm>
                        <a:off x="5579044" y="7049770"/>
                        <a:ext cx="1828800" cy="1828800"/>
                        <a:chOff x="5579044" y="7049770"/>
                        <a:chExt cx="1828800" cy="1828800"/>
                      </a:xfrm>
                    </p:grpSpPr>
                    <p:grpSp>
                      <p:nvGrpSpPr>
                        <p:cNvPr id="155" name="Group 154">
                          <a:extLst>
                            <a:ext uri="{FF2B5EF4-FFF2-40B4-BE49-F238E27FC236}">
                              <a16:creationId xmlns:a16="http://schemas.microsoft.com/office/drawing/2014/main" id="{87498AF2-DD8D-4309-8328-2E756E3C44E8}"/>
                            </a:ext>
                          </a:extLst>
                        </p:cNvPr>
                        <p:cNvGrpSpPr/>
                        <p:nvPr userDrawn="1"/>
                      </p:nvGrpSpPr>
                      <p:grpSpPr>
                        <a:xfrm>
                          <a:off x="5579044" y="7049770"/>
                          <a:ext cx="1828800" cy="1828800"/>
                          <a:chOff x="5579044" y="7049770"/>
                          <a:chExt cx="1828800" cy="1828800"/>
                        </a:xfrm>
                      </p:grpSpPr>
                      <p:sp>
                        <p:nvSpPr>
                          <p:cNvPr id="157" name="Oval 156">
                            <a:extLst>
                              <a:ext uri="{FF2B5EF4-FFF2-40B4-BE49-F238E27FC236}">
                                <a16:creationId xmlns:a16="http://schemas.microsoft.com/office/drawing/2014/main" id="{ACC35BE0-4D6C-4986-AD7D-BD7C1E25B83D}"/>
                              </a:ext>
                            </a:extLst>
                          </p:cNvPr>
                          <p:cNvSpPr/>
                          <p:nvPr userDrawn="1"/>
                        </p:nvSpPr>
                        <p:spPr>
                          <a:xfrm>
                            <a:off x="5579044" y="7049770"/>
                            <a:ext cx="1828800" cy="18288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58" name="Oval 157">
                            <a:extLst>
                              <a:ext uri="{FF2B5EF4-FFF2-40B4-BE49-F238E27FC236}">
                                <a16:creationId xmlns:a16="http://schemas.microsoft.com/office/drawing/2014/main" id="{7B9715F0-8B83-459F-9ABA-77381FF568DF}"/>
                              </a:ext>
                            </a:extLst>
                          </p:cNvPr>
                          <p:cNvSpPr/>
                          <p:nvPr userDrawn="1"/>
                        </p:nvSpPr>
                        <p:spPr>
                          <a:xfrm>
                            <a:off x="5647624" y="7118350"/>
                            <a:ext cx="1691640" cy="16916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6" name="Oval 155">
                          <a:extLst>
                            <a:ext uri="{FF2B5EF4-FFF2-40B4-BE49-F238E27FC236}">
                              <a16:creationId xmlns:a16="http://schemas.microsoft.com/office/drawing/2014/main" id="{27230BAF-E9FF-4746-8F48-B39560E1B202}"/>
                            </a:ext>
                          </a:extLst>
                        </p:cNvPr>
                        <p:cNvSpPr/>
                        <p:nvPr userDrawn="1"/>
                      </p:nvSpPr>
                      <p:spPr>
                        <a:xfrm>
                          <a:off x="5716204" y="7186930"/>
                          <a:ext cx="1554480" cy="15544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4" name="Oval 153">
                        <a:extLst>
                          <a:ext uri="{FF2B5EF4-FFF2-40B4-BE49-F238E27FC236}">
                            <a16:creationId xmlns:a16="http://schemas.microsoft.com/office/drawing/2014/main" id="{1085FE6C-E5E9-494C-8FA8-625B1312B9AA}"/>
                          </a:ext>
                        </a:extLst>
                      </p:cNvPr>
                      <p:cNvSpPr/>
                      <p:nvPr userDrawn="1"/>
                    </p:nvSpPr>
                    <p:spPr>
                      <a:xfrm>
                        <a:off x="5784784" y="7255510"/>
                        <a:ext cx="1417320" cy="14173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2" name="Oval 151">
                      <a:extLst>
                        <a:ext uri="{FF2B5EF4-FFF2-40B4-BE49-F238E27FC236}">
                          <a16:creationId xmlns:a16="http://schemas.microsoft.com/office/drawing/2014/main" id="{B8D77279-E4F6-4D92-9B0B-8D62F9FE1E8F}"/>
                        </a:ext>
                      </a:extLst>
                    </p:cNvPr>
                    <p:cNvSpPr/>
                    <p:nvPr userDrawn="1"/>
                  </p:nvSpPr>
                  <p:spPr>
                    <a:xfrm>
                      <a:off x="5853364" y="7324090"/>
                      <a:ext cx="1280160" cy="12801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0" name="Oval 149">
                    <a:extLst>
                      <a:ext uri="{FF2B5EF4-FFF2-40B4-BE49-F238E27FC236}">
                        <a16:creationId xmlns:a16="http://schemas.microsoft.com/office/drawing/2014/main" id="{E74AC325-3B12-4159-8AED-4E3E710DAEEF}"/>
                      </a:ext>
                    </a:extLst>
                  </p:cNvPr>
                  <p:cNvSpPr/>
                  <p:nvPr userDrawn="1"/>
                </p:nvSpPr>
                <p:spPr>
                  <a:xfrm>
                    <a:off x="5731328" y="7516191"/>
                    <a:ext cx="1143000" cy="11430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8" name="Oval 147">
                  <a:extLst>
                    <a:ext uri="{FF2B5EF4-FFF2-40B4-BE49-F238E27FC236}">
                      <a16:creationId xmlns:a16="http://schemas.microsoft.com/office/drawing/2014/main" id="{EC1B4FD8-2FC5-40DA-8440-404078550805}"/>
                    </a:ext>
                  </a:extLst>
                </p:cNvPr>
                <p:cNvSpPr/>
                <p:nvPr userDrawn="1"/>
              </p:nvSpPr>
              <p:spPr>
                <a:xfrm>
                  <a:off x="5799908" y="7584771"/>
                  <a:ext cx="1005840" cy="10058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2" name="Oval 141">
                <a:extLst>
                  <a:ext uri="{FF2B5EF4-FFF2-40B4-BE49-F238E27FC236}">
                    <a16:creationId xmlns:a16="http://schemas.microsoft.com/office/drawing/2014/main" id="{DDE43C9A-47FE-47FA-B683-4BEFC34DFA56}"/>
                  </a:ext>
                </a:extLst>
              </p:cNvPr>
              <p:cNvSpPr/>
              <p:nvPr userDrawn="1"/>
            </p:nvSpPr>
            <p:spPr>
              <a:xfrm>
                <a:off x="5841984" y="7952850"/>
                <a:ext cx="868680" cy="8686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3" name="Oval 142">
                <a:extLst>
                  <a:ext uri="{FF2B5EF4-FFF2-40B4-BE49-F238E27FC236}">
                    <a16:creationId xmlns:a16="http://schemas.microsoft.com/office/drawing/2014/main" id="{D323EF77-802B-4532-87E0-12D961E906AE}"/>
                  </a:ext>
                </a:extLst>
              </p:cNvPr>
              <p:cNvSpPr/>
              <p:nvPr userDrawn="1"/>
            </p:nvSpPr>
            <p:spPr>
              <a:xfrm>
                <a:off x="5910564" y="8021430"/>
                <a:ext cx="731520" cy="7315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4" name="Oval 143">
                <a:extLst>
                  <a:ext uri="{FF2B5EF4-FFF2-40B4-BE49-F238E27FC236}">
                    <a16:creationId xmlns:a16="http://schemas.microsoft.com/office/drawing/2014/main" id="{5845FD57-5942-47C9-B349-B3937BE5A454}"/>
                  </a:ext>
                </a:extLst>
              </p:cNvPr>
              <p:cNvSpPr/>
              <p:nvPr userDrawn="1"/>
            </p:nvSpPr>
            <p:spPr>
              <a:xfrm>
                <a:off x="5979144" y="8090010"/>
                <a:ext cx="594360" cy="5943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5" name="Oval 144">
                <a:extLst>
                  <a:ext uri="{FF2B5EF4-FFF2-40B4-BE49-F238E27FC236}">
                    <a16:creationId xmlns:a16="http://schemas.microsoft.com/office/drawing/2014/main" id="{7C426FE0-2810-40DD-934D-F291980CBDE9}"/>
                  </a:ext>
                </a:extLst>
              </p:cNvPr>
              <p:cNvSpPr/>
              <p:nvPr userDrawn="1"/>
            </p:nvSpPr>
            <p:spPr>
              <a:xfrm>
                <a:off x="6047724" y="8158590"/>
                <a:ext cx="457200" cy="4572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6" name="Oval 145">
                <a:extLst>
                  <a:ext uri="{FF2B5EF4-FFF2-40B4-BE49-F238E27FC236}">
                    <a16:creationId xmlns:a16="http://schemas.microsoft.com/office/drawing/2014/main" id="{97A62AD5-3E4C-4375-A938-C7DC05A7F250}"/>
                  </a:ext>
                </a:extLst>
              </p:cNvPr>
              <p:cNvSpPr/>
              <p:nvPr userDrawn="1"/>
            </p:nvSpPr>
            <p:spPr>
              <a:xfrm>
                <a:off x="6116304" y="8227170"/>
                <a:ext cx="320040" cy="3200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0" name="Oval 139">
              <a:extLst>
                <a:ext uri="{FF2B5EF4-FFF2-40B4-BE49-F238E27FC236}">
                  <a16:creationId xmlns:a16="http://schemas.microsoft.com/office/drawing/2014/main" id="{2264E16F-857A-4567-9C09-01F8BA03FE22}"/>
                </a:ext>
              </a:extLst>
            </p:cNvPr>
            <p:cNvSpPr/>
            <p:nvPr userDrawn="1"/>
          </p:nvSpPr>
          <p:spPr>
            <a:xfrm>
              <a:off x="6184884" y="8295750"/>
              <a:ext cx="182880" cy="1828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Freeform: Shape 37">
            <a:extLst>
              <a:ext uri="{FF2B5EF4-FFF2-40B4-BE49-F238E27FC236}">
                <a16:creationId xmlns:a16="http://schemas.microsoft.com/office/drawing/2014/main" id="{73657794-F7A3-4030-9C54-38517D2C6C61}"/>
              </a:ext>
            </a:extLst>
          </p:cNvPr>
          <p:cNvSpPr/>
          <p:nvPr userDrawn="1"/>
        </p:nvSpPr>
        <p:spPr>
          <a:xfrm>
            <a:off x="0" y="2025665"/>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Rectangle 38">
            <a:extLst>
              <a:ext uri="{FF2B5EF4-FFF2-40B4-BE49-F238E27FC236}">
                <a16:creationId xmlns:a16="http://schemas.microsoft.com/office/drawing/2014/main" id="{EA65556A-38A5-4BA5-9A40-33F02F960B1E}"/>
              </a:ext>
            </a:extLst>
          </p:cNvPr>
          <p:cNvSpPr/>
          <p:nvPr userDrawn="1"/>
        </p:nvSpPr>
        <p:spPr>
          <a:xfrm>
            <a:off x="2033943"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02996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6101628" y="4053385"/>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4068239"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64220"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4058754"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rot="5400000">
            <a:off x="4074136"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2" cstate="screen">
            <a:extLst>
              <a:ext uri="{28A0092B-C50C-407E-A947-70E740481C1C}">
                <a14:useLocalDpi xmlns:a14="http://schemas.microsoft.com/office/drawing/2010/main" val="0"/>
              </a:ext>
            </a:extLst>
          </a:blip>
          <a:stretch>
            <a:fillRect/>
          </a:stretch>
        </p:blipFill>
        <p:spPr>
          <a:xfrm>
            <a:off x="2031592"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2034619"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2537077"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4058844"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2" y="6353175"/>
            <a:ext cx="1097280" cy="365125"/>
          </a:xfrm>
        </p:spPr>
        <p:txBody>
          <a:bodyPr/>
          <a:lstStyle>
            <a:lvl1pPr>
              <a:defRPr>
                <a:solidFill>
                  <a:schemeClr val="bg1"/>
                </a:solidFill>
              </a:defRPr>
            </a:lvl1pPr>
          </a:lstStyle>
          <a:p>
            <a:r>
              <a:rPr lang="en-US" dirty="0"/>
              <a:t>20XX</a:t>
            </a:r>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dirty="0"/>
              <a:t>Pitch deck title</a:t>
            </a:r>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5868264"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a:stCxn id="38" idx="4"/>
          </p:cNvCxnSpPr>
          <p:nvPr userDrawn="1"/>
        </p:nvCxnSpPr>
        <p:spPr>
          <a:xfrm flipV="1">
            <a:off x="0" y="1991841"/>
            <a:ext cx="5931799"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 layout with icons">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2"/>
            <a:ext cx="9725026" cy="1325880"/>
          </a:xfrm>
        </p:spPr>
        <p:txBody>
          <a:bodyPr anchor="t" anchorCtr="0"/>
          <a:lstStyle>
            <a:lvl1pPr>
              <a:defRPr cap="all" baseline="0">
                <a:solidFill>
                  <a:schemeClr val="accent1"/>
                </a:solidFill>
              </a:defRPr>
            </a:lvl1pPr>
          </a:lstStyle>
          <a:p>
            <a:r>
              <a:rPr lang="en-US" dirty="0"/>
              <a:t>CLICK TO ADD TITLE</a:t>
            </a:r>
          </a:p>
        </p:txBody>
      </p:sp>
      <p:sp>
        <p:nvSpPr>
          <p:cNvPr id="60" name="Online Image Placeholder 59">
            <a:extLst>
              <a:ext uri="{FF2B5EF4-FFF2-40B4-BE49-F238E27FC236}">
                <a16:creationId xmlns:a16="http://schemas.microsoft.com/office/drawing/2014/main" id="{F2FF0A87-B95D-4E75-86C6-E701CBFD4305}"/>
              </a:ext>
            </a:extLst>
          </p:cNvPr>
          <p:cNvSpPr>
            <a:spLocks noGrp="1"/>
          </p:cNvSpPr>
          <p:nvPr>
            <p:ph type="clipArt" sz="quarter" idx="18"/>
          </p:nvPr>
        </p:nvSpPr>
        <p:spPr>
          <a:xfrm>
            <a:off x="2469641" y="2184400"/>
            <a:ext cx="914400" cy="914400"/>
          </a:xfrm>
        </p:spPr>
        <p:txBody>
          <a:bodyPr>
            <a:normAutofit/>
          </a:bodyPr>
          <a:lstStyle>
            <a:lvl1pPr>
              <a:defRPr sz="1200"/>
            </a:lvl1pPr>
          </a:lstStyle>
          <a:p>
            <a:r>
              <a:rPr lang="en-US"/>
              <a:t>Click icon to add online image</a:t>
            </a:r>
            <a:endParaRPr lang="en-US" dirty="0"/>
          </a:p>
        </p:txBody>
      </p:sp>
      <p:sp>
        <p:nvSpPr>
          <p:cNvPr id="61" name="Online Image Placeholder 59">
            <a:extLst>
              <a:ext uri="{FF2B5EF4-FFF2-40B4-BE49-F238E27FC236}">
                <a16:creationId xmlns:a16="http://schemas.microsoft.com/office/drawing/2014/main" id="{EFF0D2F8-0092-4566-A98C-DE7F11F1CC35}"/>
              </a:ext>
            </a:extLst>
          </p:cNvPr>
          <p:cNvSpPr>
            <a:spLocks noGrp="1"/>
          </p:cNvSpPr>
          <p:nvPr>
            <p:ph type="clipArt" sz="quarter" idx="19"/>
          </p:nvPr>
        </p:nvSpPr>
        <p:spPr>
          <a:xfrm>
            <a:off x="5960930" y="2184654"/>
            <a:ext cx="914400" cy="914400"/>
          </a:xfrm>
        </p:spPr>
        <p:txBody>
          <a:bodyPr>
            <a:normAutofit/>
          </a:bodyPr>
          <a:lstStyle>
            <a:lvl1pPr>
              <a:defRPr sz="1200"/>
            </a:lvl1pPr>
          </a:lstStyle>
          <a:p>
            <a:r>
              <a:rPr lang="en-US"/>
              <a:t>Click icon to add online image</a:t>
            </a:r>
            <a:endParaRPr lang="en-US" dirty="0"/>
          </a:p>
        </p:txBody>
      </p:sp>
      <p:sp>
        <p:nvSpPr>
          <p:cNvPr id="62" name="Online Image Placeholder 59">
            <a:extLst>
              <a:ext uri="{FF2B5EF4-FFF2-40B4-BE49-F238E27FC236}">
                <a16:creationId xmlns:a16="http://schemas.microsoft.com/office/drawing/2014/main" id="{C673B15F-D120-4C48-8834-4E87C6CCDE2C}"/>
              </a:ext>
            </a:extLst>
          </p:cNvPr>
          <p:cNvSpPr>
            <a:spLocks noGrp="1"/>
          </p:cNvSpPr>
          <p:nvPr>
            <p:ph type="clipArt" sz="quarter" idx="20"/>
          </p:nvPr>
        </p:nvSpPr>
        <p:spPr>
          <a:xfrm>
            <a:off x="9439445" y="2184400"/>
            <a:ext cx="914400" cy="914400"/>
          </a:xfrm>
        </p:spPr>
        <p:txBody>
          <a:bodyPr>
            <a:normAutofit/>
          </a:bodyPr>
          <a:lstStyle>
            <a:lvl1pPr>
              <a:defRPr sz="1200"/>
            </a:lvl1pPr>
          </a:lstStyle>
          <a:p>
            <a:r>
              <a:rPr lang="en-US"/>
              <a:t>Click icon to add online image</a:t>
            </a:r>
            <a:endParaRPr lang="en-US" dirty="0"/>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1555241" y="3366741"/>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1555241"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
            <a:extLst>
              <a:ext uri="{FF2B5EF4-FFF2-40B4-BE49-F238E27FC236}">
                <a16:creationId xmlns:a16="http://schemas.microsoft.com/office/drawing/2014/main" id="{D13E526C-A314-4221-BF6F-A27491DFB8F8}"/>
              </a:ext>
            </a:extLst>
          </p:cNvPr>
          <p:cNvSpPr>
            <a:spLocks noGrp="1"/>
          </p:cNvSpPr>
          <p:nvPr>
            <p:ph type="body" idx="15" hasCustomPrompt="1"/>
          </p:nvPr>
        </p:nvSpPr>
        <p:spPr>
          <a:xfrm>
            <a:off x="5046530" y="3359890"/>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16" name="Content Placeholder 2">
            <a:extLst>
              <a:ext uri="{FF2B5EF4-FFF2-40B4-BE49-F238E27FC236}">
                <a16:creationId xmlns:a16="http://schemas.microsoft.com/office/drawing/2014/main" id="{F8BF0048-EF4E-483F-8467-041ED0818280}"/>
              </a:ext>
            </a:extLst>
          </p:cNvPr>
          <p:cNvSpPr>
            <a:spLocks noGrp="1"/>
          </p:cNvSpPr>
          <p:nvPr>
            <p:ph sz="half" idx="14"/>
          </p:nvPr>
        </p:nvSpPr>
        <p:spPr>
          <a:xfrm>
            <a:off x="5046530" y="3894568"/>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8525045" y="3364836"/>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8525045"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4F4AB913-E6BC-42AA-956F-BE8B54570B15}"/>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3" name="Rectangle 12">
              <a:extLst>
                <a:ext uri="{FF2B5EF4-FFF2-40B4-BE49-F238E27FC236}">
                  <a16:creationId xmlns:a16="http://schemas.microsoft.com/office/drawing/2014/main" id="{39C870B4-B099-4311-A8C7-2C72CD4D74E5}"/>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0BFE83D-371B-498A-B5E9-347973288684}"/>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9866C73-B970-43C4-A474-D1203C4A3343}"/>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a:extLst>
                <a:ext uri="{FF2B5EF4-FFF2-40B4-BE49-F238E27FC236}">
                  <a16:creationId xmlns:a16="http://schemas.microsoft.com/office/drawing/2014/main" id="{C0C1F8BB-C13B-4B90-91D2-C95CB1363F0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23" name="Rectangle 22">
              <a:extLst>
                <a:ext uri="{FF2B5EF4-FFF2-40B4-BE49-F238E27FC236}">
                  <a16:creationId xmlns:a16="http://schemas.microsoft.com/office/drawing/2014/main" id="{266F531E-E93E-4E5C-9674-1B9C610CDF5F}"/>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3E3AD939-EB0C-4B1E-9A4E-04D6BE504D40}"/>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3" name="Graphic 52">
              <a:extLst>
                <a:ext uri="{FF2B5EF4-FFF2-40B4-BE49-F238E27FC236}">
                  <a16:creationId xmlns:a16="http://schemas.microsoft.com/office/drawing/2014/main" id="{0C939296-0EC5-4504-B10B-2AA1A2F60A91}"/>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457200" y="5380762"/>
              <a:ext cx="1828800" cy="914400"/>
            </a:xfrm>
            <a:prstGeom prst="rect">
              <a:avLst/>
            </a:prstGeom>
          </p:spPr>
        </p:pic>
      </p:grpSp>
      <p:sp>
        <p:nvSpPr>
          <p:cNvPr id="63" name="Date Placeholder 3">
            <a:extLst>
              <a:ext uri="{FF2B5EF4-FFF2-40B4-BE49-F238E27FC236}">
                <a16:creationId xmlns:a16="http://schemas.microsoft.com/office/drawing/2014/main" id="{834AD064-B2F1-4462-89CD-E6E2F6B06EA2}"/>
              </a:ext>
            </a:extLst>
          </p:cNvPr>
          <p:cNvSpPr>
            <a:spLocks noGrp="1"/>
          </p:cNvSpPr>
          <p:nvPr>
            <p:ph type="dt" sz="half" idx="10"/>
          </p:nvPr>
        </p:nvSpPr>
        <p:spPr>
          <a:xfrm>
            <a:off x="1554480" y="6353175"/>
            <a:ext cx="1097280" cy="365125"/>
          </a:xfrm>
        </p:spPr>
        <p:txBody>
          <a:bodyPr/>
          <a:lstStyle>
            <a:lvl1pPr>
              <a:defRPr>
                <a:solidFill>
                  <a:schemeClr val="tx1">
                    <a:lumMod val="75000"/>
                    <a:lumOff val="25000"/>
                  </a:schemeClr>
                </a:solidFill>
              </a:defRPr>
            </a:lvl1pPr>
          </a:lstStyle>
          <a:p>
            <a:r>
              <a:rPr lang="en-US" dirty="0"/>
              <a:t>20XX</a:t>
            </a:r>
          </a:p>
        </p:txBody>
      </p:sp>
      <p:sp>
        <p:nvSpPr>
          <p:cNvPr id="64" name="Footer Placeholder 4">
            <a:extLst>
              <a:ext uri="{FF2B5EF4-FFF2-40B4-BE49-F238E27FC236}">
                <a16:creationId xmlns:a16="http://schemas.microsoft.com/office/drawing/2014/main" id="{201E0480-817D-41A9-8CC8-A0AFF1B9B41C}"/>
              </a:ext>
            </a:extLst>
          </p:cNvPr>
          <p:cNvSpPr>
            <a:spLocks noGrp="1"/>
          </p:cNvSpPr>
          <p:nvPr>
            <p:ph type="ftr" sz="quarter" idx="11"/>
          </p:nvPr>
        </p:nvSpPr>
        <p:spPr>
          <a:xfrm>
            <a:off x="574452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5" name="Slide Number Placeholder 5">
            <a:extLst>
              <a:ext uri="{FF2B5EF4-FFF2-40B4-BE49-F238E27FC236}">
                <a16:creationId xmlns:a16="http://schemas.microsoft.com/office/drawing/2014/main" id="{01D21600-5A92-452F-96FB-F6BC365A44BB}"/>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31323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044952" y="898524"/>
            <a:ext cx="8232648"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11529D7C-E220-400B-93DB-76E3FF912E01}"/>
              </a:ext>
              <a:ext uri="{C183D7F6-B498-43B3-948B-1728B52AA6E4}">
                <adec:decorative xmlns:adec="http://schemas.microsoft.com/office/drawing/2017/decorative" val="1"/>
              </a:ext>
            </a:extLst>
          </p:cNvPr>
          <p:cNvGrpSpPr/>
          <p:nvPr userDrawn="1"/>
        </p:nvGrpSpPr>
        <p:grpSpPr>
          <a:xfrm>
            <a:off x="0" y="0"/>
            <a:ext cx="2160614" cy="6858000"/>
            <a:chOff x="0" y="0"/>
            <a:chExt cx="2160614" cy="6858000"/>
          </a:xfrm>
        </p:grpSpPr>
        <p:sp>
          <p:nvSpPr>
            <p:cNvPr id="7" name="Rectangle 6">
              <a:extLst>
                <a:ext uri="{FF2B5EF4-FFF2-40B4-BE49-F238E27FC236}">
                  <a16:creationId xmlns:a16="http://schemas.microsoft.com/office/drawing/2014/main" id="{E557D1F3-8C55-47FE-B39A-86D30F8FFEA1}"/>
                </a:ext>
              </a:extLst>
            </p:cNvPr>
            <p:cNvSpPr/>
            <p:nvPr userDrawn="1"/>
          </p:nvSpPr>
          <p:spPr>
            <a:xfrm>
              <a:off x="0" y="0"/>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28032"/>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13172"/>
              <a:ext cx="2029968" cy="2029968"/>
            </a:xfrm>
            <a:prstGeom prst="rect">
              <a:avLst/>
            </a:prstGeom>
          </p:spPr>
        </p:pic>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0" y="1995685"/>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56351" y="206456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22308"/>
              <a:ext cx="2033751" cy="8057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0" y="2065206"/>
              <a:ext cx="1014984" cy="192024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a:endCxn id="64" idx="6"/>
            </p:cNvCxnSpPr>
            <p:nvPr userDrawn="1"/>
          </p:nvCxnSpPr>
          <p:spPr>
            <a:xfrm>
              <a:off x="0" y="2008397"/>
              <a:ext cx="216061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886294"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Text Placeholder 2">
            <a:extLst>
              <a:ext uri="{FF2B5EF4-FFF2-40B4-BE49-F238E27FC236}">
                <a16:creationId xmlns:a16="http://schemas.microsoft.com/office/drawing/2014/main" id="{7FB5CF9E-DFF1-49F6-9EF8-EDA1F1E293C7}"/>
              </a:ext>
            </a:extLst>
          </p:cNvPr>
          <p:cNvSpPr>
            <a:spLocks noGrp="1"/>
          </p:cNvSpPr>
          <p:nvPr>
            <p:ph type="body" idx="13" hasCustomPrompt="1"/>
          </p:nvPr>
        </p:nvSpPr>
        <p:spPr>
          <a:xfrm>
            <a:off x="3044952"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Text Placeholder 3">
            <a:extLst>
              <a:ext uri="{FF2B5EF4-FFF2-40B4-BE49-F238E27FC236}">
                <a16:creationId xmlns:a16="http://schemas.microsoft.com/office/drawing/2014/main" id="{5C2828A1-5E2B-4E4E-A1F7-2C356780F547}"/>
              </a:ext>
            </a:extLst>
          </p:cNvPr>
          <p:cNvSpPr>
            <a:spLocks noGrp="1"/>
          </p:cNvSpPr>
          <p:nvPr>
            <p:ph type="body" sz="quarter" idx="16"/>
          </p:nvPr>
        </p:nvSpPr>
        <p:spPr>
          <a:xfrm>
            <a:off x="304800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78" name="Text Placeholder 2">
            <a:extLst>
              <a:ext uri="{FF2B5EF4-FFF2-40B4-BE49-F238E27FC236}">
                <a16:creationId xmlns:a16="http://schemas.microsoft.com/office/drawing/2014/main" id="{6B7FC992-8079-42D9-8481-2B5075C195E1}"/>
              </a:ext>
            </a:extLst>
          </p:cNvPr>
          <p:cNvSpPr>
            <a:spLocks noGrp="1"/>
          </p:cNvSpPr>
          <p:nvPr>
            <p:ph type="body" idx="15" hasCustomPrompt="1"/>
          </p:nvPr>
        </p:nvSpPr>
        <p:spPr>
          <a:xfrm>
            <a:off x="5926836"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79" name="Text Placeholder 3">
            <a:extLst>
              <a:ext uri="{FF2B5EF4-FFF2-40B4-BE49-F238E27FC236}">
                <a16:creationId xmlns:a16="http://schemas.microsoft.com/office/drawing/2014/main" id="{7B255ED8-3C11-4BF0-B064-0623B23B0B72}"/>
              </a:ext>
            </a:extLst>
          </p:cNvPr>
          <p:cNvSpPr>
            <a:spLocks noGrp="1"/>
          </p:cNvSpPr>
          <p:nvPr>
            <p:ph type="body" sz="quarter" idx="17"/>
          </p:nvPr>
        </p:nvSpPr>
        <p:spPr>
          <a:xfrm>
            <a:off x="5926836"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8" name="Text Placeholder 4">
            <a:extLst>
              <a:ext uri="{FF2B5EF4-FFF2-40B4-BE49-F238E27FC236}">
                <a16:creationId xmlns:a16="http://schemas.microsoft.com/office/drawing/2014/main" id="{CE356C04-FB22-4541-9D39-D5C0676F66BC}"/>
              </a:ext>
            </a:extLst>
          </p:cNvPr>
          <p:cNvSpPr>
            <a:spLocks noGrp="1"/>
          </p:cNvSpPr>
          <p:nvPr>
            <p:ph type="body" sz="quarter" idx="3" hasCustomPrompt="1"/>
          </p:nvPr>
        </p:nvSpPr>
        <p:spPr>
          <a:xfrm>
            <a:off x="8808720"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81" name="Text Placeholder 3">
            <a:extLst>
              <a:ext uri="{FF2B5EF4-FFF2-40B4-BE49-F238E27FC236}">
                <a16:creationId xmlns:a16="http://schemas.microsoft.com/office/drawing/2014/main" id="{BA0F0565-F3E0-4B3E-A99B-282A6236532C}"/>
              </a:ext>
            </a:extLst>
          </p:cNvPr>
          <p:cNvSpPr>
            <a:spLocks noGrp="1"/>
          </p:cNvSpPr>
          <p:nvPr>
            <p:ph type="body" sz="quarter" idx="18"/>
          </p:nvPr>
        </p:nvSpPr>
        <p:spPr>
          <a:xfrm>
            <a:off x="880872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044952" y="6353175"/>
            <a:ext cx="1097280" cy="365125"/>
          </a:xfrm>
        </p:spPr>
        <p:txBody>
          <a:bodyPr/>
          <a:lstStyle>
            <a:lvl1pPr>
              <a:defRPr>
                <a:solidFill>
                  <a:schemeClr val="tx1">
                    <a:lumMod val="75000"/>
                    <a:lumOff val="25000"/>
                  </a:schemeClr>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489763"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24761049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1" r:id="rId3"/>
    <p:sldLayoutId id="2147483677" r:id="rId4"/>
    <p:sldLayoutId id="2147483679" r:id="rId5"/>
    <p:sldLayoutId id="2147483678" r:id="rId6"/>
    <p:sldLayoutId id="2147483681" r:id="rId7"/>
    <p:sldLayoutId id="2147483680" r:id="rId8"/>
    <p:sldLayoutId id="2147483694" r:id="rId9"/>
    <p:sldLayoutId id="2147483685" r:id="rId10"/>
    <p:sldLayoutId id="2147483696" r:id="rId11"/>
    <p:sldLayoutId id="2147483697" r:id="rId12"/>
    <p:sldLayoutId id="2147483687" r:id="rId13"/>
    <p:sldLayoutId id="2147483684" r:id="rId14"/>
    <p:sldLayoutId id="2147483698" r:id="rId15"/>
    <p:sldLayoutId id="2147483676" r:id="rId16"/>
    <p:sldLayoutId id="2147483671" r:id="rId17"/>
    <p:sldLayoutId id="2147483670" r:id="rId18"/>
    <p:sldLayoutId id="2147483683" r:id="rId19"/>
    <p:sldLayoutId id="2147483672" r:id="rId20"/>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084664" y="1122363"/>
            <a:ext cx="5486400" cy="2387600"/>
          </a:xfrm>
        </p:spPr>
        <p:txBody>
          <a:bodyPr/>
          <a:lstStyle/>
          <a:p>
            <a:r>
              <a:rPr lang="en-US" dirty="0"/>
              <a:t>DATA ANALYSIS</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080759" y="3602038"/>
            <a:ext cx="5486400" cy="1655762"/>
          </a:xfrm>
        </p:spPr>
        <p:txBody>
          <a:bodyPr/>
          <a:lstStyle/>
          <a:p>
            <a:r>
              <a:rPr lang="en-US"/>
              <a:t>Sefam Agbenyega</a:t>
            </a:r>
            <a:endParaRPr lang="en-US" dirty="0"/>
          </a:p>
        </p:txBody>
      </p:sp>
    </p:spTree>
    <p:extLst>
      <p:ext uri="{BB962C8B-B14F-4D97-AF65-F5344CB8AC3E}">
        <p14:creationId xmlns:p14="http://schemas.microsoft.com/office/powerpoint/2010/main" val="1642425379"/>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4933950" y="898524"/>
            <a:ext cx="6343650" cy="1325880"/>
          </a:xfrm>
        </p:spPr>
        <p:txBody>
          <a:bodyPr>
            <a:normAutofit/>
          </a:bodyPr>
          <a:lstStyle/>
          <a:p>
            <a:r>
              <a:rPr lang="en-ZA" dirty="0"/>
              <a:t>importance of data analysis</a:t>
            </a:r>
          </a:p>
        </p:txBody>
      </p:sp>
      <p:sp>
        <p:nvSpPr>
          <p:cNvPr id="3" name="Subtitle 2">
            <a:extLst>
              <a:ext uri="{FF2B5EF4-FFF2-40B4-BE49-F238E27FC236}">
                <a16:creationId xmlns:a16="http://schemas.microsoft.com/office/drawing/2014/main" id="{35E3EA69-4E0E-41BD-8095-A124225A2647}"/>
              </a:ext>
            </a:extLst>
          </p:cNvPr>
          <p:cNvSpPr>
            <a:spLocks noGrp="1"/>
          </p:cNvSpPr>
          <p:nvPr>
            <p:ph type="body" sz="quarter" idx="13"/>
          </p:nvPr>
        </p:nvSpPr>
        <p:spPr>
          <a:xfrm>
            <a:off x="4933949" y="2310817"/>
            <a:ext cx="6400800" cy="3657600"/>
          </a:xfrm>
        </p:spPr>
        <p:txBody>
          <a:bodyPr>
            <a:normAutofit/>
          </a:bodyPr>
          <a:lstStyle/>
          <a:p>
            <a:r>
              <a:rPr lang="en-US" dirty="0"/>
              <a:t>Here is a list of reasons why data analysis is crucial to doing business today.</a:t>
            </a:r>
          </a:p>
          <a:p>
            <a:endParaRPr lang="en-US" dirty="0"/>
          </a:p>
          <a:p>
            <a:pPr marL="285750" indent="-285750">
              <a:buFont typeface="Arial" panose="020B0604020202020204" pitchFamily="34" charset="0"/>
              <a:buChar char="•"/>
            </a:pPr>
            <a:r>
              <a:rPr lang="en-US" b="1" dirty="0"/>
              <a:t>Better Customer Targeting</a:t>
            </a:r>
          </a:p>
          <a:p>
            <a:pPr marL="285750" indent="-285750">
              <a:buFont typeface="Arial" panose="020B0604020202020204" pitchFamily="34" charset="0"/>
              <a:buChar char="•"/>
            </a:pPr>
            <a:r>
              <a:rPr lang="en-US" b="1" dirty="0"/>
              <a:t>You Will Know Your Target Customers Better</a:t>
            </a:r>
          </a:p>
          <a:p>
            <a:pPr marL="285750" indent="-285750">
              <a:buFont typeface="Arial" panose="020B0604020202020204" pitchFamily="34" charset="0"/>
              <a:buChar char="•"/>
            </a:pPr>
            <a:r>
              <a:rPr lang="en-US" b="1" dirty="0"/>
              <a:t>Reduce Operational Costs</a:t>
            </a:r>
          </a:p>
          <a:p>
            <a:pPr marL="285750" indent="-285750">
              <a:buFont typeface="Arial" panose="020B0604020202020204" pitchFamily="34" charset="0"/>
              <a:buChar char="•"/>
            </a:pPr>
            <a:r>
              <a:rPr lang="en-US" b="1" dirty="0"/>
              <a:t>Better Problem-Solving Methods</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endParaRPr lang="en-US" dirty="0"/>
          </a:p>
        </p:txBody>
      </p:sp>
      <p:sp>
        <p:nvSpPr>
          <p:cNvPr id="36" name="Date Placeholder 35">
            <a:extLst>
              <a:ext uri="{FF2B5EF4-FFF2-40B4-BE49-F238E27FC236}">
                <a16:creationId xmlns:a16="http://schemas.microsoft.com/office/drawing/2014/main" id="{64D06C77-08BF-4ABC-8656-21CAB4DFD7FA}"/>
              </a:ext>
            </a:extLst>
          </p:cNvPr>
          <p:cNvSpPr>
            <a:spLocks noGrp="1"/>
          </p:cNvSpPr>
          <p:nvPr>
            <p:ph type="dt" sz="half" idx="10"/>
          </p:nvPr>
        </p:nvSpPr>
        <p:spPr>
          <a:xfrm>
            <a:off x="4937760" y="6353175"/>
            <a:ext cx="1097280" cy="365125"/>
          </a:xfrm>
        </p:spPr>
        <p:txBody>
          <a:bodyPr/>
          <a:lstStyle/>
          <a:p>
            <a:r>
              <a:rPr lang="en-US" dirty="0"/>
              <a:t>2023</a:t>
            </a:r>
          </a:p>
        </p:txBody>
      </p:sp>
      <p:sp>
        <p:nvSpPr>
          <p:cNvPr id="37" name="Footer Placeholder 36">
            <a:extLst>
              <a:ext uri="{FF2B5EF4-FFF2-40B4-BE49-F238E27FC236}">
                <a16:creationId xmlns:a16="http://schemas.microsoft.com/office/drawing/2014/main" id="{5FA84566-6373-4E7B-AA6F-CA6C7346EC47}"/>
              </a:ext>
            </a:extLst>
          </p:cNvPr>
          <p:cNvSpPr>
            <a:spLocks noGrp="1"/>
          </p:cNvSpPr>
          <p:nvPr>
            <p:ph type="ftr" sz="quarter" idx="11"/>
          </p:nvPr>
        </p:nvSpPr>
        <p:spPr>
          <a:xfrm>
            <a:off x="7436167" y="6350000"/>
            <a:ext cx="2286000" cy="365125"/>
          </a:xfrm>
        </p:spPr>
        <p:txBody>
          <a:bodyPr/>
          <a:lstStyle/>
          <a:p>
            <a:r>
              <a:rPr lang="en-US" dirty="0"/>
              <a:t>Data Analysis</a:t>
            </a:r>
          </a:p>
        </p:txBody>
      </p:sp>
      <p:sp>
        <p:nvSpPr>
          <p:cNvPr id="38" name="Slide Number Placeholder 37">
            <a:extLst>
              <a:ext uri="{FF2B5EF4-FFF2-40B4-BE49-F238E27FC236}">
                <a16:creationId xmlns:a16="http://schemas.microsoft.com/office/drawing/2014/main" id="{198D92D2-0F62-443D-BB2D-F4E23724D76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10</a:t>
            </a:fld>
            <a:endParaRPr lang="en-US" dirty="0"/>
          </a:p>
        </p:txBody>
      </p:sp>
    </p:spTree>
    <p:extLst>
      <p:ext uri="{BB962C8B-B14F-4D97-AF65-F5344CB8AC3E}">
        <p14:creationId xmlns:p14="http://schemas.microsoft.com/office/powerpoint/2010/main" val="2678580053"/>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124AE-4CFD-2707-F1EB-331110A5C996}"/>
              </a:ext>
            </a:extLst>
          </p:cNvPr>
          <p:cNvSpPr>
            <a:spLocks noGrp="1"/>
          </p:cNvSpPr>
          <p:nvPr>
            <p:ph type="title"/>
          </p:nvPr>
        </p:nvSpPr>
        <p:spPr>
          <a:xfrm>
            <a:off x="1064895" y="774957"/>
            <a:ext cx="10515600" cy="1325563"/>
          </a:xfrm>
        </p:spPr>
        <p:txBody>
          <a:bodyPr>
            <a:normAutofit/>
          </a:bodyPr>
          <a:lstStyle/>
          <a:p>
            <a:pPr marL="0" marR="0" lvl="0" indent="0" algn="ctr" defTabSz="914400" rtl="0" eaLnBrk="1" fontAlgn="auto" latinLnBrk="0" hangingPunct="1">
              <a:lnSpc>
                <a:spcPts val="2800"/>
              </a:lnSpc>
              <a:spcBef>
                <a:spcPts val="0"/>
              </a:spcBef>
              <a:spcAft>
                <a:spcPts val="0"/>
              </a:spcAft>
              <a:tabLst/>
              <a:defRPr/>
            </a:pPr>
            <a:endParaRPr lang="en-US" dirty="0"/>
          </a:p>
        </p:txBody>
      </p:sp>
      <p:sp>
        <p:nvSpPr>
          <p:cNvPr id="4" name="Date Placeholder 3">
            <a:extLst>
              <a:ext uri="{FF2B5EF4-FFF2-40B4-BE49-F238E27FC236}">
                <a16:creationId xmlns:a16="http://schemas.microsoft.com/office/drawing/2014/main" id="{F070D02E-A2D8-1B97-3B44-A782CF1FFEFA}"/>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54E72041-6C1E-C2CA-D640-76E6BDC1867E}"/>
              </a:ext>
            </a:extLst>
          </p:cNvPr>
          <p:cNvSpPr>
            <a:spLocks noGrp="1"/>
          </p:cNvSpPr>
          <p:nvPr>
            <p:ph type="ftr" sz="quarter" idx="11"/>
          </p:nvPr>
        </p:nvSpPr>
        <p:spPr/>
        <p:txBody>
          <a:bodyPr/>
          <a:lstStyle/>
          <a:p>
            <a:r>
              <a:rPr lang="en-US" dirty="0"/>
              <a:t>Data Analysis</a:t>
            </a:r>
          </a:p>
        </p:txBody>
      </p:sp>
      <p:sp>
        <p:nvSpPr>
          <p:cNvPr id="6" name="Slide Number Placeholder 5">
            <a:extLst>
              <a:ext uri="{FF2B5EF4-FFF2-40B4-BE49-F238E27FC236}">
                <a16:creationId xmlns:a16="http://schemas.microsoft.com/office/drawing/2014/main" id="{37A6CAAC-915E-93A4-7C31-2A0002C90E58}"/>
              </a:ext>
            </a:extLst>
          </p:cNvPr>
          <p:cNvSpPr>
            <a:spLocks noGrp="1"/>
          </p:cNvSpPr>
          <p:nvPr>
            <p:ph type="sldNum" sz="quarter" idx="12"/>
          </p:nvPr>
        </p:nvSpPr>
        <p:spPr/>
        <p:txBody>
          <a:bodyPr/>
          <a:lstStyle/>
          <a:p>
            <a:fld id="{B5CEABB6-07DC-46E8-9B57-56EC44A396E5}" type="slidenum">
              <a:rPr lang="en-US" smtClean="0"/>
              <a:pPr/>
              <a:t>11</a:t>
            </a:fld>
            <a:endParaRPr lang="en-US" dirty="0"/>
          </a:p>
        </p:txBody>
      </p:sp>
      <p:pic>
        <p:nvPicPr>
          <p:cNvPr id="9" name="Content Placeholder 8">
            <a:extLst>
              <a:ext uri="{FF2B5EF4-FFF2-40B4-BE49-F238E27FC236}">
                <a16:creationId xmlns:a16="http://schemas.microsoft.com/office/drawing/2014/main" id="{D1008ADA-B0EC-9A8C-0EDF-B360D706E59B}"/>
              </a:ext>
            </a:extLst>
          </p:cNvPr>
          <p:cNvPicPr>
            <a:picLocks noGrp="1" noChangeAspect="1"/>
          </p:cNvPicPr>
          <p:nvPr>
            <p:ph idx="1"/>
          </p:nvPr>
        </p:nvPicPr>
        <p:blipFill>
          <a:blip r:embed="rId2"/>
          <a:stretch>
            <a:fillRect/>
          </a:stretch>
        </p:blipFill>
        <p:spPr>
          <a:xfrm>
            <a:off x="2687170" y="681037"/>
            <a:ext cx="6817659" cy="5402006"/>
          </a:xfrm>
        </p:spPr>
      </p:pic>
    </p:spTree>
    <p:extLst>
      <p:ext uri="{BB962C8B-B14F-4D97-AF65-F5344CB8AC3E}">
        <p14:creationId xmlns:p14="http://schemas.microsoft.com/office/powerpoint/2010/main" val="2209707681"/>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605937" y="1098339"/>
            <a:ext cx="5099392" cy="2264112"/>
          </a:xfrm>
        </p:spPr>
        <p:txBody>
          <a:bodyPr>
            <a:normAutofit/>
          </a:bodyPr>
          <a:lstStyle/>
          <a:p>
            <a:r>
              <a:rPr lang="en-US" dirty="0"/>
              <a:t>EXAMPLES</a:t>
            </a:r>
          </a:p>
        </p:txBody>
      </p:sp>
      <p:sp>
        <p:nvSpPr>
          <p:cNvPr id="3" name="Date Placeholder 2">
            <a:extLst>
              <a:ext uri="{FF2B5EF4-FFF2-40B4-BE49-F238E27FC236}">
                <a16:creationId xmlns:a16="http://schemas.microsoft.com/office/drawing/2014/main" id="{B41BEFCB-C2E8-4F6F-B4E4-FDD52E2041BF}"/>
              </a:ext>
            </a:extLst>
          </p:cNvPr>
          <p:cNvSpPr>
            <a:spLocks noGrp="1"/>
          </p:cNvSpPr>
          <p:nvPr>
            <p:ph type="dt" sz="half" idx="10"/>
          </p:nvPr>
        </p:nvSpPr>
        <p:spPr/>
        <p:txBody>
          <a:bodyPr/>
          <a:lstStyle/>
          <a:p>
            <a:r>
              <a:rPr lang="en-US" dirty="0"/>
              <a:t>2023</a:t>
            </a:r>
          </a:p>
        </p:txBody>
      </p:sp>
      <p:sp>
        <p:nvSpPr>
          <p:cNvPr id="4" name="Footer Placeholder 3">
            <a:extLst>
              <a:ext uri="{FF2B5EF4-FFF2-40B4-BE49-F238E27FC236}">
                <a16:creationId xmlns:a16="http://schemas.microsoft.com/office/drawing/2014/main" id="{92078759-3A2F-49C4-A46E-BF94133C0D22}"/>
              </a:ext>
            </a:extLst>
          </p:cNvPr>
          <p:cNvSpPr>
            <a:spLocks noGrp="1"/>
          </p:cNvSpPr>
          <p:nvPr>
            <p:ph type="ftr" sz="quarter" idx="11"/>
          </p:nvPr>
        </p:nvSpPr>
        <p:spPr/>
        <p:txBody>
          <a:bodyPr/>
          <a:lstStyle/>
          <a:p>
            <a:r>
              <a:rPr lang="en-US" dirty="0"/>
              <a:t>Data Analysis</a:t>
            </a:r>
          </a:p>
        </p:txBody>
      </p:sp>
      <p:sp>
        <p:nvSpPr>
          <p:cNvPr id="5" name="Slide Number Placeholder 4">
            <a:extLst>
              <a:ext uri="{FF2B5EF4-FFF2-40B4-BE49-F238E27FC236}">
                <a16:creationId xmlns:a16="http://schemas.microsoft.com/office/drawing/2014/main" id="{65AC6C41-3BBF-4721-A0AE-9007E9927EDE}"/>
              </a:ext>
            </a:extLst>
          </p:cNvPr>
          <p:cNvSpPr>
            <a:spLocks noGrp="1"/>
          </p:cNvSpPr>
          <p:nvPr>
            <p:ph type="sldNum" sz="quarter" idx="12"/>
          </p:nvPr>
        </p:nvSpPr>
        <p:spPr/>
        <p:txBody>
          <a:bodyPr/>
          <a:lstStyle/>
          <a:p>
            <a:fld id="{B5CEABB6-07DC-46E8-9B57-56EC44A396E5}" type="slidenum">
              <a:rPr lang="en-US" smtClean="0"/>
              <a:pPr/>
              <a:t>12</a:t>
            </a:fld>
            <a:endParaRPr lang="en-US" dirty="0"/>
          </a:p>
        </p:txBody>
      </p:sp>
    </p:spTree>
    <p:extLst>
      <p:ext uri="{BB962C8B-B14F-4D97-AF65-F5344CB8AC3E}">
        <p14:creationId xmlns:p14="http://schemas.microsoft.com/office/powerpoint/2010/main" val="4248862118"/>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153CF-F12D-8E6D-57E3-D105BD5866C4}"/>
              </a:ext>
            </a:extLst>
          </p:cNvPr>
          <p:cNvSpPr>
            <a:spLocks noGrp="1"/>
          </p:cNvSpPr>
          <p:nvPr>
            <p:ph type="title"/>
          </p:nvPr>
        </p:nvSpPr>
        <p:spPr/>
        <p:txBody>
          <a:bodyPr/>
          <a:lstStyle/>
          <a:p>
            <a:r>
              <a:rPr lang="en-US" dirty="0"/>
              <a:t>EXAMPLES OF DATA ANALYSIS</a:t>
            </a:r>
          </a:p>
        </p:txBody>
      </p:sp>
      <p:sp>
        <p:nvSpPr>
          <p:cNvPr id="3" name="Text Placeholder 2">
            <a:extLst>
              <a:ext uri="{FF2B5EF4-FFF2-40B4-BE49-F238E27FC236}">
                <a16:creationId xmlns:a16="http://schemas.microsoft.com/office/drawing/2014/main" id="{F8A4ABA3-D7C4-935E-BC27-24E9C283C6ED}"/>
              </a:ext>
            </a:extLst>
          </p:cNvPr>
          <p:cNvSpPr>
            <a:spLocks noGrp="1"/>
          </p:cNvSpPr>
          <p:nvPr>
            <p:ph type="body" sz="quarter" idx="13"/>
          </p:nvPr>
        </p:nvSpPr>
        <p:spPr/>
        <p:txBody>
          <a:bodyPr>
            <a:normAutofit fontScale="92500"/>
          </a:bodyPr>
          <a:lstStyle/>
          <a:p>
            <a:r>
              <a:rPr lang="en-US" dirty="0"/>
              <a:t>Here are a few examples of data analysis in different domains:</a:t>
            </a:r>
          </a:p>
          <a:p>
            <a:endParaRPr lang="en-US" dirty="0"/>
          </a:p>
          <a:p>
            <a:pPr marL="285750" indent="-285750">
              <a:buFont typeface="Arial" panose="020B0604020202020204" pitchFamily="34" charset="0"/>
              <a:buChar char="•"/>
            </a:pPr>
            <a:r>
              <a:rPr lang="en-US" b="1" dirty="0"/>
              <a:t>Sales Analysis: </a:t>
            </a:r>
            <a:r>
              <a:rPr lang="en-US" dirty="0"/>
              <a:t>A company wants to analyze its sales data to identify patterns and trends. They examine factors like sales volume, revenue, customer demographics, and product performance. This analysis helps them understand which products are selling well, identify customer preferences, and make informed decisions on pricing, promotions, and inventory management.</a:t>
            </a:r>
          </a:p>
        </p:txBody>
      </p:sp>
      <p:sp>
        <p:nvSpPr>
          <p:cNvPr id="4" name="Date Placeholder 3">
            <a:extLst>
              <a:ext uri="{FF2B5EF4-FFF2-40B4-BE49-F238E27FC236}">
                <a16:creationId xmlns:a16="http://schemas.microsoft.com/office/drawing/2014/main" id="{6B3A493B-E94B-59B3-5FB2-CDEA72514232}"/>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BD080B73-44B1-328A-A5E9-6B207CFEA0F6}"/>
              </a:ext>
            </a:extLst>
          </p:cNvPr>
          <p:cNvSpPr>
            <a:spLocks noGrp="1"/>
          </p:cNvSpPr>
          <p:nvPr>
            <p:ph type="ftr" sz="quarter" idx="11"/>
          </p:nvPr>
        </p:nvSpPr>
        <p:spPr/>
        <p:txBody>
          <a:bodyPr/>
          <a:lstStyle/>
          <a:p>
            <a:r>
              <a:rPr lang="en-US" dirty="0"/>
              <a:t>Data Analysis</a:t>
            </a:r>
          </a:p>
        </p:txBody>
      </p:sp>
      <p:sp>
        <p:nvSpPr>
          <p:cNvPr id="6" name="Slide Number Placeholder 5">
            <a:extLst>
              <a:ext uri="{FF2B5EF4-FFF2-40B4-BE49-F238E27FC236}">
                <a16:creationId xmlns:a16="http://schemas.microsoft.com/office/drawing/2014/main" id="{008AEA1C-7762-DF4C-9A5C-58BE79CCCDE1}"/>
              </a:ext>
            </a:extLst>
          </p:cNvPr>
          <p:cNvSpPr>
            <a:spLocks noGrp="1"/>
          </p:cNvSpPr>
          <p:nvPr>
            <p:ph type="sldNum" sz="quarter" idx="12"/>
          </p:nvPr>
        </p:nvSpPr>
        <p:spPr/>
        <p:txBody>
          <a:bodyPr/>
          <a:lstStyle/>
          <a:p>
            <a:fld id="{B5CEABB6-07DC-46E8-9B57-56EC44A396E5}" type="slidenum">
              <a:rPr lang="en-US" smtClean="0"/>
              <a:pPr/>
              <a:t>13</a:t>
            </a:fld>
            <a:endParaRPr lang="en-US" dirty="0"/>
          </a:p>
        </p:txBody>
      </p:sp>
    </p:spTree>
    <p:extLst>
      <p:ext uri="{BB962C8B-B14F-4D97-AF65-F5344CB8AC3E}">
        <p14:creationId xmlns:p14="http://schemas.microsoft.com/office/powerpoint/2010/main" val="2072787911"/>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124AE-4CFD-2707-F1EB-331110A5C996}"/>
              </a:ext>
            </a:extLst>
          </p:cNvPr>
          <p:cNvSpPr>
            <a:spLocks noGrp="1"/>
          </p:cNvSpPr>
          <p:nvPr>
            <p:ph type="title"/>
          </p:nvPr>
        </p:nvSpPr>
        <p:spPr>
          <a:xfrm>
            <a:off x="1064895" y="774957"/>
            <a:ext cx="10515600" cy="1325563"/>
          </a:xfrm>
        </p:spPr>
        <p:txBody>
          <a:bodyPr>
            <a:normAutofit/>
          </a:bodyPr>
          <a:lstStyle/>
          <a:p>
            <a:pPr marL="0" marR="0" lvl="0" indent="0" algn="ctr" defTabSz="914400" rtl="0" eaLnBrk="1" fontAlgn="auto" latinLnBrk="0" hangingPunct="1">
              <a:lnSpc>
                <a:spcPts val="2800"/>
              </a:lnSpc>
              <a:spcBef>
                <a:spcPts val="0"/>
              </a:spcBef>
              <a:spcAft>
                <a:spcPts val="0"/>
              </a:spcAft>
              <a:tabLst/>
              <a:defRPr/>
            </a:pPr>
            <a:r>
              <a:rPr kumimoji="0" lang="en-US" sz="3200" i="0" u="none" strike="noStrike" kern="1200" cap="none" spc="0" normalizeH="0" baseline="0" noProof="0" dirty="0">
                <a:ln>
                  <a:noFill/>
                </a:ln>
                <a:effectLst/>
                <a:uLnTx/>
                <a:uFillTx/>
                <a:latin typeface="Avenir Next LT Pro"/>
                <a:ea typeface="+mn-ea"/>
                <a:cs typeface="+mn-cs"/>
              </a:rPr>
              <a:t>Manufacturing Efficiency In a Company.</a:t>
            </a:r>
            <a:br>
              <a:rPr kumimoji="0" lang="en-US" sz="1500" b="0" i="0" u="none" strike="noStrike" kern="1200" cap="none" spc="0" normalizeH="0" baseline="0" noProof="0" dirty="0">
                <a:ln>
                  <a:noFill/>
                </a:ln>
                <a:solidFill>
                  <a:prstClr val="black"/>
                </a:solidFill>
                <a:effectLst/>
                <a:uLnTx/>
                <a:uFillTx/>
                <a:latin typeface="Avenir Next LT Pro"/>
                <a:ea typeface="+mn-ea"/>
                <a:cs typeface="+mn-cs"/>
              </a:rPr>
            </a:br>
            <a:endParaRPr lang="en-US" dirty="0"/>
          </a:p>
        </p:txBody>
      </p:sp>
      <p:pic>
        <p:nvPicPr>
          <p:cNvPr id="8" name="Content Placeholder 7">
            <a:extLst>
              <a:ext uri="{FF2B5EF4-FFF2-40B4-BE49-F238E27FC236}">
                <a16:creationId xmlns:a16="http://schemas.microsoft.com/office/drawing/2014/main" id="{6E3F2E12-6298-F62B-A365-8BE625CF0F31}"/>
              </a:ext>
            </a:extLst>
          </p:cNvPr>
          <p:cNvPicPr>
            <a:picLocks noGrp="1" noChangeAspect="1"/>
          </p:cNvPicPr>
          <p:nvPr>
            <p:ph idx="1"/>
          </p:nvPr>
        </p:nvPicPr>
        <p:blipFill>
          <a:blip r:embed="rId2"/>
          <a:stretch>
            <a:fillRect/>
          </a:stretch>
        </p:blipFill>
        <p:spPr>
          <a:xfrm>
            <a:off x="2471969" y="1437739"/>
            <a:ext cx="7248062" cy="4912261"/>
          </a:xfrm>
        </p:spPr>
      </p:pic>
      <p:sp>
        <p:nvSpPr>
          <p:cNvPr id="4" name="Date Placeholder 3">
            <a:extLst>
              <a:ext uri="{FF2B5EF4-FFF2-40B4-BE49-F238E27FC236}">
                <a16:creationId xmlns:a16="http://schemas.microsoft.com/office/drawing/2014/main" id="{F070D02E-A2D8-1B97-3B44-A782CF1FFEFA}"/>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54E72041-6C1E-C2CA-D640-76E6BDC1867E}"/>
              </a:ext>
            </a:extLst>
          </p:cNvPr>
          <p:cNvSpPr>
            <a:spLocks noGrp="1"/>
          </p:cNvSpPr>
          <p:nvPr>
            <p:ph type="ftr" sz="quarter" idx="11"/>
          </p:nvPr>
        </p:nvSpPr>
        <p:spPr/>
        <p:txBody>
          <a:bodyPr/>
          <a:lstStyle/>
          <a:p>
            <a:r>
              <a:rPr lang="en-US" dirty="0"/>
              <a:t>Data Analysis</a:t>
            </a:r>
          </a:p>
        </p:txBody>
      </p:sp>
      <p:sp>
        <p:nvSpPr>
          <p:cNvPr id="6" name="Slide Number Placeholder 5">
            <a:extLst>
              <a:ext uri="{FF2B5EF4-FFF2-40B4-BE49-F238E27FC236}">
                <a16:creationId xmlns:a16="http://schemas.microsoft.com/office/drawing/2014/main" id="{37A6CAAC-915E-93A4-7C31-2A0002C90E58}"/>
              </a:ext>
            </a:extLst>
          </p:cNvPr>
          <p:cNvSpPr>
            <a:spLocks noGrp="1"/>
          </p:cNvSpPr>
          <p:nvPr>
            <p:ph type="sldNum" sz="quarter" idx="12"/>
          </p:nvPr>
        </p:nvSpPr>
        <p:spPr/>
        <p:txBody>
          <a:bodyPr/>
          <a:lstStyle/>
          <a:p>
            <a:fld id="{B5CEABB6-07DC-46E8-9B57-56EC44A396E5}" type="slidenum">
              <a:rPr lang="en-US" smtClean="0"/>
              <a:pPr/>
              <a:t>14</a:t>
            </a:fld>
            <a:endParaRPr lang="en-US" dirty="0"/>
          </a:p>
        </p:txBody>
      </p:sp>
    </p:spTree>
    <p:extLst>
      <p:ext uri="{BB962C8B-B14F-4D97-AF65-F5344CB8AC3E}">
        <p14:creationId xmlns:p14="http://schemas.microsoft.com/office/powerpoint/2010/main" val="310017466"/>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124AE-4CFD-2707-F1EB-331110A5C996}"/>
              </a:ext>
            </a:extLst>
          </p:cNvPr>
          <p:cNvSpPr>
            <a:spLocks noGrp="1"/>
          </p:cNvSpPr>
          <p:nvPr>
            <p:ph type="title"/>
          </p:nvPr>
        </p:nvSpPr>
        <p:spPr>
          <a:xfrm>
            <a:off x="1064895" y="774957"/>
            <a:ext cx="10515600" cy="1325563"/>
          </a:xfrm>
        </p:spPr>
        <p:txBody>
          <a:bodyPr>
            <a:normAutofit/>
          </a:bodyPr>
          <a:lstStyle/>
          <a:p>
            <a:pPr marL="0" marR="0" lvl="0" indent="0" algn="ctr" defTabSz="914400" rtl="0" eaLnBrk="1" fontAlgn="auto" latinLnBrk="0" hangingPunct="1">
              <a:lnSpc>
                <a:spcPts val="2800"/>
              </a:lnSpc>
              <a:spcBef>
                <a:spcPts val="0"/>
              </a:spcBef>
              <a:spcAft>
                <a:spcPts val="0"/>
              </a:spcAft>
              <a:tabLst/>
              <a:defRPr/>
            </a:pPr>
            <a:r>
              <a:rPr lang="en-US" sz="3200" cap="none" dirty="0">
                <a:latin typeface="Avenir Next LT Pro"/>
                <a:ea typeface="+mn-ea"/>
                <a:cs typeface="+mn-cs"/>
              </a:rPr>
              <a:t>Data Analysis In Different Forms</a:t>
            </a:r>
            <a:br>
              <a:rPr kumimoji="0" lang="en-US" sz="1500" i="0" u="none" strike="noStrike" kern="1200" cap="none" spc="0" normalizeH="0" baseline="0" noProof="0" dirty="0">
                <a:ln>
                  <a:noFill/>
                </a:ln>
                <a:effectLst/>
                <a:uLnTx/>
                <a:uFillTx/>
                <a:latin typeface="Avenir Next LT Pro"/>
                <a:ea typeface="+mn-ea"/>
                <a:cs typeface="+mn-cs"/>
              </a:rPr>
            </a:br>
            <a:endParaRPr lang="en-US" dirty="0"/>
          </a:p>
        </p:txBody>
      </p:sp>
      <p:sp>
        <p:nvSpPr>
          <p:cNvPr id="4" name="Date Placeholder 3">
            <a:extLst>
              <a:ext uri="{FF2B5EF4-FFF2-40B4-BE49-F238E27FC236}">
                <a16:creationId xmlns:a16="http://schemas.microsoft.com/office/drawing/2014/main" id="{F070D02E-A2D8-1B97-3B44-A782CF1FFEFA}"/>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54E72041-6C1E-C2CA-D640-76E6BDC1867E}"/>
              </a:ext>
            </a:extLst>
          </p:cNvPr>
          <p:cNvSpPr>
            <a:spLocks noGrp="1"/>
          </p:cNvSpPr>
          <p:nvPr>
            <p:ph type="ftr" sz="quarter" idx="11"/>
          </p:nvPr>
        </p:nvSpPr>
        <p:spPr/>
        <p:txBody>
          <a:bodyPr/>
          <a:lstStyle/>
          <a:p>
            <a:r>
              <a:rPr lang="en-US" dirty="0"/>
              <a:t>Data Analysis</a:t>
            </a:r>
          </a:p>
        </p:txBody>
      </p:sp>
      <p:sp>
        <p:nvSpPr>
          <p:cNvPr id="6" name="Slide Number Placeholder 5">
            <a:extLst>
              <a:ext uri="{FF2B5EF4-FFF2-40B4-BE49-F238E27FC236}">
                <a16:creationId xmlns:a16="http://schemas.microsoft.com/office/drawing/2014/main" id="{37A6CAAC-915E-93A4-7C31-2A0002C90E58}"/>
              </a:ext>
            </a:extLst>
          </p:cNvPr>
          <p:cNvSpPr>
            <a:spLocks noGrp="1"/>
          </p:cNvSpPr>
          <p:nvPr>
            <p:ph type="sldNum" sz="quarter" idx="12"/>
          </p:nvPr>
        </p:nvSpPr>
        <p:spPr/>
        <p:txBody>
          <a:bodyPr/>
          <a:lstStyle/>
          <a:p>
            <a:fld id="{B5CEABB6-07DC-46E8-9B57-56EC44A396E5}" type="slidenum">
              <a:rPr lang="en-US" smtClean="0"/>
              <a:pPr/>
              <a:t>15</a:t>
            </a:fld>
            <a:endParaRPr lang="en-US" dirty="0"/>
          </a:p>
        </p:txBody>
      </p:sp>
      <p:pic>
        <p:nvPicPr>
          <p:cNvPr id="10" name="Content Placeholder 9">
            <a:extLst>
              <a:ext uri="{FF2B5EF4-FFF2-40B4-BE49-F238E27FC236}">
                <a16:creationId xmlns:a16="http://schemas.microsoft.com/office/drawing/2014/main" id="{B6369B35-50A7-00D3-27B6-8205D7F7202F}"/>
              </a:ext>
            </a:extLst>
          </p:cNvPr>
          <p:cNvPicPr>
            <a:picLocks noGrp="1" noChangeAspect="1"/>
          </p:cNvPicPr>
          <p:nvPr>
            <p:ph idx="1"/>
          </p:nvPr>
        </p:nvPicPr>
        <p:blipFill>
          <a:blip r:embed="rId2"/>
          <a:stretch>
            <a:fillRect/>
          </a:stretch>
        </p:blipFill>
        <p:spPr>
          <a:xfrm>
            <a:off x="1788459" y="1519518"/>
            <a:ext cx="8818896" cy="4657445"/>
          </a:xfrm>
        </p:spPr>
      </p:pic>
    </p:spTree>
    <p:extLst>
      <p:ext uri="{BB962C8B-B14F-4D97-AF65-F5344CB8AC3E}">
        <p14:creationId xmlns:p14="http://schemas.microsoft.com/office/powerpoint/2010/main" val="1591265103"/>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4937760" y="898525"/>
            <a:ext cx="6400800" cy="1325880"/>
          </a:xfrm>
        </p:spPr>
        <p:txBody>
          <a:bodyPr>
            <a:normAutofit/>
          </a:bodyPr>
          <a:lstStyle/>
          <a:p>
            <a:r>
              <a:rPr lang="en-US" dirty="0"/>
              <a:t>SUMMARY</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sz="quarter" idx="13"/>
          </p:nvPr>
        </p:nvSpPr>
        <p:spPr>
          <a:xfrm>
            <a:off x="4937760" y="2254670"/>
            <a:ext cx="6400800" cy="4114800"/>
          </a:xfrm>
        </p:spPr>
        <p:txBody>
          <a:bodyPr vert="horz" lIns="91440" tIns="45720" rIns="91440" bIns="45720" rtlCol="0" anchor="t">
            <a:normAutofit/>
          </a:bodyPr>
          <a:lstStyle/>
          <a:p>
            <a:r>
              <a:rPr lang="en-US" dirty="0"/>
              <a:t>Data analysis is a powerful tool that helps us understand the world better, make informed decisions, and uncover interesting insights. It's used in various fields, such as science, business, and even sports. By analyzing data, we can discover patterns, make predictions, and learn new things about the world around us.</a:t>
            </a:r>
          </a:p>
        </p:txBody>
      </p:sp>
      <p:sp>
        <p:nvSpPr>
          <p:cNvPr id="4" name="Date Placeholder 3">
            <a:extLst>
              <a:ext uri="{FF2B5EF4-FFF2-40B4-BE49-F238E27FC236}">
                <a16:creationId xmlns:a16="http://schemas.microsoft.com/office/drawing/2014/main" id="{783DCDC2-CD20-4DB5-9E57-C77BD206EA93}"/>
              </a:ext>
            </a:extLst>
          </p:cNvPr>
          <p:cNvSpPr>
            <a:spLocks noGrp="1"/>
          </p:cNvSpPr>
          <p:nvPr>
            <p:ph type="dt" sz="half" idx="10"/>
          </p:nvPr>
        </p:nvSpPr>
        <p:spPr>
          <a:xfrm>
            <a:off x="4937760" y="6353175"/>
            <a:ext cx="1097280" cy="365125"/>
          </a:xfrm>
        </p:spPr>
        <p:txBody>
          <a:bodyPr/>
          <a:lstStyle/>
          <a:p>
            <a:r>
              <a:rPr lang="en-US" dirty="0"/>
              <a:t>2023</a:t>
            </a:r>
          </a:p>
        </p:txBody>
      </p:sp>
      <p:sp>
        <p:nvSpPr>
          <p:cNvPr id="5" name="Footer Placeholder 4">
            <a:extLst>
              <a:ext uri="{FF2B5EF4-FFF2-40B4-BE49-F238E27FC236}">
                <a16:creationId xmlns:a16="http://schemas.microsoft.com/office/drawing/2014/main" id="{36CE3610-5D4C-4D4E-9629-C65577BBB474}"/>
              </a:ext>
            </a:extLst>
          </p:cNvPr>
          <p:cNvSpPr>
            <a:spLocks noGrp="1"/>
          </p:cNvSpPr>
          <p:nvPr>
            <p:ph type="ftr" sz="quarter" idx="11"/>
          </p:nvPr>
        </p:nvSpPr>
        <p:spPr>
          <a:xfrm>
            <a:off x="7436167" y="6350000"/>
            <a:ext cx="2286000" cy="365125"/>
          </a:xfrm>
        </p:spPr>
        <p:txBody>
          <a:bodyPr/>
          <a:lstStyle/>
          <a:p>
            <a:r>
              <a:rPr lang="en-US" dirty="0"/>
              <a:t>Data Analysis</a:t>
            </a:r>
          </a:p>
        </p:txBody>
      </p:sp>
      <p:sp>
        <p:nvSpPr>
          <p:cNvPr id="6" name="Slide Number Placeholder 5">
            <a:extLst>
              <a:ext uri="{FF2B5EF4-FFF2-40B4-BE49-F238E27FC236}">
                <a16:creationId xmlns:a16="http://schemas.microsoft.com/office/drawing/2014/main" id="{AEB35E65-4915-4C63-8216-0ED593FFC50C}"/>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16</a:t>
            </a:fld>
            <a:endParaRPr lang="en-US" dirty="0"/>
          </a:p>
        </p:txBody>
      </p:sp>
    </p:spTree>
    <p:extLst>
      <p:ext uri="{BB962C8B-B14F-4D97-AF65-F5344CB8AC3E}">
        <p14:creationId xmlns:p14="http://schemas.microsoft.com/office/powerpoint/2010/main" val="920173932"/>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6080759" y="1041400"/>
            <a:ext cx="5486400" cy="2387600"/>
          </a:xfrm>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6080759" y="3429000"/>
            <a:ext cx="5486400" cy="2583609"/>
          </a:xfrm>
        </p:spPr>
        <p:txBody>
          <a:bodyPr bIns="0">
            <a:normAutofit/>
          </a:bodyPr>
          <a:lstStyle/>
          <a:p>
            <a:r>
              <a:rPr lang="en-US" b="1" dirty="0"/>
              <a:t>By: </a:t>
            </a:r>
          </a:p>
          <a:p>
            <a:endParaRPr lang="en-US" dirty="0"/>
          </a:p>
          <a:p>
            <a:r>
              <a:rPr lang="en-US" dirty="0"/>
              <a:t>Sefam Agbenyega</a:t>
            </a:r>
          </a:p>
          <a:p>
            <a:endParaRPr lang="en-US" dirty="0"/>
          </a:p>
        </p:txBody>
      </p:sp>
    </p:spTree>
    <p:extLst>
      <p:ext uri="{BB962C8B-B14F-4D97-AF65-F5344CB8AC3E}">
        <p14:creationId xmlns:p14="http://schemas.microsoft.com/office/powerpoint/2010/main" val="2436493926"/>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4933950" y="898524"/>
            <a:ext cx="6343650" cy="1325880"/>
          </a:xfrm>
        </p:spPr>
        <p:txBody>
          <a:bodyPr>
            <a:normAutofit/>
          </a:bodyPr>
          <a:lstStyle/>
          <a:p>
            <a:r>
              <a:rPr lang="en-ZA" dirty="0"/>
              <a:t>What is data analysis?</a:t>
            </a:r>
          </a:p>
        </p:txBody>
      </p:sp>
      <p:sp>
        <p:nvSpPr>
          <p:cNvPr id="3" name="Subtitle 2">
            <a:extLst>
              <a:ext uri="{FF2B5EF4-FFF2-40B4-BE49-F238E27FC236}">
                <a16:creationId xmlns:a16="http://schemas.microsoft.com/office/drawing/2014/main" id="{35E3EA69-4E0E-41BD-8095-A124225A2647}"/>
              </a:ext>
            </a:extLst>
          </p:cNvPr>
          <p:cNvSpPr>
            <a:spLocks noGrp="1"/>
          </p:cNvSpPr>
          <p:nvPr>
            <p:ph type="body" sz="quarter" idx="13"/>
          </p:nvPr>
        </p:nvSpPr>
        <p:spPr>
          <a:xfrm>
            <a:off x="4933949" y="2310817"/>
            <a:ext cx="6400800" cy="3657600"/>
          </a:xfrm>
        </p:spPr>
        <p:txBody>
          <a:bodyPr>
            <a:normAutofit/>
          </a:bodyPr>
          <a:lstStyle/>
          <a:p>
            <a:r>
              <a:rPr lang="en-US" sz="1600" b="1" dirty="0"/>
              <a:t>Data analysis </a:t>
            </a:r>
            <a:r>
              <a:rPr lang="en-US" sz="1600" dirty="0"/>
              <a:t>is the process of </a:t>
            </a:r>
            <a:r>
              <a:rPr lang="en-US" sz="1600" b="1" dirty="0"/>
              <a:t>inspecting, cleansing, transforming</a:t>
            </a:r>
            <a:r>
              <a:rPr lang="en-US" sz="1600" dirty="0"/>
              <a:t>, and modelling data with the goal of discovering useful information, informing conclusions, and supporting decision-making. </a:t>
            </a:r>
          </a:p>
          <a:p>
            <a:endParaRPr lang="en-US" sz="1600" dirty="0"/>
          </a:p>
          <a:p>
            <a:r>
              <a:rPr lang="en-US" sz="1600" dirty="0"/>
              <a:t>The procedure helps reduce the risks inherent in decision-making by providing useful insights and statistics, often presented in charts, images, tables, and graphs.</a:t>
            </a:r>
          </a:p>
          <a:p>
            <a:endParaRPr lang="en-US" sz="1600" dirty="0"/>
          </a:p>
        </p:txBody>
      </p:sp>
      <p:sp>
        <p:nvSpPr>
          <p:cNvPr id="36" name="Date Placeholder 35">
            <a:extLst>
              <a:ext uri="{FF2B5EF4-FFF2-40B4-BE49-F238E27FC236}">
                <a16:creationId xmlns:a16="http://schemas.microsoft.com/office/drawing/2014/main" id="{64D06C77-08BF-4ABC-8656-21CAB4DFD7FA}"/>
              </a:ext>
            </a:extLst>
          </p:cNvPr>
          <p:cNvSpPr>
            <a:spLocks noGrp="1"/>
          </p:cNvSpPr>
          <p:nvPr>
            <p:ph type="dt" sz="half" idx="10"/>
          </p:nvPr>
        </p:nvSpPr>
        <p:spPr>
          <a:xfrm>
            <a:off x="4937760" y="6353175"/>
            <a:ext cx="1097280" cy="365125"/>
          </a:xfrm>
        </p:spPr>
        <p:txBody>
          <a:bodyPr/>
          <a:lstStyle/>
          <a:p>
            <a:r>
              <a:rPr lang="en-US" dirty="0"/>
              <a:t>2023</a:t>
            </a:r>
          </a:p>
        </p:txBody>
      </p:sp>
      <p:sp>
        <p:nvSpPr>
          <p:cNvPr id="37" name="Footer Placeholder 36">
            <a:extLst>
              <a:ext uri="{FF2B5EF4-FFF2-40B4-BE49-F238E27FC236}">
                <a16:creationId xmlns:a16="http://schemas.microsoft.com/office/drawing/2014/main" id="{5FA84566-6373-4E7B-AA6F-CA6C7346EC47}"/>
              </a:ext>
            </a:extLst>
          </p:cNvPr>
          <p:cNvSpPr>
            <a:spLocks noGrp="1"/>
          </p:cNvSpPr>
          <p:nvPr>
            <p:ph type="ftr" sz="quarter" idx="11"/>
          </p:nvPr>
        </p:nvSpPr>
        <p:spPr>
          <a:xfrm>
            <a:off x="7436167" y="6350000"/>
            <a:ext cx="2286000" cy="365125"/>
          </a:xfrm>
        </p:spPr>
        <p:txBody>
          <a:bodyPr/>
          <a:lstStyle/>
          <a:p>
            <a:r>
              <a:rPr lang="en-US" dirty="0"/>
              <a:t>Data Analysis</a:t>
            </a:r>
          </a:p>
        </p:txBody>
      </p:sp>
      <p:sp>
        <p:nvSpPr>
          <p:cNvPr id="38" name="Slide Number Placeholder 37">
            <a:extLst>
              <a:ext uri="{FF2B5EF4-FFF2-40B4-BE49-F238E27FC236}">
                <a16:creationId xmlns:a16="http://schemas.microsoft.com/office/drawing/2014/main" id="{198D92D2-0F62-443D-BB2D-F4E23724D76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2243494996"/>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605937" y="1098339"/>
            <a:ext cx="5099392" cy="2264112"/>
          </a:xfrm>
        </p:spPr>
        <p:txBody>
          <a:bodyPr>
            <a:normAutofit fontScale="90000"/>
          </a:bodyPr>
          <a:lstStyle/>
          <a:p>
            <a:r>
              <a:rPr lang="en-US" dirty="0"/>
              <a:t>Uses of data analysis</a:t>
            </a:r>
          </a:p>
        </p:txBody>
      </p:sp>
      <p:sp>
        <p:nvSpPr>
          <p:cNvPr id="3" name="Date Placeholder 2">
            <a:extLst>
              <a:ext uri="{FF2B5EF4-FFF2-40B4-BE49-F238E27FC236}">
                <a16:creationId xmlns:a16="http://schemas.microsoft.com/office/drawing/2014/main" id="{B41BEFCB-C2E8-4F6F-B4E4-FDD52E2041BF}"/>
              </a:ext>
            </a:extLst>
          </p:cNvPr>
          <p:cNvSpPr>
            <a:spLocks noGrp="1"/>
          </p:cNvSpPr>
          <p:nvPr>
            <p:ph type="dt" sz="half" idx="10"/>
          </p:nvPr>
        </p:nvSpPr>
        <p:spPr/>
        <p:txBody>
          <a:bodyPr/>
          <a:lstStyle/>
          <a:p>
            <a:r>
              <a:rPr lang="en-US" dirty="0"/>
              <a:t>2023</a:t>
            </a:r>
          </a:p>
        </p:txBody>
      </p:sp>
      <p:sp>
        <p:nvSpPr>
          <p:cNvPr id="4" name="Footer Placeholder 3">
            <a:extLst>
              <a:ext uri="{FF2B5EF4-FFF2-40B4-BE49-F238E27FC236}">
                <a16:creationId xmlns:a16="http://schemas.microsoft.com/office/drawing/2014/main" id="{92078759-3A2F-49C4-A46E-BF94133C0D22}"/>
              </a:ext>
            </a:extLst>
          </p:cNvPr>
          <p:cNvSpPr>
            <a:spLocks noGrp="1"/>
          </p:cNvSpPr>
          <p:nvPr>
            <p:ph type="ftr" sz="quarter" idx="11"/>
          </p:nvPr>
        </p:nvSpPr>
        <p:spPr/>
        <p:txBody>
          <a:bodyPr/>
          <a:lstStyle/>
          <a:p>
            <a:r>
              <a:rPr lang="en-US" dirty="0"/>
              <a:t>Data Analysis</a:t>
            </a:r>
          </a:p>
        </p:txBody>
      </p:sp>
      <p:sp>
        <p:nvSpPr>
          <p:cNvPr id="5" name="Slide Number Placeholder 4">
            <a:extLst>
              <a:ext uri="{FF2B5EF4-FFF2-40B4-BE49-F238E27FC236}">
                <a16:creationId xmlns:a16="http://schemas.microsoft.com/office/drawing/2014/main" id="{65AC6C41-3BBF-4721-A0AE-9007E9927EDE}"/>
              </a:ext>
            </a:extLst>
          </p:cNvPr>
          <p:cNvSpPr>
            <a:spLocks noGrp="1"/>
          </p:cNvSpPr>
          <p:nvPr>
            <p:ph type="sldNum" sz="quarter" idx="12"/>
          </p:nvPr>
        </p:nvSpPr>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707789176"/>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4410635" y="842086"/>
            <a:ext cx="6343650" cy="1325880"/>
          </a:xfrm>
        </p:spPr>
        <p:txBody>
          <a:bodyPr>
            <a:normAutofit/>
          </a:bodyPr>
          <a:lstStyle/>
          <a:p>
            <a:r>
              <a:rPr lang="en-ZA" dirty="0"/>
              <a:t>Uses of data analysis</a:t>
            </a:r>
          </a:p>
        </p:txBody>
      </p:sp>
      <p:sp>
        <p:nvSpPr>
          <p:cNvPr id="3" name="Subtitle 2">
            <a:extLst>
              <a:ext uri="{FF2B5EF4-FFF2-40B4-BE49-F238E27FC236}">
                <a16:creationId xmlns:a16="http://schemas.microsoft.com/office/drawing/2014/main" id="{35E3EA69-4E0E-41BD-8095-A124225A2647}"/>
              </a:ext>
            </a:extLst>
          </p:cNvPr>
          <p:cNvSpPr>
            <a:spLocks noGrp="1"/>
          </p:cNvSpPr>
          <p:nvPr>
            <p:ph type="body" sz="quarter" idx="13"/>
          </p:nvPr>
        </p:nvSpPr>
        <p:spPr>
          <a:xfrm>
            <a:off x="4410635" y="2167966"/>
            <a:ext cx="7503459" cy="4182034"/>
          </a:xfrm>
        </p:spPr>
        <p:txBody>
          <a:bodyPr>
            <a:normAutofit/>
          </a:bodyPr>
          <a:lstStyle/>
          <a:p>
            <a:r>
              <a:rPr lang="en-US" dirty="0"/>
              <a:t>Data analysis has numerous practical uses across various fields. Here are a few examples:</a:t>
            </a:r>
          </a:p>
          <a:p>
            <a:endParaRPr lang="en-US" dirty="0"/>
          </a:p>
          <a:p>
            <a:pPr marL="285750" indent="-285750">
              <a:buFont typeface="Arial" panose="020B0604020202020204" pitchFamily="34" charset="0"/>
              <a:buChar char="•"/>
            </a:pPr>
            <a:r>
              <a:rPr lang="en-US" b="1" dirty="0"/>
              <a:t>Science and Research</a:t>
            </a:r>
          </a:p>
          <a:p>
            <a:pPr marL="285750" indent="-285750">
              <a:buFont typeface="Arial" panose="020B0604020202020204" pitchFamily="34" charset="0"/>
              <a:buChar char="•"/>
            </a:pPr>
            <a:r>
              <a:rPr lang="en-US" b="1" dirty="0"/>
              <a:t>Business and Marketing</a:t>
            </a:r>
          </a:p>
          <a:p>
            <a:pPr marL="285750" indent="-285750">
              <a:buFont typeface="Arial" panose="020B0604020202020204" pitchFamily="34" charset="0"/>
              <a:buChar char="•"/>
            </a:pPr>
            <a:r>
              <a:rPr lang="en-US" b="1" dirty="0"/>
              <a:t>Healthcare and Medicine</a:t>
            </a:r>
          </a:p>
          <a:p>
            <a:pPr marL="285750" indent="-285750">
              <a:buFont typeface="Arial" panose="020B0604020202020204" pitchFamily="34" charset="0"/>
              <a:buChar char="•"/>
            </a:pPr>
            <a:r>
              <a:rPr lang="en-US" b="1" dirty="0"/>
              <a:t>Finance and Economics</a:t>
            </a:r>
          </a:p>
          <a:p>
            <a:endParaRPr lang="en-US" b="1" dirty="0"/>
          </a:p>
          <a:p>
            <a:endParaRPr lang="en-US" b="1" dirty="0"/>
          </a:p>
          <a:p>
            <a:pPr marL="285750" indent="-285750">
              <a:buFont typeface="Arial" panose="020B0604020202020204" pitchFamily="34" charset="0"/>
              <a:buChar char="•"/>
            </a:pPr>
            <a:endParaRPr lang="en-US" dirty="0"/>
          </a:p>
        </p:txBody>
      </p:sp>
      <p:sp>
        <p:nvSpPr>
          <p:cNvPr id="36" name="Date Placeholder 35">
            <a:extLst>
              <a:ext uri="{FF2B5EF4-FFF2-40B4-BE49-F238E27FC236}">
                <a16:creationId xmlns:a16="http://schemas.microsoft.com/office/drawing/2014/main" id="{64D06C77-08BF-4ABC-8656-21CAB4DFD7FA}"/>
              </a:ext>
            </a:extLst>
          </p:cNvPr>
          <p:cNvSpPr>
            <a:spLocks noGrp="1"/>
          </p:cNvSpPr>
          <p:nvPr>
            <p:ph type="dt" sz="half" idx="10"/>
          </p:nvPr>
        </p:nvSpPr>
        <p:spPr>
          <a:xfrm>
            <a:off x="4937760" y="6353175"/>
            <a:ext cx="1097280" cy="365125"/>
          </a:xfrm>
        </p:spPr>
        <p:txBody>
          <a:bodyPr/>
          <a:lstStyle/>
          <a:p>
            <a:r>
              <a:rPr lang="en-US" dirty="0"/>
              <a:t>2023</a:t>
            </a:r>
          </a:p>
        </p:txBody>
      </p:sp>
      <p:sp>
        <p:nvSpPr>
          <p:cNvPr id="37" name="Footer Placeholder 36">
            <a:extLst>
              <a:ext uri="{FF2B5EF4-FFF2-40B4-BE49-F238E27FC236}">
                <a16:creationId xmlns:a16="http://schemas.microsoft.com/office/drawing/2014/main" id="{5FA84566-6373-4E7B-AA6F-CA6C7346EC47}"/>
              </a:ext>
            </a:extLst>
          </p:cNvPr>
          <p:cNvSpPr>
            <a:spLocks noGrp="1"/>
          </p:cNvSpPr>
          <p:nvPr>
            <p:ph type="ftr" sz="quarter" idx="11"/>
          </p:nvPr>
        </p:nvSpPr>
        <p:spPr>
          <a:xfrm>
            <a:off x="7436167" y="6350000"/>
            <a:ext cx="2286000" cy="365125"/>
          </a:xfrm>
        </p:spPr>
        <p:txBody>
          <a:bodyPr/>
          <a:lstStyle/>
          <a:p>
            <a:r>
              <a:rPr lang="en-US" dirty="0"/>
              <a:t>Data Analysis</a:t>
            </a:r>
          </a:p>
        </p:txBody>
      </p:sp>
      <p:sp>
        <p:nvSpPr>
          <p:cNvPr id="38" name="Slide Number Placeholder 37">
            <a:extLst>
              <a:ext uri="{FF2B5EF4-FFF2-40B4-BE49-F238E27FC236}">
                <a16:creationId xmlns:a16="http://schemas.microsoft.com/office/drawing/2014/main" id="{198D92D2-0F62-443D-BB2D-F4E23724D76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428760742"/>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124AE-4CFD-2707-F1EB-331110A5C996}"/>
              </a:ext>
            </a:extLst>
          </p:cNvPr>
          <p:cNvSpPr>
            <a:spLocks noGrp="1"/>
          </p:cNvSpPr>
          <p:nvPr>
            <p:ph type="title"/>
          </p:nvPr>
        </p:nvSpPr>
        <p:spPr>
          <a:xfrm>
            <a:off x="1064895" y="774957"/>
            <a:ext cx="10515600" cy="1325563"/>
          </a:xfrm>
        </p:spPr>
        <p:txBody>
          <a:bodyPr>
            <a:normAutofit/>
          </a:bodyPr>
          <a:lstStyle/>
          <a:p>
            <a:pPr marL="0" marR="0" lvl="0" indent="0" algn="ctr" defTabSz="914400" rtl="0" eaLnBrk="1" fontAlgn="auto" latinLnBrk="0" hangingPunct="1">
              <a:lnSpc>
                <a:spcPts val="2800"/>
              </a:lnSpc>
              <a:spcBef>
                <a:spcPts val="0"/>
              </a:spcBef>
              <a:spcAft>
                <a:spcPts val="0"/>
              </a:spcAft>
              <a:tabLst/>
              <a:defRPr/>
            </a:pPr>
            <a:endParaRPr lang="en-US" dirty="0"/>
          </a:p>
        </p:txBody>
      </p:sp>
      <p:sp>
        <p:nvSpPr>
          <p:cNvPr id="4" name="Date Placeholder 3">
            <a:extLst>
              <a:ext uri="{FF2B5EF4-FFF2-40B4-BE49-F238E27FC236}">
                <a16:creationId xmlns:a16="http://schemas.microsoft.com/office/drawing/2014/main" id="{F070D02E-A2D8-1B97-3B44-A782CF1FFEFA}"/>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54E72041-6C1E-C2CA-D640-76E6BDC1867E}"/>
              </a:ext>
            </a:extLst>
          </p:cNvPr>
          <p:cNvSpPr>
            <a:spLocks noGrp="1"/>
          </p:cNvSpPr>
          <p:nvPr>
            <p:ph type="ftr" sz="quarter" idx="11"/>
          </p:nvPr>
        </p:nvSpPr>
        <p:spPr/>
        <p:txBody>
          <a:bodyPr/>
          <a:lstStyle/>
          <a:p>
            <a:r>
              <a:rPr lang="en-US" dirty="0"/>
              <a:t>Data Analysis</a:t>
            </a:r>
          </a:p>
        </p:txBody>
      </p:sp>
      <p:sp>
        <p:nvSpPr>
          <p:cNvPr id="6" name="Slide Number Placeholder 5">
            <a:extLst>
              <a:ext uri="{FF2B5EF4-FFF2-40B4-BE49-F238E27FC236}">
                <a16:creationId xmlns:a16="http://schemas.microsoft.com/office/drawing/2014/main" id="{37A6CAAC-915E-93A4-7C31-2A0002C90E58}"/>
              </a:ext>
            </a:extLst>
          </p:cNvPr>
          <p:cNvSpPr>
            <a:spLocks noGrp="1"/>
          </p:cNvSpPr>
          <p:nvPr>
            <p:ph type="sldNum" sz="quarter" idx="12"/>
          </p:nvPr>
        </p:nvSpPr>
        <p:spPr/>
        <p:txBody>
          <a:bodyPr/>
          <a:lstStyle/>
          <a:p>
            <a:fld id="{B5CEABB6-07DC-46E8-9B57-56EC44A396E5}" type="slidenum">
              <a:rPr lang="en-US" smtClean="0"/>
              <a:pPr/>
              <a:t>5</a:t>
            </a:fld>
            <a:endParaRPr lang="en-US" dirty="0"/>
          </a:p>
        </p:txBody>
      </p:sp>
      <p:pic>
        <p:nvPicPr>
          <p:cNvPr id="9" name="Content Placeholder 8">
            <a:extLst>
              <a:ext uri="{FF2B5EF4-FFF2-40B4-BE49-F238E27FC236}">
                <a16:creationId xmlns:a16="http://schemas.microsoft.com/office/drawing/2014/main" id="{0DDCA6DA-A12E-AEC0-B3A6-1FBC562239E3}"/>
              </a:ext>
            </a:extLst>
          </p:cNvPr>
          <p:cNvPicPr>
            <a:picLocks noGrp="1" noChangeAspect="1"/>
          </p:cNvPicPr>
          <p:nvPr>
            <p:ph idx="1"/>
          </p:nvPr>
        </p:nvPicPr>
        <p:blipFill>
          <a:blip r:embed="rId2"/>
          <a:stretch>
            <a:fillRect/>
          </a:stretch>
        </p:blipFill>
        <p:spPr>
          <a:xfrm>
            <a:off x="2116294" y="1437738"/>
            <a:ext cx="7959412" cy="4351338"/>
          </a:xfrm>
        </p:spPr>
      </p:pic>
    </p:spTree>
    <p:extLst>
      <p:ext uri="{BB962C8B-B14F-4D97-AF65-F5344CB8AC3E}">
        <p14:creationId xmlns:p14="http://schemas.microsoft.com/office/powerpoint/2010/main" val="239853553"/>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605937" y="1098339"/>
            <a:ext cx="5099392" cy="2264112"/>
          </a:xfrm>
        </p:spPr>
        <p:txBody>
          <a:bodyPr>
            <a:normAutofit fontScale="90000"/>
          </a:bodyPr>
          <a:lstStyle/>
          <a:p>
            <a:r>
              <a:rPr lang="en-US" dirty="0"/>
              <a:t>types of data analysis</a:t>
            </a:r>
          </a:p>
        </p:txBody>
      </p:sp>
      <p:sp>
        <p:nvSpPr>
          <p:cNvPr id="3" name="Date Placeholder 2">
            <a:extLst>
              <a:ext uri="{FF2B5EF4-FFF2-40B4-BE49-F238E27FC236}">
                <a16:creationId xmlns:a16="http://schemas.microsoft.com/office/drawing/2014/main" id="{B41BEFCB-C2E8-4F6F-B4E4-FDD52E2041BF}"/>
              </a:ext>
            </a:extLst>
          </p:cNvPr>
          <p:cNvSpPr>
            <a:spLocks noGrp="1"/>
          </p:cNvSpPr>
          <p:nvPr>
            <p:ph type="dt" sz="half" idx="10"/>
          </p:nvPr>
        </p:nvSpPr>
        <p:spPr/>
        <p:txBody>
          <a:bodyPr/>
          <a:lstStyle/>
          <a:p>
            <a:r>
              <a:rPr lang="en-US" dirty="0"/>
              <a:t>2023</a:t>
            </a:r>
          </a:p>
        </p:txBody>
      </p:sp>
      <p:sp>
        <p:nvSpPr>
          <p:cNvPr id="4" name="Footer Placeholder 3">
            <a:extLst>
              <a:ext uri="{FF2B5EF4-FFF2-40B4-BE49-F238E27FC236}">
                <a16:creationId xmlns:a16="http://schemas.microsoft.com/office/drawing/2014/main" id="{92078759-3A2F-49C4-A46E-BF94133C0D22}"/>
              </a:ext>
            </a:extLst>
          </p:cNvPr>
          <p:cNvSpPr>
            <a:spLocks noGrp="1"/>
          </p:cNvSpPr>
          <p:nvPr>
            <p:ph type="ftr" sz="quarter" idx="11"/>
          </p:nvPr>
        </p:nvSpPr>
        <p:spPr/>
        <p:txBody>
          <a:bodyPr/>
          <a:lstStyle/>
          <a:p>
            <a:r>
              <a:rPr lang="en-US" dirty="0"/>
              <a:t>Data Analysis</a:t>
            </a:r>
          </a:p>
        </p:txBody>
      </p:sp>
      <p:sp>
        <p:nvSpPr>
          <p:cNvPr id="5" name="Slide Number Placeholder 4">
            <a:extLst>
              <a:ext uri="{FF2B5EF4-FFF2-40B4-BE49-F238E27FC236}">
                <a16:creationId xmlns:a16="http://schemas.microsoft.com/office/drawing/2014/main" id="{65AC6C41-3BBF-4721-A0AE-9007E9927EDE}"/>
              </a:ext>
            </a:extLst>
          </p:cNvPr>
          <p:cNvSpPr>
            <a:spLocks noGrp="1"/>
          </p:cNvSpPr>
          <p:nvPr>
            <p:ph type="sldNum" sz="quarter" idx="12"/>
          </p:nvPr>
        </p:nvSpPr>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3585841541"/>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4933950" y="898524"/>
            <a:ext cx="6343650" cy="1325880"/>
          </a:xfrm>
        </p:spPr>
        <p:txBody>
          <a:bodyPr>
            <a:normAutofit/>
          </a:bodyPr>
          <a:lstStyle/>
          <a:p>
            <a:r>
              <a:rPr lang="en-ZA" dirty="0"/>
              <a:t>TYPES of data analysis</a:t>
            </a:r>
          </a:p>
        </p:txBody>
      </p:sp>
      <p:sp>
        <p:nvSpPr>
          <p:cNvPr id="3" name="Subtitle 2">
            <a:extLst>
              <a:ext uri="{FF2B5EF4-FFF2-40B4-BE49-F238E27FC236}">
                <a16:creationId xmlns:a16="http://schemas.microsoft.com/office/drawing/2014/main" id="{35E3EA69-4E0E-41BD-8095-A124225A2647}"/>
              </a:ext>
            </a:extLst>
          </p:cNvPr>
          <p:cNvSpPr>
            <a:spLocks noGrp="1"/>
          </p:cNvSpPr>
          <p:nvPr>
            <p:ph type="body" sz="quarter" idx="13"/>
          </p:nvPr>
        </p:nvSpPr>
        <p:spPr>
          <a:xfrm>
            <a:off x="4933949" y="2310817"/>
            <a:ext cx="6400800" cy="3657600"/>
          </a:xfrm>
        </p:spPr>
        <p:txBody>
          <a:bodyPr>
            <a:normAutofit/>
          </a:bodyPr>
          <a:lstStyle/>
          <a:p>
            <a:r>
              <a:rPr lang="en-US" dirty="0"/>
              <a:t>Several types of data analysis techniques exist based on business and technology. However, the major data analysis methods are:</a:t>
            </a:r>
          </a:p>
          <a:p>
            <a:endParaRPr lang="en-US" dirty="0"/>
          </a:p>
          <a:p>
            <a:pPr marL="285750" indent="-285750">
              <a:buFont typeface="Arial" panose="020B0604020202020204" pitchFamily="34" charset="0"/>
              <a:buChar char="•"/>
            </a:pPr>
            <a:r>
              <a:rPr lang="en-US" b="1" dirty="0"/>
              <a:t>Text Analysis</a:t>
            </a:r>
          </a:p>
          <a:p>
            <a:pPr marL="285750" indent="-285750">
              <a:buFont typeface="Arial" panose="020B0604020202020204" pitchFamily="34" charset="0"/>
              <a:buChar char="•"/>
            </a:pPr>
            <a:r>
              <a:rPr lang="en-US" b="1" dirty="0"/>
              <a:t>Statistical Analysis</a:t>
            </a:r>
          </a:p>
          <a:p>
            <a:pPr marL="285750" indent="-285750">
              <a:buFont typeface="Arial" panose="020B0604020202020204" pitchFamily="34" charset="0"/>
              <a:buChar char="•"/>
            </a:pPr>
            <a:r>
              <a:rPr lang="en-US" b="1" dirty="0"/>
              <a:t>Diagnostic Analysis</a:t>
            </a:r>
          </a:p>
          <a:p>
            <a:pPr marL="285750" indent="-285750">
              <a:buFont typeface="Arial" panose="020B0604020202020204" pitchFamily="34" charset="0"/>
              <a:buChar char="•"/>
            </a:pPr>
            <a:r>
              <a:rPr lang="en-US" b="1" dirty="0"/>
              <a:t>Predictive Analysis</a:t>
            </a:r>
          </a:p>
          <a:p>
            <a:pPr marL="285750" indent="-285750">
              <a:buFont typeface="Arial" panose="020B0604020202020204" pitchFamily="34" charset="0"/>
              <a:buChar char="•"/>
            </a:pPr>
            <a:r>
              <a:rPr lang="en-US" b="1" dirty="0"/>
              <a:t>Prescriptive Analysis</a:t>
            </a:r>
          </a:p>
        </p:txBody>
      </p:sp>
      <p:sp>
        <p:nvSpPr>
          <p:cNvPr id="36" name="Date Placeholder 35">
            <a:extLst>
              <a:ext uri="{FF2B5EF4-FFF2-40B4-BE49-F238E27FC236}">
                <a16:creationId xmlns:a16="http://schemas.microsoft.com/office/drawing/2014/main" id="{64D06C77-08BF-4ABC-8656-21CAB4DFD7FA}"/>
              </a:ext>
            </a:extLst>
          </p:cNvPr>
          <p:cNvSpPr>
            <a:spLocks noGrp="1"/>
          </p:cNvSpPr>
          <p:nvPr>
            <p:ph type="dt" sz="half" idx="10"/>
          </p:nvPr>
        </p:nvSpPr>
        <p:spPr>
          <a:xfrm>
            <a:off x="4937760" y="6353175"/>
            <a:ext cx="1097280" cy="365125"/>
          </a:xfrm>
        </p:spPr>
        <p:txBody>
          <a:bodyPr/>
          <a:lstStyle/>
          <a:p>
            <a:r>
              <a:rPr lang="en-US" dirty="0"/>
              <a:t>2023</a:t>
            </a:r>
          </a:p>
        </p:txBody>
      </p:sp>
      <p:sp>
        <p:nvSpPr>
          <p:cNvPr id="37" name="Footer Placeholder 36">
            <a:extLst>
              <a:ext uri="{FF2B5EF4-FFF2-40B4-BE49-F238E27FC236}">
                <a16:creationId xmlns:a16="http://schemas.microsoft.com/office/drawing/2014/main" id="{5FA84566-6373-4E7B-AA6F-CA6C7346EC47}"/>
              </a:ext>
            </a:extLst>
          </p:cNvPr>
          <p:cNvSpPr>
            <a:spLocks noGrp="1"/>
          </p:cNvSpPr>
          <p:nvPr>
            <p:ph type="ftr" sz="quarter" idx="11"/>
          </p:nvPr>
        </p:nvSpPr>
        <p:spPr>
          <a:xfrm>
            <a:off x="7436167" y="6350000"/>
            <a:ext cx="2286000" cy="365125"/>
          </a:xfrm>
        </p:spPr>
        <p:txBody>
          <a:bodyPr/>
          <a:lstStyle/>
          <a:p>
            <a:r>
              <a:rPr lang="en-US" dirty="0"/>
              <a:t>Data Analysis</a:t>
            </a:r>
          </a:p>
        </p:txBody>
      </p:sp>
      <p:sp>
        <p:nvSpPr>
          <p:cNvPr id="38" name="Slide Number Placeholder 37">
            <a:extLst>
              <a:ext uri="{FF2B5EF4-FFF2-40B4-BE49-F238E27FC236}">
                <a16:creationId xmlns:a16="http://schemas.microsoft.com/office/drawing/2014/main" id="{198D92D2-0F62-443D-BB2D-F4E23724D76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7</a:t>
            </a:fld>
            <a:endParaRPr lang="en-US" dirty="0"/>
          </a:p>
        </p:txBody>
      </p:sp>
    </p:spTree>
    <p:extLst>
      <p:ext uri="{BB962C8B-B14F-4D97-AF65-F5344CB8AC3E}">
        <p14:creationId xmlns:p14="http://schemas.microsoft.com/office/powerpoint/2010/main" val="1073896147"/>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124AE-4CFD-2707-F1EB-331110A5C996}"/>
              </a:ext>
            </a:extLst>
          </p:cNvPr>
          <p:cNvSpPr>
            <a:spLocks noGrp="1"/>
          </p:cNvSpPr>
          <p:nvPr>
            <p:ph type="title"/>
          </p:nvPr>
        </p:nvSpPr>
        <p:spPr>
          <a:xfrm>
            <a:off x="1064895" y="774957"/>
            <a:ext cx="10515600" cy="1325563"/>
          </a:xfrm>
        </p:spPr>
        <p:txBody>
          <a:bodyPr>
            <a:normAutofit/>
          </a:bodyPr>
          <a:lstStyle/>
          <a:p>
            <a:pPr marL="0" marR="0" lvl="0" indent="0" algn="ctr" defTabSz="914400" rtl="0" eaLnBrk="1" fontAlgn="auto" latinLnBrk="0" hangingPunct="1">
              <a:lnSpc>
                <a:spcPts val="2800"/>
              </a:lnSpc>
              <a:spcBef>
                <a:spcPts val="0"/>
              </a:spcBef>
              <a:spcAft>
                <a:spcPts val="0"/>
              </a:spcAft>
              <a:tabLst/>
              <a:defRPr/>
            </a:pPr>
            <a:endParaRPr lang="en-US" dirty="0"/>
          </a:p>
        </p:txBody>
      </p:sp>
      <p:sp>
        <p:nvSpPr>
          <p:cNvPr id="4" name="Date Placeholder 3">
            <a:extLst>
              <a:ext uri="{FF2B5EF4-FFF2-40B4-BE49-F238E27FC236}">
                <a16:creationId xmlns:a16="http://schemas.microsoft.com/office/drawing/2014/main" id="{F070D02E-A2D8-1B97-3B44-A782CF1FFEFA}"/>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54E72041-6C1E-C2CA-D640-76E6BDC1867E}"/>
              </a:ext>
            </a:extLst>
          </p:cNvPr>
          <p:cNvSpPr>
            <a:spLocks noGrp="1"/>
          </p:cNvSpPr>
          <p:nvPr>
            <p:ph type="ftr" sz="quarter" idx="11"/>
          </p:nvPr>
        </p:nvSpPr>
        <p:spPr/>
        <p:txBody>
          <a:bodyPr/>
          <a:lstStyle/>
          <a:p>
            <a:r>
              <a:rPr lang="en-US" dirty="0"/>
              <a:t>Data Analysis</a:t>
            </a:r>
          </a:p>
        </p:txBody>
      </p:sp>
      <p:sp>
        <p:nvSpPr>
          <p:cNvPr id="6" name="Slide Number Placeholder 5">
            <a:extLst>
              <a:ext uri="{FF2B5EF4-FFF2-40B4-BE49-F238E27FC236}">
                <a16:creationId xmlns:a16="http://schemas.microsoft.com/office/drawing/2014/main" id="{37A6CAAC-915E-93A4-7C31-2A0002C90E58}"/>
              </a:ext>
            </a:extLst>
          </p:cNvPr>
          <p:cNvSpPr>
            <a:spLocks noGrp="1"/>
          </p:cNvSpPr>
          <p:nvPr>
            <p:ph type="sldNum" sz="quarter" idx="12"/>
          </p:nvPr>
        </p:nvSpPr>
        <p:spPr/>
        <p:txBody>
          <a:bodyPr/>
          <a:lstStyle/>
          <a:p>
            <a:fld id="{B5CEABB6-07DC-46E8-9B57-56EC44A396E5}" type="slidenum">
              <a:rPr lang="en-US" smtClean="0"/>
              <a:pPr/>
              <a:t>8</a:t>
            </a:fld>
            <a:endParaRPr lang="en-US" dirty="0"/>
          </a:p>
        </p:txBody>
      </p:sp>
      <p:pic>
        <p:nvPicPr>
          <p:cNvPr id="10" name="Content Placeholder 9">
            <a:extLst>
              <a:ext uri="{FF2B5EF4-FFF2-40B4-BE49-F238E27FC236}">
                <a16:creationId xmlns:a16="http://schemas.microsoft.com/office/drawing/2014/main" id="{F53CB34B-81A0-FC01-01B3-9F937824F951}"/>
              </a:ext>
            </a:extLst>
          </p:cNvPr>
          <p:cNvPicPr>
            <a:picLocks noGrp="1" noChangeAspect="1"/>
          </p:cNvPicPr>
          <p:nvPr>
            <p:ph idx="1"/>
          </p:nvPr>
        </p:nvPicPr>
        <p:blipFill>
          <a:blip r:embed="rId2"/>
          <a:stretch>
            <a:fillRect/>
          </a:stretch>
        </p:blipFill>
        <p:spPr>
          <a:xfrm>
            <a:off x="3200401" y="391881"/>
            <a:ext cx="5990696" cy="5691162"/>
          </a:xfrm>
        </p:spPr>
      </p:pic>
    </p:spTree>
    <p:extLst>
      <p:ext uri="{BB962C8B-B14F-4D97-AF65-F5344CB8AC3E}">
        <p14:creationId xmlns:p14="http://schemas.microsoft.com/office/powerpoint/2010/main" val="2286661608"/>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605937" y="1098339"/>
            <a:ext cx="5099392" cy="2264112"/>
          </a:xfrm>
        </p:spPr>
        <p:txBody>
          <a:bodyPr>
            <a:normAutofit fontScale="90000"/>
          </a:bodyPr>
          <a:lstStyle/>
          <a:p>
            <a:r>
              <a:rPr lang="en-US" dirty="0"/>
              <a:t>importance of data analysis</a:t>
            </a:r>
          </a:p>
        </p:txBody>
      </p:sp>
      <p:sp>
        <p:nvSpPr>
          <p:cNvPr id="3" name="Date Placeholder 2">
            <a:extLst>
              <a:ext uri="{FF2B5EF4-FFF2-40B4-BE49-F238E27FC236}">
                <a16:creationId xmlns:a16="http://schemas.microsoft.com/office/drawing/2014/main" id="{B41BEFCB-C2E8-4F6F-B4E4-FDD52E2041BF}"/>
              </a:ext>
            </a:extLst>
          </p:cNvPr>
          <p:cNvSpPr>
            <a:spLocks noGrp="1"/>
          </p:cNvSpPr>
          <p:nvPr>
            <p:ph type="dt" sz="half" idx="10"/>
          </p:nvPr>
        </p:nvSpPr>
        <p:spPr/>
        <p:txBody>
          <a:bodyPr/>
          <a:lstStyle/>
          <a:p>
            <a:r>
              <a:rPr lang="en-US" dirty="0"/>
              <a:t>2023</a:t>
            </a:r>
          </a:p>
        </p:txBody>
      </p:sp>
      <p:sp>
        <p:nvSpPr>
          <p:cNvPr id="4" name="Footer Placeholder 3">
            <a:extLst>
              <a:ext uri="{FF2B5EF4-FFF2-40B4-BE49-F238E27FC236}">
                <a16:creationId xmlns:a16="http://schemas.microsoft.com/office/drawing/2014/main" id="{92078759-3A2F-49C4-A46E-BF94133C0D22}"/>
              </a:ext>
            </a:extLst>
          </p:cNvPr>
          <p:cNvSpPr>
            <a:spLocks noGrp="1"/>
          </p:cNvSpPr>
          <p:nvPr>
            <p:ph type="ftr" sz="quarter" idx="11"/>
          </p:nvPr>
        </p:nvSpPr>
        <p:spPr/>
        <p:txBody>
          <a:bodyPr/>
          <a:lstStyle/>
          <a:p>
            <a:r>
              <a:rPr lang="en-US" dirty="0"/>
              <a:t>Data Analysis</a:t>
            </a:r>
          </a:p>
        </p:txBody>
      </p:sp>
      <p:sp>
        <p:nvSpPr>
          <p:cNvPr id="5" name="Slide Number Placeholder 4">
            <a:extLst>
              <a:ext uri="{FF2B5EF4-FFF2-40B4-BE49-F238E27FC236}">
                <a16:creationId xmlns:a16="http://schemas.microsoft.com/office/drawing/2014/main" id="{65AC6C41-3BBF-4721-A0AE-9007E9927EDE}"/>
              </a:ext>
            </a:extLst>
          </p:cNvPr>
          <p:cNvSpPr>
            <a:spLocks noGrp="1"/>
          </p:cNvSpPr>
          <p:nvPr>
            <p:ph type="sldNum" sz="quarter" idx="12"/>
          </p:nvPr>
        </p:nvSpPr>
        <p:spPr/>
        <p:txBody>
          <a:bodyPr/>
          <a:lstStyle/>
          <a:p>
            <a:fld id="{B5CEABB6-07DC-46E8-9B57-56EC44A396E5}" type="slidenum">
              <a:rPr lang="en-US" smtClean="0"/>
              <a:pPr/>
              <a:t>9</a:t>
            </a:fld>
            <a:endParaRPr lang="en-US" dirty="0"/>
          </a:p>
        </p:txBody>
      </p:sp>
    </p:spTree>
    <p:extLst>
      <p:ext uri="{BB962C8B-B14F-4D97-AF65-F5344CB8AC3E}">
        <p14:creationId xmlns:p14="http://schemas.microsoft.com/office/powerpoint/2010/main" val="1574287112"/>
      </p:ext>
    </p:extLst>
  </p:cSld>
  <p:clrMapOvr>
    <a:masterClrMapping/>
  </p:clrMapOvr>
  <p:transition spd="slow">
    <p:wipe/>
  </p:transition>
</p:sld>
</file>

<file path=ppt/theme/theme1.xml><?xml version="1.0" encoding="utf-8"?>
<a:theme xmlns:a="http://schemas.openxmlformats.org/drawingml/2006/main" name="Office Theme">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ful Abstract Pitch Deck_tm33968143_Win32_JB_SL_v3" id="{C3D5CE6D-3494-4BBD-B7F5-AA5B348ED394}" vid="{982B489A-C9B1-4FBF-BBC5-D41820D2710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54F7209-A407-4CFB-9C3E-C69AB93152F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66D1D862-643C-46A1-A5ED-679CEB6DE28E}">
  <ds:schemaRefs>
    <ds:schemaRef ds:uri="http://schemas.microsoft.com/sharepoint/v3/contenttype/forms"/>
  </ds:schemaRefs>
</ds:datastoreItem>
</file>

<file path=customXml/itemProps3.xml><?xml version="1.0" encoding="utf-8"?>
<ds:datastoreItem xmlns:ds="http://schemas.openxmlformats.org/officeDocument/2006/customXml" ds:itemID="{97CDCE58-E008-4D50-B18E-ADC19CB290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Colorful abstract pitch deck</Template>
  <TotalTime>354</TotalTime>
  <Words>402</Words>
  <Application>Microsoft Office PowerPoint</Application>
  <PresentationFormat>Widescreen</PresentationFormat>
  <Paragraphs>90</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Avenir Next LT Pro</vt:lpstr>
      <vt:lpstr>Calibri</vt:lpstr>
      <vt:lpstr>Office Theme</vt:lpstr>
      <vt:lpstr>DATA ANALYSIS</vt:lpstr>
      <vt:lpstr>What is data analysis?</vt:lpstr>
      <vt:lpstr>Uses of data analysis</vt:lpstr>
      <vt:lpstr>Uses of data analysis</vt:lpstr>
      <vt:lpstr>PowerPoint Presentation</vt:lpstr>
      <vt:lpstr>types of data analysis</vt:lpstr>
      <vt:lpstr>TYPES of data analysis</vt:lpstr>
      <vt:lpstr>PowerPoint Presentation</vt:lpstr>
      <vt:lpstr>importance of data analysis</vt:lpstr>
      <vt:lpstr>importance of data analysis</vt:lpstr>
      <vt:lpstr>PowerPoint Presentation</vt:lpstr>
      <vt:lpstr>EXAMPLES</vt:lpstr>
      <vt:lpstr>EXAMPLES OF DATA ANALYSIS</vt:lpstr>
      <vt:lpstr>Manufacturing Efficiency In a Company. </vt:lpstr>
      <vt:lpstr>Data Analysis In Different Forms </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dc:title>
  <dc:creator>Sefam Agbenyega</dc:creator>
  <cp:lastModifiedBy>Sefam Agbenyega</cp:lastModifiedBy>
  <cp:revision>2</cp:revision>
  <dcterms:created xsi:type="dcterms:W3CDTF">2023-07-01T15:40:02Z</dcterms:created>
  <dcterms:modified xsi:type="dcterms:W3CDTF">2023-07-08T17:10:14Z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