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EC"/>
    <a:srgbClr val="7E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1054-85D4-864D-A45A-1852F96995AF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B660-A0A0-6C4F-91AD-AE512FD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6801" y="338666"/>
            <a:ext cx="858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EEEC"/>
                </a:solidFill>
                <a:latin typeface="Silom" charset="-34"/>
                <a:ea typeface="Silom" charset="-34"/>
                <a:cs typeface="Silom" charset="-34"/>
              </a:rPr>
              <a:t>POLYGLOTS TRANSPILER</a:t>
            </a:r>
            <a:endParaRPr lang="en-US" sz="3200" dirty="0">
              <a:solidFill>
                <a:srgbClr val="00EEEC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46667" y="1232438"/>
            <a:ext cx="4402666" cy="205379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C000"/>
                </a:solidFill>
              </a:rPr>
              <a:t>Insert C Code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65332" y="4323364"/>
            <a:ext cx="4690532" cy="20943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</a:rPr>
              <a:t>Python Output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U-Turn Arrow 11"/>
          <p:cNvSpPr/>
          <p:nvPr/>
        </p:nvSpPr>
        <p:spPr>
          <a:xfrm rot="19753178">
            <a:off x="4534675" y="3651404"/>
            <a:ext cx="795867" cy="722769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U-Turn Arrow 12"/>
          <p:cNvSpPr/>
          <p:nvPr/>
        </p:nvSpPr>
        <p:spPr>
          <a:xfrm rot="8944758">
            <a:off x="4850711" y="4186177"/>
            <a:ext cx="711200" cy="762000"/>
          </a:xfrm>
          <a:prstGeom prst="uturnArrow">
            <a:avLst>
              <a:gd name="adj1" fmla="val 20238"/>
              <a:gd name="adj2" fmla="val 21429"/>
              <a:gd name="adj3" fmla="val 25000"/>
              <a:gd name="adj4" fmla="val 43750"/>
              <a:gd name="adj5" fmla="val 7722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riangle 13"/>
          <p:cNvSpPr/>
          <p:nvPr/>
        </p:nvSpPr>
        <p:spPr>
          <a:xfrm rot="3053180">
            <a:off x="6040962" y="2675889"/>
            <a:ext cx="1078826" cy="98087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2267" y="4775200"/>
            <a:ext cx="96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Swap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9597" y="3314002"/>
            <a:ext cx="15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Execute/Run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Silom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Adhiraj Pathak</dc:creator>
  <cp:lastModifiedBy>Adhiraj Pathak</cp:lastModifiedBy>
  <cp:revision>4</cp:revision>
  <dcterms:created xsi:type="dcterms:W3CDTF">2019-07-10T03:00:29Z</dcterms:created>
  <dcterms:modified xsi:type="dcterms:W3CDTF">2019-07-10T04:47:24Z</dcterms:modified>
</cp:coreProperties>
</file>