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6" r:id="rId6"/>
    <p:sldId id="268" r:id="rId7"/>
    <p:sldId id="269" r:id="rId8"/>
    <p:sldId id="270" r:id="rId9"/>
    <p:sldId id="267" r:id="rId10"/>
    <p:sldId id="257" r:id="rId11"/>
    <p:sldId id="258" r:id="rId12"/>
    <p:sldId id="260" r:id="rId13"/>
    <p:sldId id="261" r:id="rId14"/>
    <p:sldId id="262" r:id="rId15"/>
    <p:sldId id="263" r:id="rId16"/>
    <p:sldId id="26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296A7-20D4-45F1-A21F-3A5D0A9D8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A813F3-1506-401D-8083-3EB542392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10F5E6-3739-4A4B-B81C-7EE4609C1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CE6F-1D0A-4071-99E3-A2D64F5A9666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891F0A-0912-4E87-AE62-E02B363B8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6F3561-2C57-4E75-80F2-A5177854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63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F5430A-62F6-42B9-BBBF-7DEE84016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B49B5F4-CD9B-45B8-9C03-65A96B4FE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A7A29B-8614-43AF-8354-2BF8A70BA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CE6F-1D0A-4071-99E3-A2D64F5A9666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E3E36D-5C08-4308-8EAF-5976BF30A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DE6CBB-B396-42A8-9174-1196F3F07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9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D91367C-5360-4518-AF24-2B57601376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E5B7EC5-B100-44D3-8D2B-730076A75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476B36-56BA-47FB-A6F7-E6A74367B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CE6F-1D0A-4071-99E3-A2D64F5A9666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57EF06-A4F8-414A-AB18-B1F5EDF22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68765A-E801-4ACF-A022-853BB0126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5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942C05-0993-4924-9B3C-D95AC2F8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D3F883-A5EF-4EE3-80A0-DB32A08CE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AB6334-A6C7-4ED8-96D0-B6A4CEB3F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CE6F-1D0A-4071-99E3-A2D64F5A9666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F5FDBA-6278-4ED4-8216-6684E7471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1E9764-9EAE-4B9A-BA5F-AFF6764B9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0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71798-8218-4113-BB0B-3142BCC04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16627C-78F8-47B1-93F5-88EACA241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D4A6E7-AD5D-40B9-9DB0-17C18FFE5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CE6F-1D0A-4071-99E3-A2D64F5A9666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0BCE08-7F48-4DAD-9290-AACD1F3ED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FBFC2A-9702-4C8C-A30F-D1D025064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81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00585-2B26-447A-8397-B910BB1E6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E4268F-264B-4BE5-8383-C2F9A7A001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C3C32C-09B3-4F3B-9D15-BBF62C188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19F053-4112-43F5-85FE-2770A15AC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CE6F-1D0A-4071-99E3-A2D64F5A9666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895A47-1C1F-4368-B699-821F3CFE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8ED4A2-F10D-46A2-AFA2-B1F757C10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AE49B-F074-4422-9FC9-19DFE2F53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DC29B6-1A47-4E52-AAC0-401798BEB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441A14A-326B-44FC-A63F-BD682BD6B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5E83377-01D3-43DA-8128-E4663D4BF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27DC521-41F4-4732-9E19-91B56FC75E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84943D8-900C-4AEC-A140-ED59932E4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CE6F-1D0A-4071-99E3-A2D64F5A9666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0153ED8-5425-426E-9A4B-310B2F16C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A25FB47-157C-4A50-8FDC-EE9B46CAE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3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35D1F-13E5-4C0A-86DD-14807A5A7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A76C088-AADD-4237-978B-EAE0A99BB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CE6F-1D0A-4071-99E3-A2D64F5A9666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55BC60D-AAC7-4EE0-A38A-5C259E9A0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5CBDC2B-3A33-48AD-B0F3-C6953ED6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6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49C86A9-D905-495C-85F5-643B19C4D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CE6F-1D0A-4071-99E3-A2D64F5A9666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4B9FD95-F95A-4893-9290-85E96B920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29665EF-2F0D-417B-B2B6-10EB6D872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1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EA3EC-D4C7-4DE5-80AF-5EAB7F197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F2AD29-8286-4827-9AE4-D1D967EEF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3E682CF-98C6-43AD-B09C-FCEBD826F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67AC77-984C-4D34-A4C7-4D326271E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CE6F-1D0A-4071-99E3-A2D64F5A9666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3BAEA7-C312-4E53-8FD8-AA95CF593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977E521-23AA-4BC3-9A03-8D7D57C45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87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AE2C61-0583-499A-B8D3-BFECCA923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99FE23B-66C7-417E-A062-D6C29E5DE8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DF48155-7BC0-4E14-803B-D09B50020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363D23-2E26-49B3-8A3E-116479556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CE6F-1D0A-4071-99E3-A2D64F5A9666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3BA1292-3FF0-4049-8CE5-5A35B8FA0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70A897-BFC3-4F06-8630-EE8FEBA83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78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54B9528-9AF3-4D30-91CF-2A77F38BD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129935-0DA7-4C2D-B0E5-E8B27F932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7A114C-83B8-48A2-A0E8-78648D6401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CCE6F-1D0A-4071-99E3-A2D64F5A9666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4D3061-41BD-4A88-9343-E932AD717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F8D230-696B-4F57-847C-DCED7E11F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07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099E56-CD4E-4FEB-82E6-8EB8A1024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47126"/>
            <a:ext cx="9144000" cy="2387600"/>
          </a:xfrm>
        </p:spPr>
        <p:txBody>
          <a:bodyPr>
            <a:normAutofit/>
          </a:bodyPr>
          <a:lstStyle/>
          <a:p>
            <a:r>
              <a:rPr lang="en-US" sz="7500" b="1" dirty="0" err="1">
                <a:solidFill>
                  <a:srgbClr val="0070C0"/>
                </a:solidFill>
              </a:rPr>
              <a:t>Disparador</a:t>
            </a:r>
            <a:r>
              <a:rPr lang="en-US" sz="7500" b="1" dirty="0">
                <a:solidFill>
                  <a:srgbClr val="0070C0"/>
                </a:solidFill>
              </a:rPr>
              <a:t> de e-mails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9C949D-130B-43B8-8029-85DCBA25E6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err="1">
                <a:latin typeface="+mj-lt"/>
              </a:rPr>
              <a:t>Aplicação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desenvolvida</a:t>
            </a:r>
            <a:r>
              <a:rPr lang="en-US" i="1" dirty="0">
                <a:latin typeface="+mj-lt"/>
              </a:rPr>
              <a:t> para </a:t>
            </a:r>
            <a:r>
              <a:rPr lang="en-US" i="1" dirty="0" err="1">
                <a:latin typeface="+mj-lt"/>
              </a:rPr>
              <a:t>disparar</a:t>
            </a:r>
            <a:r>
              <a:rPr lang="en-US" i="1" dirty="0">
                <a:latin typeface="+mj-lt"/>
              </a:rPr>
              <a:t> e-mails </a:t>
            </a:r>
            <a:r>
              <a:rPr lang="en-US" i="1" dirty="0" err="1">
                <a:latin typeface="+mj-lt"/>
              </a:rPr>
              <a:t>em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massa</a:t>
            </a:r>
            <a:r>
              <a:rPr lang="en-US" i="1" dirty="0">
                <a:latin typeface="+mj-lt"/>
              </a:rPr>
              <a:t> para </a:t>
            </a:r>
            <a:r>
              <a:rPr lang="en-US" i="1" dirty="0" err="1">
                <a:latin typeface="+mj-lt"/>
              </a:rPr>
              <a:t>interessados</a:t>
            </a:r>
            <a:r>
              <a:rPr lang="en-US" i="1" dirty="0">
                <a:latin typeface="+mj-lt"/>
              </a:rPr>
              <a:t> que </a:t>
            </a:r>
            <a:r>
              <a:rPr lang="en-US" i="1" dirty="0" err="1">
                <a:latin typeface="+mj-lt"/>
              </a:rPr>
              <a:t>estejam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listados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em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uma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tabela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em</a:t>
            </a:r>
            <a:r>
              <a:rPr lang="en-US" i="1" dirty="0">
                <a:latin typeface="+mj-lt"/>
              </a:rPr>
              <a:t> MySQL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70F6092-9D62-4556-816E-4DC84E99D8CE}"/>
              </a:ext>
            </a:extLst>
          </p:cNvPr>
          <p:cNvSpPr txBox="1"/>
          <p:nvPr/>
        </p:nvSpPr>
        <p:spPr>
          <a:xfrm>
            <a:off x="7464056" y="4276030"/>
            <a:ext cx="2449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Desenvolvido</a:t>
            </a:r>
            <a:r>
              <a:rPr 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por:</a:t>
            </a:r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dirty="0">
                <a:latin typeface="+mj-lt"/>
              </a:rPr>
              <a:t>João Gabriel</a:t>
            </a:r>
          </a:p>
        </p:txBody>
      </p:sp>
    </p:spTree>
    <p:extLst>
      <p:ext uri="{BB962C8B-B14F-4D97-AF65-F5344CB8AC3E}">
        <p14:creationId xmlns:p14="http://schemas.microsoft.com/office/powerpoint/2010/main" val="247512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5CFC605-78C2-4782-82CA-7D8B351A2C7C}"/>
              </a:ext>
            </a:extLst>
          </p:cNvPr>
          <p:cNvSpPr/>
          <p:nvPr/>
        </p:nvSpPr>
        <p:spPr>
          <a:xfrm>
            <a:off x="0" y="10632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/>
              <a:t>Classe</a:t>
            </a:r>
            <a:r>
              <a:rPr lang="en-US" sz="4800" b="1" dirty="0"/>
              <a:t>: Log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6D3D3C5-85D6-4950-ACFE-15F8C0A7478E}"/>
              </a:ext>
            </a:extLst>
          </p:cNvPr>
          <p:cNvSpPr/>
          <p:nvPr/>
        </p:nvSpPr>
        <p:spPr>
          <a:xfrm>
            <a:off x="3352800" y="1190845"/>
            <a:ext cx="5486400" cy="548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95AA056-CE0A-476E-BB73-0EB04C2B2DE3}"/>
              </a:ext>
            </a:extLst>
          </p:cNvPr>
          <p:cNvCxnSpPr>
            <a:cxnSpLocks/>
          </p:cNvCxnSpPr>
          <p:nvPr/>
        </p:nvCxnSpPr>
        <p:spPr>
          <a:xfrm>
            <a:off x="3352800" y="4880343"/>
            <a:ext cx="548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0212C14D-AC41-49EC-AE63-641DB9129437}"/>
              </a:ext>
            </a:extLst>
          </p:cNvPr>
          <p:cNvSpPr txBox="1"/>
          <p:nvPr/>
        </p:nvSpPr>
        <p:spPr>
          <a:xfrm>
            <a:off x="3352800" y="1297172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Log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D57D7D4-D609-4B55-8AB1-0C33379D4373}"/>
              </a:ext>
            </a:extLst>
          </p:cNvPr>
          <p:cNvSpPr txBox="1"/>
          <p:nvPr/>
        </p:nvSpPr>
        <p:spPr>
          <a:xfrm>
            <a:off x="3352800" y="3477151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Dispositivo</a:t>
            </a:r>
            <a:r>
              <a:rPr lang="en-US" dirty="0">
                <a:solidFill>
                  <a:schemeClr val="bg1"/>
                </a:solidFill>
              </a:rPr>
              <a:t> {}</a:t>
            </a: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Ambiente</a:t>
            </a:r>
            <a:r>
              <a:rPr lang="en-US" dirty="0">
                <a:solidFill>
                  <a:schemeClr val="bg1"/>
                </a:solidFill>
              </a:rPr>
              <a:t> {}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94CC84C-1387-400A-9A5E-54007618BFFB}"/>
              </a:ext>
            </a:extLst>
          </p:cNvPr>
          <p:cNvSpPr txBox="1"/>
          <p:nvPr/>
        </p:nvSpPr>
        <p:spPr>
          <a:xfrm>
            <a:off x="3352800" y="5191496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RegitraLogTXT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RegistraLogSQL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308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5CFC605-78C2-4782-82CA-7D8B351A2C7C}"/>
              </a:ext>
            </a:extLst>
          </p:cNvPr>
          <p:cNvSpPr/>
          <p:nvPr/>
        </p:nvSpPr>
        <p:spPr>
          <a:xfrm>
            <a:off x="0" y="10632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/>
              <a:t>Classe</a:t>
            </a:r>
            <a:r>
              <a:rPr lang="en-US" sz="4800" b="1" dirty="0"/>
              <a:t>: </a:t>
            </a:r>
            <a:r>
              <a:rPr lang="en-US" sz="4800" b="1" dirty="0" err="1"/>
              <a:t>Dispositivo</a:t>
            </a:r>
            <a:endParaRPr lang="en-US" sz="4800" b="1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6D3D3C5-85D6-4950-ACFE-15F8C0A7478E}"/>
              </a:ext>
            </a:extLst>
          </p:cNvPr>
          <p:cNvSpPr/>
          <p:nvPr/>
        </p:nvSpPr>
        <p:spPr>
          <a:xfrm>
            <a:off x="3352800" y="1190845"/>
            <a:ext cx="5486400" cy="548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95AA056-CE0A-476E-BB73-0EB04C2B2DE3}"/>
              </a:ext>
            </a:extLst>
          </p:cNvPr>
          <p:cNvCxnSpPr>
            <a:cxnSpLocks/>
          </p:cNvCxnSpPr>
          <p:nvPr/>
        </p:nvCxnSpPr>
        <p:spPr>
          <a:xfrm>
            <a:off x="3437861" y="4210492"/>
            <a:ext cx="548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0212C14D-AC41-49EC-AE63-641DB9129437}"/>
              </a:ext>
            </a:extLst>
          </p:cNvPr>
          <p:cNvSpPr txBox="1"/>
          <p:nvPr/>
        </p:nvSpPr>
        <p:spPr>
          <a:xfrm>
            <a:off x="3352800" y="1297172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D57D7D4-D609-4B55-8AB1-0C33379D4373}"/>
              </a:ext>
            </a:extLst>
          </p:cNvPr>
          <p:cNvSpPr txBox="1"/>
          <p:nvPr/>
        </p:nvSpPr>
        <p:spPr>
          <a:xfrm>
            <a:off x="3352800" y="2570018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Login </a:t>
            </a:r>
            <a:r>
              <a:rPr lang="en-US" dirty="0" err="1">
                <a:solidFill>
                  <a:schemeClr val="bg1"/>
                </a:solidFill>
              </a:rPr>
              <a:t>Maquina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Nome </a:t>
            </a:r>
            <a:r>
              <a:rPr lang="en-US" dirty="0" err="1">
                <a:solidFill>
                  <a:schemeClr val="bg1"/>
                </a:solidFill>
              </a:rPr>
              <a:t>Maquina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Nome Sistema </a:t>
            </a:r>
            <a:r>
              <a:rPr lang="en-US" dirty="0" err="1">
                <a:solidFill>
                  <a:schemeClr val="bg1"/>
                </a:solidFill>
              </a:rPr>
              <a:t>Operacional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873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5CFC605-78C2-4782-82CA-7D8B351A2C7C}"/>
              </a:ext>
            </a:extLst>
          </p:cNvPr>
          <p:cNvSpPr/>
          <p:nvPr/>
        </p:nvSpPr>
        <p:spPr>
          <a:xfrm>
            <a:off x="0" y="10632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/>
              <a:t>Classe</a:t>
            </a:r>
            <a:r>
              <a:rPr lang="en-US" sz="4800" b="1" dirty="0"/>
              <a:t>: </a:t>
            </a:r>
            <a:r>
              <a:rPr lang="en-US" sz="4800" b="1" dirty="0" err="1"/>
              <a:t>Ambiente</a:t>
            </a:r>
            <a:endParaRPr lang="en-US" sz="4800" b="1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6D3D3C5-85D6-4950-ACFE-15F8C0A7478E}"/>
              </a:ext>
            </a:extLst>
          </p:cNvPr>
          <p:cNvSpPr/>
          <p:nvPr/>
        </p:nvSpPr>
        <p:spPr>
          <a:xfrm>
            <a:off x="3352800" y="1190845"/>
            <a:ext cx="5486400" cy="548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95AA056-CE0A-476E-BB73-0EB04C2B2DE3}"/>
              </a:ext>
            </a:extLst>
          </p:cNvPr>
          <p:cNvCxnSpPr>
            <a:cxnSpLocks/>
          </p:cNvCxnSpPr>
          <p:nvPr/>
        </p:nvCxnSpPr>
        <p:spPr>
          <a:xfrm>
            <a:off x="3352800" y="4221125"/>
            <a:ext cx="548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0212C14D-AC41-49EC-AE63-641DB9129437}"/>
              </a:ext>
            </a:extLst>
          </p:cNvPr>
          <p:cNvSpPr txBox="1"/>
          <p:nvPr/>
        </p:nvSpPr>
        <p:spPr>
          <a:xfrm>
            <a:off x="3352800" y="1297172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chemeClr val="bg1"/>
                </a:solidFill>
              </a:rPr>
              <a:t>Ambiente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D57D7D4-D609-4B55-8AB1-0C33379D4373}"/>
              </a:ext>
            </a:extLst>
          </p:cNvPr>
          <p:cNvSpPr txBox="1"/>
          <p:nvPr/>
        </p:nvSpPr>
        <p:spPr>
          <a:xfrm>
            <a:off x="3352800" y="2782669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Data</a:t>
            </a: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Horario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504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5CFC605-78C2-4782-82CA-7D8B351A2C7C}"/>
              </a:ext>
            </a:extLst>
          </p:cNvPr>
          <p:cNvSpPr/>
          <p:nvPr/>
        </p:nvSpPr>
        <p:spPr>
          <a:xfrm>
            <a:off x="0" y="10632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/>
              <a:t>Classe</a:t>
            </a:r>
            <a:r>
              <a:rPr lang="en-US" sz="4800" b="1" dirty="0"/>
              <a:t>: Database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6D3D3C5-85D6-4950-ACFE-15F8C0A7478E}"/>
              </a:ext>
            </a:extLst>
          </p:cNvPr>
          <p:cNvSpPr/>
          <p:nvPr/>
        </p:nvSpPr>
        <p:spPr>
          <a:xfrm>
            <a:off x="3352800" y="1190845"/>
            <a:ext cx="5486400" cy="548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95AA056-CE0A-476E-BB73-0EB04C2B2DE3}"/>
              </a:ext>
            </a:extLst>
          </p:cNvPr>
          <p:cNvCxnSpPr>
            <a:cxnSpLocks/>
          </p:cNvCxnSpPr>
          <p:nvPr/>
        </p:nvCxnSpPr>
        <p:spPr>
          <a:xfrm>
            <a:off x="3352800" y="4710223"/>
            <a:ext cx="548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0212C14D-AC41-49EC-AE63-641DB9129437}"/>
              </a:ext>
            </a:extLst>
          </p:cNvPr>
          <p:cNvSpPr txBox="1"/>
          <p:nvPr/>
        </p:nvSpPr>
        <p:spPr>
          <a:xfrm>
            <a:off x="3352800" y="1297172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D57D7D4-D609-4B55-8AB1-0C33379D4373}"/>
              </a:ext>
            </a:extLst>
          </p:cNvPr>
          <p:cNvSpPr txBox="1"/>
          <p:nvPr/>
        </p:nvSpPr>
        <p:spPr>
          <a:xfrm>
            <a:off x="3352800" y="2374427"/>
            <a:ext cx="5486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Porta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Host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User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Name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Database</a:t>
            </a: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CursorClass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Charset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1BAC4BC-0F1A-4C39-B300-767AD1F4D33B}"/>
              </a:ext>
            </a:extLst>
          </p:cNvPr>
          <p:cNvSpPr txBox="1"/>
          <p:nvPr/>
        </p:nvSpPr>
        <p:spPr>
          <a:xfrm>
            <a:off x="3352800" y="5237662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BuscaRegistro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InsereRegistro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85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5CFC605-78C2-4782-82CA-7D8B351A2C7C}"/>
              </a:ext>
            </a:extLst>
          </p:cNvPr>
          <p:cNvSpPr/>
          <p:nvPr/>
        </p:nvSpPr>
        <p:spPr>
          <a:xfrm>
            <a:off x="0" y="10632"/>
            <a:ext cx="12192000" cy="680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/>
              <a:t>Fluxograma</a:t>
            </a:r>
            <a:r>
              <a:rPr lang="en-US" sz="4800" b="1" dirty="0"/>
              <a:t> da </a:t>
            </a:r>
            <a:r>
              <a:rPr lang="en-US" sz="4800" b="1" dirty="0" err="1"/>
              <a:t>aplicação</a:t>
            </a:r>
            <a:endParaRPr lang="en-US" sz="4800" b="1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B1F12672-5CCE-481A-A319-F32C59E6C57D}"/>
              </a:ext>
            </a:extLst>
          </p:cNvPr>
          <p:cNvSpPr/>
          <p:nvPr/>
        </p:nvSpPr>
        <p:spPr>
          <a:xfrm>
            <a:off x="350874" y="1233377"/>
            <a:ext cx="733647" cy="4465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Início</a:t>
            </a:r>
            <a:endParaRPr lang="en-US" sz="1200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36E68B7-FE40-41B6-9907-7B6A8AEA3F95}"/>
              </a:ext>
            </a:extLst>
          </p:cNvPr>
          <p:cNvSpPr/>
          <p:nvPr/>
        </p:nvSpPr>
        <p:spPr>
          <a:xfrm>
            <a:off x="11302408" y="6220047"/>
            <a:ext cx="733647" cy="4465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Fim</a:t>
            </a:r>
            <a:endParaRPr lang="en-US" sz="12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B46623C-060E-4017-A11E-E034A93ACEB0}"/>
              </a:ext>
            </a:extLst>
          </p:cNvPr>
          <p:cNvSpPr/>
          <p:nvPr/>
        </p:nvSpPr>
        <p:spPr>
          <a:xfrm>
            <a:off x="1467293" y="1233377"/>
            <a:ext cx="1754372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Usuário</a:t>
            </a:r>
            <a:r>
              <a:rPr lang="en-US" sz="1200" dirty="0"/>
              <a:t> Informa </a:t>
            </a:r>
            <a:r>
              <a:rPr lang="en-US" sz="1200" dirty="0" err="1"/>
              <a:t>Filtros</a:t>
            </a:r>
            <a:endParaRPr lang="en-US" sz="1200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FC462F30-440B-46E2-9459-75E242AF5A0C}"/>
              </a:ext>
            </a:extLst>
          </p:cNvPr>
          <p:cNvSpPr/>
          <p:nvPr/>
        </p:nvSpPr>
        <p:spPr>
          <a:xfrm>
            <a:off x="1322153" y="2601942"/>
            <a:ext cx="4497574" cy="371076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  <a:highlight>
                <a:srgbClr val="FFFF00"/>
              </a:highlight>
            </a:endParaRPr>
          </a:p>
        </p:txBody>
      </p:sp>
      <p:sp>
        <p:nvSpPr>
          <p:cNvPr id="7" name="Fluxograma: Decisão 6">
            <a:extLst>
              <a:ext uri="{FF2B5EF4-FFF2-40B4-BE49-F238E27FC236}">
                <a16:creationId xmlns:a16="http://schemas.microsoft.com/office/drawing/2014/main" id="{AFBF22B7-335C-4048-81DE-D18E11FC919E}"/>
              </a:ext>
            </a:extLst>
          </p:cNvPr>
          <p:cNvSpPr/>
          <p:nvPr/>
        </p:nvSpPr>
        <p:spPr>
          <a:xfrm>
            <a:off x="3716080" y="1052624"/>
            <a:ext cx="1754372" cy="85060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Dados </a:t>
            </a:r>
            <a:r>
              <a:rPr lang="en-US" sz="1200" dirty="0" err="1"/>
              <a:t>existem</a:t>
            </a:r>
            <a:r>
              <a:rPr lang="en-US" sz="1200" dirty="0"/>
              <a:t>?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9289981-04AA-46F2-8DF2-09728EF174B6}"/>
              </a:ext>
            </a:extLst>
          </p:cNvPr>
          <p:cNvSpPr/>
          <p:nvPr/>
        </p:nvSpPr>
        <p:spPr>
          <a:xfrm>
            <a:off x="10281683" y="5433237"/>
            <a:ext cx="1754372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Cancela</a:t>
            </a:r>
            <a:r>
              <a:rPr lang="en-US" sz="1200" dirty="0"/>
              <a:t> </a:t>
            </a:r>
            <a:r>
              <a:rPr lang="en-US" sz="1200" dirty="0" err="1"/>
              <a:t>operação</a:t>
            </a:r>
            <a:endParaRPr lang="en-US" sz="120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F7A60CD-D8FF-4D15-BD9C-9CB019B8D2F9}"/>
              </a:ext>
            </a:extLst>
          </p:cNvPr>
          <p:cNvSpPr/>
          <p:nvPr/>
        </p:nvSpPr>
        <p:spPr>
          <a:xfrm>
            <a:off x="8091376" y="6220046"/>
            <a:ext cx="1754372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Printa</a:t>
            </a:r>
            <a:r>
              <a:rPr lang="en-US" sz="1200" dirty="0"/>
              <a:t> Log </a:t>
            </a:r>
            <a:r>
              <a:rPr lang="en-US" sz="1200" dirty="0" err="1"/>
              <a:t>Finalização</a:t>
            </a:r>
            <a:endParaRPr lang="en-US" sz="1200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E15F7D8-2F2F-4DE4-9D6A-B9C298CFC09D}"/>
              </a:ext>
            </a:extLst>
          </p:cNvPr>
          <p:cNvSpPr/>
          <p:nvPr/>
        </p:nvSpPr>
        <p:spPr>
          <a:xfrm>
            <a:off x="5947714" y="1251393"/>
            <a:ext cx="1754372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Pede</a:t>
            </a:r>
            <a:r>
              <a:rPr lang="en-US" sz="1200" dirty="0"/>
              <a:t> </a:t>
            </a:r>
            <a:r>
              <a:rPr lang="en-US" sz="1200" dirty="0" err="1"/>
              <a:t>confirmação</a:t>
            </a:r>
            <a:endParaRPr lang="en-US" sz="1200" dirty="0"/>
          </a:p>
        </p:txBody>
      </p:sp>
      <p:sp>
        <p:nvSpPr>
          <p:cNvPr id="11" name="Fluxograma: Decisão 10">
            <a:extLst>
              <a:ext uri="{FF2B5EF4-FFF2-40B4-BE49-F238E27FC236}">
                <a16:creationId xmlns:a16="http://schemas.microsoft.com/office/drawing/2014/main" id="{0D2A25C7-11CE-46F9-9406-44144A4758EA}"/>
              </a:ext>
            </a:extLst>
          </p:cNvPr>
          <p:cNvSpPr/>
          <p:nvPr/>
        </p:nvSpPr>
        <p:spPr>
          <a:xfrm>
            <a:off x="8091376" y="1031358"/>
            <a:ext cx="1844746" cy="85060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Usuário</a:t>
            </a:r>
            <a:r>
              <a:rPr lang="en-US" sz="1200" dirty="0"/>
              <a:t> </a:t>
            </a:r>
            <a:r>
              <a:rPr lang="en-US" sz="1200" dirty="0" err="1"/>
              <a:t>confirmou</a:t>
            </a:r>
            <a:r>
              <a:rPr lang="en-US" sz="1200" dirty="0"/>
              <a:t>?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D52AB92-6A61-4417-AE54-B92949AF0D6A}"/>
              </a:ext>
            </a:extLst>
          </p:cNvPr>
          <p:cNvSpPr/>
          <p:nvPr/>
        </p:nvSpPr>
        <p:spPr>
          <a:xfrm>
            <a:off x="8136563" y="2523798"/>
            <a:ext cx="1754372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Busca</a:t>
            </a:r>
            <a:r>
              <a:rPr lang="en-US" sz="1200" dirty="0"/>
              <a:t> Dados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3A22ABE-904D-4BE1-9AE6-0DB31A792AEA}"/>
              </a:ext>
            </a:extLst>
          </p:cNvPr>
          <p:cNvSpPr/>
          <p:nvPr/>
        </p:nvSpPr>
        <p:spPr>
          <a:xfrm>
            <a:off x="2695354" y="2509284"/>
            <a:ext cx="1754372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Printa</a:t>
            </a:r>
            <a:r>
              <a:rPr lang="en-US" sz="1200" dirty="0"/>
              <a:t> Log </a:t>
            </a:r>
            <a:r>
              <a:rPr lang="en-US" sz="1200" dirty="0" err="1"/>
              <a:t>Execução</a:t>
            </a:r>
            <a:endParaRPr lang="en-US" sz="12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2286AD8-EC10-4720-A2F8-F5946EE99547}"/>
              </a:ext>
            </a:extLst>
          </p:cNvPr>
          <p:cNvSpPr/>
          <p:nvPr/>
        </p:nvSpPr>
        <p:spPr>
          <a:xfrm>
            <a:off x="4944141" y="3811772"/>
            <a:ext cx="1754372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Informa </a:t>
            </a:r>
            <a:r>
              <a:rPr lang="en-US" sz="1200" dirty="0" err="1"/>
              <a:t>parâmetros</a:t>
            </a:r>
            <a:endParaRPr lang="en-US" sz="1200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BB87902-2A2B-46D3-B25C-D29D160A0612}"/>
              </a:ext>
            </a:extLst>
          </p:cNvPr>
          <p:cNvSpPr/>
          <p:nvPr/>
        </p:nvSpPr>
        <p:spPr>
          <a:xfrm>
            <a:off x="4449726" y="5337543"/>
            <a:ext cx="1754372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Dispara</a:t>
            </a:r>
            <a:r>
              <a:rPr lang="en-US" sz="1200" dirty="0"/>
              <a:t> e-mail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18F1AF0-4271-4BAE-9CC9-DB8F5488F2D8}"/>
              </a:ext>
            </a:extLst>
          </p:cNvPr>
          <p:cNvSpPr/>
          <p:nvPr/>
        </p:nvSpPr>
        <p:spPr>
          <a:xfrm>
            <a:off x="1084522" y="5369441"/>
            <a:ext cx="1754372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Insere</a:t>
            </a:r>
            <a:r>
              <a:rPr lang="en-US" sz="1200" dirty="0"/>
              <a:t> Dados Log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2DCA9D7-B9DE-4BE4-908F-5AA3D4B679E9}"/>
              </a:ext>
            </a:extLst>
          </p:cNvPr>
          <p:cNvSpPr/>
          <p:nvPr/>
        </p:nvSpPr>
        <p:spPr>
          <a:xfrm>
            <a:off x="574159" y="3822404"/>
            <a:ext cx="1754372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Printa</a:t>
            </a:r>
            <a:r>
              <a:rPr lang="en-US" sz="1200" dirty="0"/>
              <a:t> Log </a:t>
            </a:r>
            <a:r>
              <a:rPr lang="en-US" sz="1200" dirty="0" err="1"/>
              <a:t>Resultado</a:t>
            </a:r>
            <a:endParaRPr lang="en-US" sz="1200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A3EE6A1-8E51-444D-A8BF-11C9CD927A03}"/>
              </a:ext>
            </a:extLst>
          </p:cNvPr>
          <p:cNvSpPr txBox="1"/>
          <p:nvPr/>
        </p:nvSpPr>
        <p:spPr>
          <a:xfrm>
            <a:off x="2623368" y="2182481"/>
            <a:ext cx="199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Looping de </a:t>
            </a:r>
            <a:r>
              <a:rPr lang="en-US" b="1" dirty="0" err="1">
                <a:solidFill>
                  <a:srgbClr val="00B0F0"/>
                </a:solidFill>
              </a:rPr>
              <a:t>disparo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4FB6A7D-184B-4B2C-8B2E-9DD7C1508089}"/>
              </a:ext>
            </a:extLst>
          </p:cNvPr>
          <p:cNvSpPr/>
          <p:nvPr/>
        </p:nvSpPr>
        <p:spPr>
          <a:xfrm>
            <a:off x="5964866" y="2522837"/>
            <a:ext cx="1754372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Inicia</a:t>
            </a:r>
            <a:r>
              <a:rPr lang="en-US" sz="1200" dirty="0"/>
              <a:t> Looping de </a:t>
            </a:r>
            <a:r>
              <a:rPr lang="en-US" sz="1200" dirty="0" err="1"/>
              <a:t>disparo</a:t>
            </a:r>
            <a:endParaRPr lang="en-US" sz="1200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85BDE15B-9967-4A18-888E-840F175DF528}"/>
              </a:ext>
            </a:extLst>
          </p:cNvPr>
          <p:cNvSpPr/>
          <p:nvPr/>
        </p:nvSpPr>
        <p:spPr>
          <a:xfrm>
            <a:off x="5909045" y="6220046"/>
            <a:ext cx="1754372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Imprime</a:t>
            </a:r>
            <a:r>
              <a:rPr lang="en-US" sz="1200" dirty="0"/>
              <a:t> </a:t>
            </a:r>
            <a:r>
              <a:rPr lang="en-US" sz="1200" dirty="0" err="1"/>
              <a:t>relatório</a:t>
            </a:r>
            <a:r>
              <a:rPr lang="en-US" sz="1200" dirty="0"/>
              <a:t> de </a:t>
            </a:r>
            <a:r>
              <a:rPr lang="en-US" sz="1200" dirty="0" err="1"/>
              <a:t>disparo</a:t>
            </a:r>
            <a:endParaRPr lang="en-US" sz="1200" dirty="0"/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AD04AE57-1D3A-41DF-9116-91B3CC59B927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1084521" y="1456661"/>
            <a:ext cx="382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4E2616D9-4ED2-4B86-B764-C62F4D09497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238818" y="1477926"/>
            <a:ext cx="477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0863B554-9F69-43EB-9F60-A1FF3C58E82D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5470452" y="1474677"/>
            <a:ext cx="477262" cy="3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D22EAF63-765A-4787-8BBA-4C9198A30596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7702086" y="1456660"/>
            <a:ext cx="389290" cy="18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D74E8AD0-C518-48E8-91A5-20842C45DBE4}"/>
              </a:ext>
            </a:extLst>
          </p:cNvPr>
          <p:cNvCxnSpPr>
            <a:cxnSpLocks/>
            <a:stCxn id="11" idx="3"/>
            <a:endCxn id="8" idx="0"/>
          </p:cNvCxnSpPr>
          <p:nvPr/>
        </p:nvCxnSpPr>
        <p:spPr>
          <a:xfrm>
            <a:off x="9936122" y="1456660"/>
            <a:ext cx="1222747" cy="39765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49251F58-02B1-49F9-A7B6-99DEEE3C52C7}"/>
              </a:ext>
            </a:extLst>
          </p:cNvPr>
          <p:cNvCxnSpPr>
            <a:stCxn id="8" idx="1"/>
            <a:endCxn id="9" idx="0"/>
          </p:cNvCxnSpPr>
          <p:nvPr/>
        </p:nvCxnSpPr>
        <p:spPr>
          <a:xfrm rot="10800000" flipV="1">
            <a:off x="8968563" y="5656520"/>
            <a:ext cx="1313121" cy="5635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E08B25B1-60FD-485F-8B4F-BF4681D16F0C}"/>
              </a:ext>
            </a:extLst>
          </p:cNvPr>
          <p:cNvCxnSpPr>
            <a:stCxn id="7" idx="0"/>
            <a:endCxn id="8" idx="0"/>
          </p:cNvCxnSpPr>
          <p:nvPr/>
        </p:nvCxnSpPr>
        <p:spPr>
          <a:xfrm rot="16200000" flipH="1">
            <a:off x="5685760" y="-39871"/>
            <a:ext cx="4380613" cy="6565603"/>
          </a:xfrm>
          <a:prstGeom prst="bentConnector3">
            <a:avLst>
              <a:gd name="adj1" fmla="val -52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BFEA084F-4D19-49F3-BE8A-7D08F32E6640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9013749" y="1881962"/>
            <a:ext cx="0" cy="641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17830D3F-DC8C-4EB7-9026-2CB5878D39A6}"/>
              </a:ext>
            </a:extLst>
          </p:cNvPr>
          <p:cNvCxnSpPr>
            <a:stCxn id="12" idx="1"/>
            <a:endCxn id="20" idx="3"/>
          </p:cNvCxnSpPr>
          <p:nvPr/>
        </p:nvCxnSpPr>
        <p:spPr>
          <a:xfrm flipH="1" flipV="1">
            <a:off x="7719238" y="2746121"/>
            <a:ext cx="417325" cy="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FDDECF2A-1134-438D-8B03-B5ADFD4E9FE9}"/>
              </a:ext>
            </a:extLst>
          </p:cNvPr>
          <p:cNvCxnSpPr>
            <a:cxnSpLocks/>
            <a:stCxn id="20" idx="1"/>
            <a:endCxn id="13" idx="3"/>
          </p:cNvCxnSpPr>
          <p:nvPr/>
        </p:nvCxnSpPr>
        <p:spPr>
          <a:xfrm flipH="1" flipV="1">
            <a:off x="4449726" y="2732568"/>
            <a:ext cx="1515140" cy="13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D85C9E01-34AD-401D-9DF2-F480B18F5D69}"/>
              </a:ext>
            </a:extLst>
          </p:cNvPr>
          <p:cNvCxnSpPr>
            <a:stCxn id="13" idx="3"/>
          </p:cNvCxnSpPr>
          <p:nvPr/>
        </p:nvCxnSpPr>
        <p:spPr>
          <a:xfrm>
            <a:off x="4449726" y="2732568"/>
            <a:ext cx="1259357" cy="107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4990E40C-8EC9-441C-B120-F40A99F550DA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flipH="1">
            <a:off x="5326912" y="4258339"/>
            <a:ext cx="494415" cy="107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3C20C39B-3C2D-4B22-8126-765817F8C4D7}"/>
              </a:ext>
            </a:extLst>
          </p:cNvPr>
          <p:cNvCxnSpPr>
            <a:stCxn id="15" idx="2"/>
            <a:endCxn id="18" idx="3"/>
          </p:cNvCxnSpPr>
          <p:nvPr/>
        </p:nvCxnSpPr>
        <p:spPr>
          <a:xfrm rot="5400000" flipH="1">
            <a:off x="3646442" y="4103641"/>
            <a:ext cx="14835" cy="3346105"/>
          </a:xfrm>
          <a:prstGeom prst="bentConnector3">
            <a:avLst>
              <a:gd name="adj1" fmla="val -5104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FB97373-EE43-441F-A435-682CC0EE819F}"/>
              </a:ext>
            </a:extLst>
          </p:cNvPr>
          <p:cNvCxnSpPr>
            <a:stCxn id="16" idx="0"/>
            <a:endCxn id="17" idx="2"/>
          </p:cNvCxnSpPr>
          <p:nvPr/>
        </p:nvCxnSpPr>
        <p:spPr>
          <a:xfrm flipH="1" flipV="1">
            <a:off x="1451345" y="4268971"/>
            <a:ext cx="510363" cy="1100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14133730-F530-4CB0-B5EE-633675F96029}"/>
              </a:ext>
            </a:extLst>
          </p:cNvPr>
          <p:cNvCxnSpPr>
            <a:stCxn id="17" idx="0"/>
            <a:endCxn id="13" idx="1"/>
          </p:cNvCxnSpPr>
          <p:nvPr/>
        </p:nvCxnSpPr>
        <p:spPr>
          <a:xfrm flipV="1">
            <a:off x="1451345" y="2732568"/>
            <a:ext cx="1244009" cy="1089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B9D2ABF7-691A-4ABB-BCE3-A7188C00CE84}"/>
              </a:ext>
            </a:extLst>
          </p:cNvPr>
          <p:cNvCxnSpPr>
            <a:cxnSpLocks/>
            <a:stCxn id="18" idx="4"/>
            <a:endCxn id="21" idx="1"/>
          </p:cNvCxnSpPr>
          <p:nvPr/>
        </p:nvCxnSpPr>
        <p:spPr>
          <a:xfrm rot="16200000" flipH="1">
            <a:off x="4674679" y="5208964"/>
            <a:ext cx="130626" cy="23381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7C555A84-9878-43DF-8029-A7B7053CF1F9}"/>
              </a:ext>
            </a:extLst>
          </p:cNvPr>
          <p:cNvCxnSpPr>
            <a:cxnSpLocks/>
            <a:stCxn id="21" idx="3"/>
            <a:endCxn id="9" idx="1"/>
          </p:cNvCxnSpPr>
          <p:nvPr/>
        </p:nvCxnSpPr>
        <p:spPr>
          <a:xfrm>
            <a:off x="7663417" y="6443330"/>
            <a:ext cx="427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E1E027C8-EAE4-459C-A365-CF98120343A1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9845748" y="6443330"/>
            <a:ext cx="14566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762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9557B-AFEC-4BB3-B2C4-B0370A080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500" b="1" dirty="0" err="1">
                <a:solidFill>
                  <a:srgbClr val="0070C0"/>
                </a:solidFill>
                <a:latin typeface="+mn-lt"/>
              </a:rPr>
              <a:t>Projeto</a:t>
            </a:r>
            <a:endParaRPr lang="en-US" sz="75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4A1042-343E-449F-AEFB-5B7F2BFF8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23861"/>
          </a:xfrm>
        </p:spPr>
        <p:txBody>
          <a:bodyPr/>
          <a:lstStyle/>
          <a:p>
            <a:r>
              <a:rPr lang="en-US" i="1" dirty="0" err="1">
                <a:latin typeface="+mj-lt"/>
              </a:rPr>
              <a:t>Disparo</a:t>
            </a:r>
            <a:r>
              <a:rPr lang="en-US" i="1" dirty="0">
                <a:latin typeface="+mj-lt"/>
              </a:rPr>
              <a:t> de e-mails </a:t>
            </a:r>
            <a:r>
              <a:rPr lang="en-US" i="1" dirty="0" err="1">
                <a:latin typeface="+mj-lt"/>
              </a:rPr>
              <a:t>em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massa</a:t>
            </a:r>
            <a:endParaRPr lang="en-US" i="1" dirty="0">
              <a:latin typeface="+mj-lt"/>
            </a:endParaRPr>
          </a:p>
          <a:p>
            <a:pPr marL="457200" lvl="1" indent="0">
              <a:buNone/>
            </a:pPr>
            <a:r>
              <a:rPr lang="en-US" i="1" dirty="0" err="1">
                <a:latin typeface="+mj-lt"/>
              </a:rPr>
              <a:t>Desenvolvido</a:t>
            </a:r>
            <a:r>
              <a:rPr lang="en-US" i="1" dirty="0">
                <a:latin typeface="+mj-lt"/>
              </a:rPr>
              <a:t> com o intuit de </a:t>
            </a:r>
            <a:r>
              <a:rPr lang="en-US" i="1" dirty="0" err="1">
                <a:latin typeface="+mj-lt"/>
              </a:rPr>
              <a:t>facilitar</a:t>
            </a:r>
            <a:r>
              <a:rPr lang="en-US" i="1" dirty="0">
                <a:latin typeface="+mj-lt"/>
              </a:rPr>
              <a:t> o </a:t>
            </a:r>
            <a:r>
              <a:rPr lang="en-US" i="1" dirty="0" err="1">
                <a:latin typeface="+mj-lt"/>
              </a:rPr>
              <a:t>disparo</a:t>
            </a:r>
            <a:r>
              <a:rPr lang="en-US" i="1" dirty="0">
                <a:latin typeface="+mj-lt"/>
              </a:rPr>
              <a:t> de e-mails para </a:t>
            </a:r>
            <a:r>
              <a:rPr lang="en-US" i="1" dirty="0" err="1">
                <a:latin typeface="+mj-lt"/>
              </a:rPr>
              <a:t>diversos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clientes</a:t>
            </a:r>
            <a:r>
              <a:rPr lang="en-US" i="1" dirty="0">
                <a:latin typeface="+mj-lt"/>
              </a:rPr>
              <a:t>, </a:t>
            </a:r>
            <a:r>
              <a:rPr lang="en-US" i="1" dirty="0" err="1">
                <a:latin typeface="+mj-lt"/>
              </a:rPr>
              <a:t>empregados</a:t>
            </a:r>
            <a:r>
              <a:rPr lang="en-US" i="1" dirty="0">
                <a:latin typeface="+mj-lt"/>
              </a:rPr>
              <a:t>, </a:t>
            </a:r>
            <a:r>
              <a:rPr lang="en-US" i="1" dirty="0" err="1">
                <a:latin typeface="+mj-lt"/>
              </a:rPr>
              <a:t>interessados</a:t>
            </a:r>
            <a:r>
              <a:rPr lang="en-US" i="1" dirty="0">
                <a:latin typeface="+mj-lt"/>
              </a:rPr>
              <a:t>, </a:t>
            </a:r>
            <a:r>
              <a:rPr lang="en-US" i="1" dirty="0" err="1">
                <a:latin typeface="+mj-lt"/>
              </a:rPr>
              <a:t>etc</a:t>
            </a:r>
            <a:r>
              <a:rPr lang="en-US" i="1" dirty="0">
                <a:latin typeface="+mj-lt"/>
              </a:rPr>
              <a:t> e democratizer o </a:t>
            </a:r>
            <a:r>
              <a:rPr lang="en-US" i="1" dirty="0" err="1">
                <a:latin typeface="+mj-lt"/>
              </a:rPr>
              <a:t>acesso</a:t>
            </a:r>
            <a:r>
              <a:rPr lang="en-US" i="1" dirty="0">
                <a:latin typeface="+mj-lt"/>
              </a:rPr>
              <a:t> a scripts de </a:t>
            </a:r>
            <a:r>
              <a:rPr lang="en-US" i="1" dirty="0" err="1">
                <a:latin typeface="+mj-lt"/>
              </a:rPr>
              <a:t>alta</a:t>
            </a:r>
            <a:r>
              <a:rPr lang="en-US" i="1" dirty="0">
                <a:latin typeface="+mj-lt"/>
              </a:rPr>
              <a:t> performance.</a:t>
            </a:r>
          </a:p>
        </p:txBody>
      </p:sp>
    </p:spTree>
    <p:extLst>
      <p:ext uri="{BB962C8B-B14F-4D97-AF65-F5344CB8AC3E}">
        <p14:creationId xmlns:p14="http://schemas.microsoft.com/office/powerpoint/2010/main" val="815800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9557B-AFEC-4BB3-B2C4-B0370A080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err="1">
                <a:solidFill>
                  <a:srgbClr val="0070C0"/>
                </a:solidFill>
                <a:latin typeface="+mn-lt"/>
              </a:rPr>
              <a:t>Participantes</a:t>
            </a:r>
            <a:endParaRPr lang="en-US" sz="6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4A1042-343E-449F-AEFB-5B7F2BFF8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i="1" dirty="0">
                <a:latin typeface="+mj-lt"/>
              </a:rPr>
              <a:t>João Gabriel </a:t>
            </a:r>
            <a:r>
              <a:rPr lang="en-US" i="1" dirty="0" err="1">
                <a:latin typeface="+mj-lt"/>
              </a:rPr>
              <a:t>Maciel</a:t>
            </a:r>
            <a:endParaRPr lang="en-US" i="1" dirty="0">
              <a:latin typeface="+mj-lt"/>
            </a:endParaRPr>
          </a:p>
          <a:p>
            <a:pPr marL="457200" lvl="1" indent="0">
              <a:buNone/>
            </a:pPr>
            <a:r>
              <a:rPr lang="en-US" i="1" dirty="0" err="1">
                <a:latin typeface="+mj-lt"/>
              </a:rPr>
              <a:t>Linkedin</a:t>
            </a:r>
            <a:r>
              <a:rPr lang="en-US" i="1" dirty="0">
                <a:latin typeface="+mj-lt"/>
              </a:rPr>
              <a:t>: https://www.linkedin.com/in/jo%C3%A3o-gabriel-maciel-288637163/</a:t>
            </a:r>
          </a:p>
          <a:p>
            <a:pPr marL="457200" lvl="1" indent="0">
              <a:buNone/>
            </a:pPr>
            <a:r>
              <a:rPr lang="en-US" i="1" dirty="0">
                <a:latin typeface="+mj-lt"/>
              </a:rPr>
              <a:t>Instagram: @devdragao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56012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9557B-AFEC-4BB3-B2C4-B0370A080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500" b="1" dirty="0" err="1">
                <a:solidFill>
                  <a:srgbClr val="0070C0"/>
                </a:solidFill>
                <a:latin typeface="+mn-lt"/>
              </a:rPr>
              <a:t>Tecnologias</a:t>
            </a:r>
            <a:endParaRPr lang="en-US" sz="75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4A1042-343E-449F-AEFB-5B7F2BFF8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23861"/>
          </a:xfrm>
        </p:spPr>
        <p:txBody>
          <a:bodyPr/>
          <a:lstStyle/>
          <a:p>
            <a:r>
              <a:rPr lang="en-US" i="1" dirty="0">
                <a:latin typeface="+mj-lt"/>
              </a:rPr>
              <a:t>Python</a:t>
            </a:r>
          </a:p>
          <a:p>
            <a:r>
              <a:rPr lang="en-US" i="1" dirty="0">
                <a:latin typeface="+mj-lt"/>
              </a:rPr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1190001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9557B-AFEC-4BB3-B2C4-B0370A080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500" b="1" dirty="0" err="1">
                <a:solidFill>
                  <a:srgbClr val="0070C0"/>
                </a:solidFill>
                <a:latin typeface="+mn-lt"/>
              </a:rPr>
              <a:t>Bibliotecas</a:t>
            </a:r>
            <a:endParaRPr lang="en-US" sz="75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4A1042-343E-449F-AEFB-5B7F2BFF8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23861"/>
          </a:xfrm>
        </p:spPr>
        <p:txBody>
          <a:bodyPr/>
          <a:lstStyle/>
          <a:p>
            <a:r>
              <a:rPr lang="en-US" i="1" dirty="0" err="1">
                <a:latin typeface="+mj-lt"/>
              </a:rPr>
              <a:t>os</a:t>
            </a:r>
            <a:endParaRPr lang="en-US" i="1" dirty="0">
              <a:latin typeface="+mj-lt"/>
            </a:endParaRPr>
          </a:p>
          <a:p>
            <a:r>
              <a:rPr lang="en-US" i="1" dirty="0">
                <a:latin typeface="+mj-lt"/>
              </a:rPr>
              <a:t>platform</a:t>
            </a:r>
          </a:p>
          <a:p>
            <a:r>
              <a:rPr lang="en-US" i="1" dirty="0">
                <a:latin typeface="+mj-lt"/>
              </a:rPr>
              <a:t>datetime</a:t>
            </a:r>
          </a:p>
          <a:p>
            <a:r>
              <a:rPr lang="en-US" i="1" dirty="0" err="1">
                <a:latin typeface="+mj-lt"/>
              </a:rPr>
              <a:t>smtplib</a:t>
            </a:r>
            <a:endParaRPr lang="en-US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5509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9557B-AFEC-4BB3-B2C4-B0370A080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rgbClr val="0070C0"/>
                </a:solidFill>
                <a:latin typeface="+mn-lt"/>
              </a:rPr>
              <a:t>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4A1042-343E-449F-AEFB-5B7F2BFF8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i="1" dirty="0" err="1">
                <a:latin typeface="+mj-lt"/>
              </a:rPr>
              <a:t>interessado</a:t>
            </a:r>
            <a:endParaRPr lang="en-US" i="1" dirty="0">
              <a:latin typeface="+mj-lt"/>
            </a:endParaRPr>
          </a:p>
          <a:p>
            <a:r>
              <a:rPr lang="en-US" i="1" dirty="0">
                <a:latin typeface="+mj-lt"/>
              </a:rPr>
              <a:t>email</a:t>
            </a:r>
          </a:p>
          <a:p>
            <a:r>
              <a:rPr lang="en-US" i="1" dirty="0" err="1">
                <a:latin typeface="+mj-lt"/>
              </a:rPr>
              <a:t>outlookMail</a:t>
            </a:r>
            <a:endParaRPr lang="en-US" i="1" dirty="0">
              <a:latin typeface="+mj-lt"/>
            </a:endParaRPr>
          </a:p>
          <a:p>
            <a:r>
              <a:rPr lang="en-US" i="1" dirty="0">
                <a:latin typeface="+mj-lt"/>
              </a:rPr>
              <a:t>log</a:t>
            </a:r>
          </a:p>
          <a:p>
            <a:r>
              <a:rPr lang="en-US" i="1" dirty="0" err="1">
                <a:latin typeface="+mj-lt"/>
              </a:rPr>
              <a:t>dispositivo</a:t>
            </a:r>
            <a:endParaRPr lang="en-US" i="1" dirty="0">
              <a:latin typeface="+mj-lt"/>
            </a:endParaRPr>
          </a:p>
          <a:p>
            <a:r>
              <a:rPr lang="en-US" i="1" dirty="0" err="1">
                <a:latin typeface="+mj-lt"/>
              </a:rPr>
              <a:t>ambiente</a:t>
            </a:r>
            <a:endParaRPr lang="en-US" i="1" dirty="0">
              <a:latin typeface="+mj-lt"/>
            </a:endParaRPr>
          </a:p>
          <a:p>
            <a:r>
              <a:rPr lang="en-US" i="1" dirty="0">
                <a:latin typeface="+mj-lt"/>
              </a:rPr>
              <a:t>database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60752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5CFC605-78C2-4782-82CA-7D8B351A2C7C}"/>
              </a:ext>
            </a:extLst>
          </p:cNvPr>
          <p:cNvSpPr/>
          <p:nvPr/>
        </p:nvSpPr>
        <p:spPr>
          <a:xfrm>
            <a:off x="0" y="10632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/>
              <a:t>Classe</a:t>
            </a:r>
            <a:r>
              <a:rPr lang="en-US" sz="4800" b="1" dirty="0"/>
              <a:t>: </a:t>
            </a:r>
            <a:r>
              <a:rPr lang="en-US" sz="4800" b="1" dirty="0" err="1"/>
              <a:t>Interessado</a:t>
            </a:r>
            <a:endParaRPr lang="en-US" sz="4800" b="1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6D3D3C5-85D6-4950-ACFE-15F8C0A7478E}"/>
              </a:ext>
            </a:extLst>
          </p:cNvPr>
          <p:cNvSpPr/>
          <p:nvPr/>
        </p:nvSpPr>
        <p:spPr>
          <a:xfrm>
            <a:off x="3352800" y="1190845"/>
            <a:ext cx="5486400" cy="548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0F46F5F-B352-41EE-B0A8-DAC157D4F50E}"/>
              </a:ext>
            </a:extLst>
          </p:cNvPr>
          <p:cNvSpPr txBox="1"/>
          <p:nvPr/>
        </p:nvSpPr>
        <p:spPr>
          <a:xfrm>
            <a:off x="3352800" y="1297172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chemeClr val="bg1"/>
                </a:solidFill>
              </a:rPr>
              <a:t>Interessado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9C5151E-B34D-41D9-8753-52A3AF989A3D}"/>
              </a:ext>
            </a:extLst>
          </p:cNvPr>
          <p:cNvSpPr txBox="1"/>
          <p:nvPr/>
        </p:nvSpPr>
        <p:spPr>
          <a:xfrm>
            <a:off x="3352800" y="2551837"/>
            <a:ext cx="548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Nome</a:t>
            </a: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Sobrenome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Nome </a:t>
            </a:r>
            <a:r>
              <a:rPr lang="en-US" dirty="0" err="1">
                <a:solidFill>
                  <a:schemeClr val="bg1"/>
                </a:solidFill>
              </a:rPr>
              <a:t>Completo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Email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Data de Nascimento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ID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95AA056-CE0A-476E-BB73-0EB04C2B2DE3}"/>
              </a:ext>
            </a:extLst>
          </p:cNvPr>
          <p:cNvCxnSpPr>
            <a:cxnSpLocks/>
          </p:cNvCxnSpPr>
          <p:nvPr/>
        </p:nvCxnSpPr>
        <p:spPr>
          <a:xfrm>
            <a:off x="3352800" y="4380612"/>
            <a:ext cx="548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6B49115-2485-40F7-939A-7D6B5D80A84E}"/>
              </a:ext>
            </a:extLst>
          </p:cNvPr>
          <p:cNvSpPr txBox="1"/>
          <p:nvPr/>
        </p:nvSpPr>
        <p:spPr>
          <a:xfrm>
            <a:off x="3352800" y="4623818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TrataNome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TrataSobrenome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TrataNomeCompleto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ValidaDataNascimento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839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5CFC605-78C2-4782-82CA-7D8B351A2C7C}"/>
              </a:ext>
            </a:extLst>
          </p:cNvPr>
          <p:cNvSpPr/>
          <p:nvPr/>
        </p:nvSpPr>
        <p:spPr>
          <a:xfrm>
            <a:off x="0" y="-1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/>
              <a:t>Classe</a:t>
            </a:r>
            <a:r>
              <a:rPr lang="en-US" sz="4800" b="1" dirty="0"/>
              <a:t>: Email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6D3D3C5-85D6-4950-ACFE-15F8C0A7478E}"/>
              </a:ext>
            </a:extLst>
          </p:cNvPr>
          <p:cNvSpPr/>
          <p:nvPr/>
        </p:nvSpPr>
        <p:spPr>
          <a:xfrm>
            <a:off x="3352800" y="1190845"/>
            <a:ext cx="5486400" cy="548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0F46F5F-B352-41EE-B0A8-DAC157D4F50E}"/>
              </a:ext>
            </a:extLst>
          </p:cNvPr>
          <p:cNvSpPr txBox="1"/>
          <p:nvPr/>
        </p:nvSpPr>
        <p:spPr>
          <a:xfrm>
            <a:off x="3352800" y="1297172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Email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9C5151E-B34D-41D9-8753-52A3AF989A3D}"/>
              </a:ext>
            </a:extLst>
          </p:cNvPr>
          <p:cNvSpPr txBox="1"/>
          <p:nvPr/>
        </p:nvSpPr>
        <p:spPr>
          <a:xfrm>
            <a:off x="3352800" y="2562446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EmailCompleto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PreArroba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PosArroba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Plataforma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95AA056-CE0A-476E-BB73-0EB04C2B2DE3}"/>
              </a:ext>
            </a:extLst>
          </p:cNvPr>
          <p:cNvCxnSpPr>
            <a:stCxn id="8" idx="1"/>
            <a:endCxn id="8" idx="3"/>
          </p:cNvCxnSpPr>
          <p:nvPr/>
        </p:nvCxnSpPr>
        <p:spPr>
          <a:xfrm>
            <a:off x="3352800" y="3934045"/>
            <a:ext cx="548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A82CFC14-25F5-4E8C-B495-FB6FA69864DE}"/>
              </a:ext>
            </a:extLst>
          </p:cNvPr>
          <p:cNvSpPr txBox="1"/>
          <p:nvPr/>
        </p:nvSpPr>
        <p:spPr>
          <a:xfrm>
            <a:off x="3352800" y="4382315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ValidaPreArroba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ValidaEmailCompleto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ValidaPosArroba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ValidaPlataforma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09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5CFC605-78C2-4782-82CA-7D8B351A2C7C}"/>
              </a:ext>
            </a:extLst>
          </p:cNvPr>
          <p:cNvSpPr/>
          <p:nvPr/>
        </p:nvSpPr>
        <p:spPr>
          <a:xfrm>
            <a:off x="0" y="10632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/>
              <a:t>Classe</a:t>
            </a:r>
            <a:r>
              <a:rPr lang="en-US" sz="4800" b="1" dirty="0"/>
              <a:t>: </a:t>
            </a:r>
            <a:r>
              <a:rPr lang="en-US" sz="4800" b="1" dirty="0" err="1"/>
              <a:t>OutlookMail</a:t>
            </a:r>
            <a:endParaRPr lang="en-US" sz="4800" b="1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6D3D3C5-85D6-4950-ACFE-15F8C0A7478E}"/>
              </a:ext>
            </a:extLst>
          </p:cNvPr>
          <p:cNvSpPr/>
          <p:nvPr/>
        </p:nvSpPr>
        <p:spPr>
          <a:xfrm>
            <a:off x="3352800" y="1190845"/>
            <a:ext cx="5486400" cy="548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95AA056-CE0A-476E-BB73-0EB04C2B2DE3}"/>
              </a:ext>
            </a:extLst>
          </p:cNvPr>
          <p:cNvCxnSpPr>
            <a:cxnSpLocks/>
          </p:cNvCxnSpPr>
          <p:nvPr/>
        </p:nvCxnSpPr>
        <p:spPr>
          <a:xfrm>
            <a:off x="3352800" y="4880343"/>
            <a:ext cx="548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0212C14D-AC41-49EC-AE63-641DB9129437}"/>
              </a:ext>
            </a:extLst>
          </p:cNvPr>
          <p:cNvSpPr txBox="1"/>
          <p:nvPr/>
        </p:nvSpPr>
        <p:spPr>
          <a:xfrm>
            <a:off x="3352800" y="1297172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Email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D57D7D4-D609-4B55-8AB1-0C33379D4373}"/>
              </a:ext>
            </a:extLst>
          </p:cNvPr>
          <p:cNvSpPr txBox="1"/>
          <p:nvPr/>
        </p:nvSpPr>
        <p:spPr>
          <a:xfrm>
            <a:off x="3352800" y="2772379"/>
            <a:ext cx="548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Assunto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Origem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Destinatário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Corpo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SMPT Server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94CC84C-1387-400A-9A5E-54007618BFFB}"/>
              </a:ext>
            </a:extLst>
          </p:cNvPr>
          <p:cNvSpPr txBox="1"/>
          <p:nvPr/>
        </p:nvSpPr>
        <p:spPr>
          <a:xfrm>
            <a:off x="3352800" y="5191496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Enviar</a:t>
            </a:r>
            <a:r>
              <a:rPr lang="en-US" dirty="0">
                <a:solidFill>
                  <a:schemeClr val="bg1"/>
                </a:solidFill>
              </a:rPr>
              <a:t> e-mail</a:t>
            </a: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Retorna</a:t>
            </a:r>
            <a:r>
              <a:rPr lang="en-US" dirty="0">
                <a:solidFill>
                  <a:schemeClr val="bg1"/>
                </a:solidFill>
              </a:rPr>
              <a:t> Log</a:t>
            </a:r>
          </a:p>
        </p:txBody>
      </p:sp>
    </p:spTree>
    <p:extLst>
      <p:ext uri="{BB962C8B-B14F-4D97-AF65-F5344CB8AC3E}">
        <p14:creationId xmlns:p14="http://schemas.microsoft.com/office/powerpoint/2010/main" val="12604681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F2F542F24BDE4A8BDD1F998CE000E0" ma:contentTypeVersion="0" ma:contentTypeDescription="Create a new document." ma:contentTypeScope="" ma:versionID="83c008e66cd718e5434bebb35293002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3894abc7ab974918b1bcad8e2aab8d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92A37AC-82B8-4757-B769-8788BA0CD134}">
  <ds:schemaRefs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C305631-AD9C-4BAB-B2EF-E6B08D4CD9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369BFB-2BFA-4153-B86E-B451C23AA0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Words>232</Words>
  <Application>Microsoft Office PowerPoint</Application>
  <PresentationFormat>Widescreen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Disparador de e-mails</vt:lpstr>
      <vt:lpstr>Projeto</vt:lpstr>
      <vt:lpstr>Participantes</vt:lpstr>
      <vt:lpstr>Tecnologias</vt:lpstr>
      <vt:lpstr>Bibliotecas</vt:lpstr>
      <vt:lpstr>Classes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Disparador de e-mails</dc:title>
  <dc:creator>Joao Sousa</dc:creator>
  <cp:lastModifiedBy>Joao Sousa</cp:lastModifiedBy>
  <cp:revision>16</cp:revision>
  <dcterms:created xsi:type="dcterms:W3CDTF">2020-04-20T16:56:45Z</dcterms:created>
  <dcterms:modified xsi:type="dcterms:W3CDTF">2020-04-21T19:21:21Z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0x010100C3F2F542F24BDE4A8BDD1F998CE000E0</vt:lpwstr>
  </property>
</Properties>
</file>