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8" r:id="rId7"/>
    <p:sldId id="269" r:id="rId8"/>
    <p:sldId id="270" r:id="rId9"/>
    <p:sldId id="267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71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96A7-20D4-45F1-A21F-3A5D0A9D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813F3-1506-401D-8083-3EB54239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0F5E6-3739-4A4B-B81C-7EE4609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91F0A-0912-4E87-AE62-E02B363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F3561-2C57-4E75-80F2-A517785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430A-62F6-42B9-BBBF-7DEE8401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9B5F4-CD9B-45B8-9C03-65A96B4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7A29B-8614-43AF-8354-2BF8A70B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3E36D-5C08-4308-8EAF-5976BF3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E6CBB-B396-42A8-9174-1196F3F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367C-5360-4518-AF24-2B576013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B7EC5-B100-44D3-8D2B-730076A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76B36-56BA-47FB-A6F7-E6A743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7EF06-A4F8-414A-AB18-B1F5ED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8765A-E801-4ACF-A022-853BB01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2C05-0993-4924-9B3C-D95AC2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F883-A5EF-4EE3-80A0-DB32A08C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B6334-A6C7-4ED8-96D0-B6A4CEB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FDBA-6278-4ED4-8216-6684E74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E9764-9EAE-4B9A-BA5F-AFF6764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798-8218-4113-BB0B-3142BCC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6627C-78F8-47B1-93F5-88EACA24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A6E7-AD5D-40B9-9DB0-17C18FF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BCE08-7F48-4DAD-9290-AACD1F3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BFC2A-9702-4C8C-A30F-D1D02506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0585-2B26-447A-8397-B910BB1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4268F-264B-4BE5-8383-C2F9A7A0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3C32C-09B3-4F3B-9D15-BBF62C18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9F053-4112-43F5-85FE-2770A15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95A47-1C1F-4368-B699-821F3CF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ED4A2-F10D-46A2-AFA2-B1F757C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AE49B-F074-4422-9FC9-19DFE2F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C29B6-1A47-4E52-AAC0-401798B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1A14A-326B-44FC-A63F-BD682BD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83377-01D3-43DA-8128-E4663D4B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DC521-41F4-4732-9E19-91B56FC75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4943D8-900C-4AEC-A140-ED5993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53ED8-5425-426E-9A4B-310B2F1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5FB47-157C-4A50-8FDC-EE9B46C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5D1F-13E5-4C0A-86DD-14807A5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6C088-AADD-4237-978B-EAE0A9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BC60D-AAC7-4EE0-A38A-5C259E9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BDC2B-3A33-48AD-B0F3-C6953E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C86A9-D905-495C-85F5-643B19C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B9FD95-F95A-4893-9290-85E96B9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665EF-2F0D-417B-B2B6-10EB6D8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A3EC-D4C7-4DE5-80AF-5EAB7F1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AD29-8286-4827-9AE4-D1D967EE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682CF-98C6-43AD-B09C-FCEBD82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7AC77-984C-4D34-A4C7-4D32627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3BAEA7-C312-4E53-8FD8-AA95CF5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7E521-23AA-4BC3-9A03-8D7D57C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C61-0583-499A-B8D3-BFECCA9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FE23B-66C7-417E-A062-D6C29E5D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48155-7BC0-4E14-803B-D09B500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63D23-2E26-49B3-8A3E-116479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1292-3FF0-4049-8CE5-5A35B8F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0A897-BFC3-4F06-8630-EE8FEBA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B9528-9AF3-4D30-91CF-2A77F38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9935-0DA7-4C2D-B0E5-E8B27F9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114C-83B8-48A2-A0E8-78648D64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CE6F-1D0A-4071-99E3-A2D64F5A966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D3061-41BD-4A88-9343-E932AD71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8D230-696B-4F57-847C-DCED7E1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9E56-CD4E-4FEB-82E6-8EB8A10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126"/>
            <a:ext cx="9144000" cy="2387600"/>
          </a:xfrm>
        </p:spPr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</a:rPr>
              <a:t>Disparador</a:t>
            </a:r>
            <a:r>
              <a:rPr lang="en-US" sz="7500" b="1" dirty="0">
                <a:solidFill>
                  <a:srgbClr val="0070C0"/>
                </a:solidFill>
              </a:rPr>
              <a:t> de e-mails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C949D-130B-43B8-8029-85DCBA2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>
                <a:latin typeface="+mj-lt"/>
              </a:rPr>
              <a:t>Aplicação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desenvolvida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disparar</a:t>
            </a:r>
            <a:r>
              <a:rPr lang="en-US" i="1" dirty="0">
                <a:latin typeface="+mj-lt"/>
              </a:rPr>
              <a:t>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estejam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listados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uma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tabela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MySQL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F6092-9D62-4556-816E-4DC84E99D8CE}"/>
              </a:ext>
            </a:extLst>
          </p:cNvPr>
          <p:cNvSpPr txBox="1"/>
          <p:nvPr/>
        </p:nvSpPr>
        <p:spPr>
          <a:xfrm>
            <a:off x="7464056" y="4276030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Desenvolvido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por: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latin typeface="+mj-lt"/>
              </a:rPr>
              <a:t>João Gabriel</a:t>
            </a:r>
          </a:p>
        </p:txBody>
      </p:sp>
    </p:spTree>
    <p:extLst>
      <p:ext uri="{BB962C8B-B14F-4D97-AF65-F5344CB8AC3E}">
        <p14:creationId xmlns:p14="http://schemas.microsoft.com/office/powerpoint/2010/main" val="24751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Log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34771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Ambiente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RegitraLogTXT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RegistraLogSQL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Dispositivo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437861" y="421049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570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Sistema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Ambiente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2211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Ambiente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Horario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Database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40575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Password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CursorClass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4683665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ConectarBase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DesconectarBase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ConectarCursor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DesconectarCursor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BuscaRegistro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InsereRegistro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/>
              <a:t>ComandoSQL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40575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ComandoSQL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ComandoSQL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468366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7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68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Fluxograma</a:t>
            </a:r>
            <a:r>
              <a:rPr lang="en-US" sz="4800" b="1" dirty="0"/>
              <a:t> da </a:t>
            </a:r>
            <a:r>
              <a:rPr lang="en-US" sz="4800" b="1" dirty="0" err="1"/>
              <a:t>aplicação</a:t>
            </a:r>
            <a:endParaRPr lang="en-US" sz="4800" b="1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F12672-5CCE-481A-A319-F32C59E6C57D}"/>
              </a:ext>
            </a:extLst>
          </p:cNvPr>
          <p:cNvSpPr/>
          <p:nvPr/>
        </p:nvSpPr>
        <p:spPr>
          <a:xfrm>
            <a:off x="350874" y="123337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Início</a:t>
            </a:r>
            <a:endParaRPr lang="en-US" sz="1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6E68B7-FE40-41B6-9907-7B6A8AEA3F95}"/>
              </a:ext>
            </a:extLst>
          </p:cNvPr>
          <p:cNvSpPr/>
          <p:nvPr/>
        </p:nvSpPr>
        <p:spPr>
          <a:xfrm>
            <a:off x="11302408" y="622004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Fim</a:t>
            </a:r>
            <a:endParaRPr lang="en-US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46623C-060E-4017-A11E-E034A93ACEB0}"/>
              </a:ext>
            </a:extLst>
          </p:cNvPr>
          <p:cNvSpPr/>
          <p:nvPr/>
        </p:nvSpPr>
        <p:spPr>
          <a:xfrm>
            <a:off x="1467293" y="123337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Informa </a:t>
            </a:r>
            <a:r>
              <a:rPr lang="en-US" sz="1200" dirty="0" err="1"/>
              <a:t>Filtros</a:t>
            </a:r>
            <a:endParaRPr lang="en-US" sz="12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462F30-440B-46E2-9459-75E242AF5A0C}"/>
              </a:ext>
            </a:extLst>
          </p:cNvPr>
          <p:cNvSpPr/>
          <p:nvPr/>
        </p:nvSpPr>
        <p:spPr>
          <a:xfrm>
            <a:off x="1322153" y="2601942"/>
            <a:ext cx="4497574" cy="37107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highlight>
                <a:srgbClr val="FFFF00"/>
              </a:highlight>
            </a:endParaRP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AFBF22B7-335C-4048-81DE-D18E11FC919E}"/>
              </a:ext>
            </a:extLst>
          </p:cNvPr>
          <p:cNvSpPr/>
          <p:nvPr/>
        </p:nvSpPr>
        <p:spPr>
          <a:xfrm>
            <a:off x="3716080" y="1052624"/>
            <a:ext cx="1754372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Dados </a:t>
            </a:r>
            <a:r>
              <a:rPr lang="en-US" sz="1200" dirty="0" err="1"/>
              <a:t>existem</a:t>
            </a:r>
            <a:r>
              <a:rPr lang="en-US" sz="1200" dirty="0"/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289981-04AA-46F2-8DF2-09728EF174B6}"/>
              </a:ext>
            </a:extLst>
          </p:cNvPr>
          <p:cNvSpPr/>
          <p:nvPr/>
        </p:nvSpPr>
        <p:spPr>
          <a:xfrm>
            <a:off x="10281683" y="54332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Cancela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endParaRPr lang="en-US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7A60CD-D8FF-4D15-BD9C-9CB019B8D2F9}"/>
              </a:ext>
            </a:extLst>
          </p:cNvPr>
          <p:cNvSpPr/>
          <p:nvPr/>
        </p:nvSpPr>
        <p:spPr>
          <a:xfrm>
            <a:off x="8091376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Finalização</a:t>
            </a:r>
            <a:endParaRPr lang="en-US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15F7D8-2F2F-4DE4-9D6A-B9C298CFC09D}"/>
              </a:ext>
            </a:extLst>
          </p:cNvPr>
          <p:cNvSpPr/>
          <p:nvPr/>
        </p:nvSpPr>
        <p:spPr>
          <a:xfrm>
            <a:off x="5947714" y="125139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Pede</a:t>
            </a:r>
            <a:r>
              <a:rPr lang="en-US" sz="1200" dirty="0"/>
              <a:t> </a:t>
            </a:r>
            <a:r>
              <a:rPr lang="en-US" sz="1200" dirty="0" err="1"/>
              <a:t>confirmação</a:t>
            </a:r>
            <a:endParaRPr lang="en-US" sz="1200" dirty="0"/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0D2A25C7-11CE-46F9-9406-44144A4758EA}"/>
              </a:ext>
            </a:extLst>
          </p:cNvPr>
          <p:cNvSpPr/>
          <p:nvPr/>
        </p:nvSpPr>
        <p:spPr>
          <a:xfrm>
            <a:off x="8091376" y="1031358"/>
            <a:ext cx="1844746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</a:t>
            </a:r>
            <a:r>
              <a:rPr lang="en-US" sz="1200" dirty="0" err="1"/>
              <a:t>confirmou</a:t>
            </a:r>
            <a:r>
              <a:rPr lang="en-US" sz="1200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52AB92-6A61-4417-AE54-B92949AF0D6A}"/>
              </a:ext>
            </a:extLst>
          </p:cNvPr>
          <p:cNvSpPr/>
          <p:nvPr/>
        </p:nvSpPr>
        <p:spPr>
          <a:xfrm>
            <a:off x="8136563" y="2523798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Busca</a:t>
            </a:r>
            <a:r>
              <a:rPr lang="en-US" sz="1200" dirty="0"/>
              <a:t>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A22ABE-904D-4BE1-9AE6-0DB31A792AEA}"/>
              </a:ext>
            </a:extLst>
          </p:cNvPr>
          <p:cNvSpPr/>
          <p:nvPr/>
        </p:nvSpPr>
        <p:spPr>
          <a:xfrm>
            <a:off x="2695354" y="250928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Execução</a:t>
            </a:r>
            <a:endParaRPr lang="en-US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286AD8-EC10-4720-A2F8-F5946EE99547}"/>
              </a:ext>
            </a:extLst>
          </p:cNvPr>
          <p:cNvSpPr/>
          <p:nvPr/>
        </p:nvSpPr>
        <p:spPr>
          <a:xfrm>
            <a:off x="4944141" y="3811772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 </a:t>
            </a:r>
            <a:r>
              <a:rPr lang="en-US" sz="1200" dirty="0" err="1"/>
              <a:t>parâmetros</a:t>
            </a:r>
            <a:endParaRPr lang="en-US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B87902-2A2B-46D3-B25C-D29D160A0612}"/>
              </a:ext>
            </a:extLst>
          </p:cNvPr>
          <p:cNvSpPr/>
          <p:nvPr/>
        </p:nvSpPr>
        <p:spPr>
          <a:xfrm>
            <a:off x="4449726" y="533754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Dispara</a:t>
            </a:r>
            <a:r>
              <a:rPr lang="en-US" sz="1200" dirty="0"/>
              <a:t> e-mail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8F1AF0-4271-4BAE-9CC9-DB8F5488F2D8}"/>
              </a:ext>
            </a:extLst>
          </p:cNvPr>
          <p:cNvSpPr/>
          <p:nvPr/>
        </p:nvSpPr>
        <p:spPr>
          <a:xfrm>
            <a:off x="1084522" y="5369441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Insere</a:t>
            </a:r>
            <a:r>
              <a:rPr lang="en-US" sz="1200" dirty="0"/>
              <a:t> Dados Log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2DCA9D7-B9DE-4BE4-908F-5AA3D4B679E9}"/>
              </a:ext>
            </a:extLst>
          </p:cNvPr>
          <p:cNvSpPr/>
          <p:nvPr/>
        </p:nvSpPr>
        <p:spPr>
          <a:xfrm>
            <a:off x="574159" y="382240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Resultado</a:t>
            </a:r>
            <a:endParaRPr lang="en-US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3EE6A1-8E51-444D-A8BF-11C9CD927A03}"/>
              </a:ext>
            </a:extLst>
          </p:cNvPr>
          <p:cNvSpPr txBox="1"/>
          <p:nvPr/>
        </p:nvSpPr>
        <p:spPr>
          <a:xfrm>
            <a:off x="2623368" y="2182481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Looping de </a:t>
            </a:r>
            <a:r>
              <a:rPr lang="en-US" b="1" dirty="0" err="1">
                <a:solidFill>
                  <a:srgbClr val="00B0F0"/>
                </a:solidFill>
              </a:rPr>
              <a:t>disparo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FB6A7D-184B-4B2C-8B2E-9DD7C1508089}"/>
              </a:ext>
            </a:extLst>
          </p:cNvPr>
          <p:cNvSpPr/>
          <p:nvPr/>
        </p:nvSpPr>
        <p:spPr>
          <a:xfrm>
            <a:off x="5964866" y="25228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Inicia</a:t>
            </a:r>
            <a:r>
              <a:rPr lang="en-US" sz="1200" dirty="0"/>
              <a:t> Looping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BDE15B-9967-4A18-888E-840F175DF528}"/>
              </a:ext>
            </a:extLst>
          </p:cNvPr>
          <p:cNvSpPr/>
          <p:nvPr/>
        </p:nvSpPr>
        <p:spPr>
          <a:xfrm>
            <a:off x="5909045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Imprime</a:t>
            </a:r>
            <a:r>
              <a:rPr lang="en-US" sz="1200" dirty="0"/>
              <a:t> </a:t>
            </a:r>
            <a:r>
              <a:rPr lang="en-US" sz="1200" dirty="0" err="1"/>
              <a:t>relatório</a:t>
            </a:r>
            <a:r>
              <a:rPr lang="en-US" sz="1200" dirty="0"/>
              <a:t>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D04AE57-1D3A-41DF-9116-91B3CC59B92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084521" y="1456661"/>
            <a:ext cx="38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E2616D9-4ED2-4B86-B764-C62F4D0949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38818" y="1477926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63B554-9F69-43EB-9F60-A1FF3C58E82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470452" y="1474677"/>
            <a:ext cx="477262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22EAF63-765A-4787-8BBA-4C9198A305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02086" y="1456660"/>
            <a:ext cx="389290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4E8AD0-C518-48E8-91A5-20842C45DBE4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9936122" y="1456660"/>
            <a:ext cx="1222747" cy="39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9251F58-02B1-49F9-A7B6-99DEEE3C52C7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8968563" y="5656520"/>
            <a:ext cx="1313121" cy="56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08B25B1-60FD-485F-8B4F-BF4681D16F0C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5685760" y="-39871"/>
            <a:ext cx="4380613" cy="6565603"/>
          </a:xfrm>
          <a:prstGeom prst="bentConnector3">
            <a:avLst>
              <a:gd name="adj1" fmla="val -5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FEA084F-4D19-49F3-BE8A-7D08F32E664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3749" y="1881962"/>
            <a:ext cx="0" cy="6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7830D3F-DC8C-4EB7-9026-2CB5878D39A6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 flipV="1">
            <a:off x="7719238" y="2746121"/>
            <a:ext cx="417325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DDECF2A-1134-438D-8B03-B5ADFD4E9FE9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4449726" y="2732568"/>
            <a:ext cx="1515140" cy="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85C9E01-34AD-401D-9DF2-F480B18F5D69}"/>
              </a:ext>
            </a:extLst>
          </p:cNvPr>
          <p:cNvCxnSpPr>
            <a:stCxn id="13" idx="3"/>
          </p:cNvCxnSpPr>
          <p:nvPr/>
        </p:nvCxnSpPr>
        <p:spPr>
          <a:xfrm>
            <a:off x="4449726" y="2732568"/>
            <a:ext cx="1259357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990E40C-8EC9-441C-B120-F40A99F550D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326912" y="4258339"/>
            <a:ext cx="494415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C20C39B-3C2D-4B22-8126-765817F8C4D7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 flipH="1">
            <a:off x="3646442" y="4103641"/>
            <a:ext cx="14835" cy="3346105"/>
          </a:xfrm>
          <a:prstGeom prst="bentConnector3">
            <a:avLst>
              <a:gd name="adj1" fmla="val -5104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FB97373-EE43-441F-A435-682CC0EE819F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1451345" y="4268971"/>
            <a:ext cx="510363" cy="11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4133730-F530-4CB0-B5EE-633675F96029}"/>
              </a:ext>
            </a:extLst>
          </p:cNvPr>
          <p:cNvCxnSpPr>
            <a:stCxn id="17" idx="0"/>
            <a:endCxn id="13" idx="1"/>
          </p:cNvCxnSpPr>
          <p:nvPr/>
        </p:nvCxnSpPr>
        <p:spPr>
          <a:xfrm flipV="1">
            <a:off x="1451345" y="2732568"/>
            <a:ext cx="1244009" cy="108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9D2ABF7-691A-4ABB-BCE3-A7188C00CE84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 rot="16200000" flipH="1">
            <a:off x="4674679" y="5208964"/>
            <a:ext cx="130626" cy="2338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C555A84-9878-43DF-8029-A7B7053CF1F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7663417" y="6443330"/>
            <a:ext cx="42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1E027C8-EAE4-459C-A365-CF98120343A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9845748" y="6443330"/>
            <a:ext cx="1456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Projeto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Desenvolvido</a:t>
            </a:r>
            <a:r>
              <a:rPr lang="en-US" i="1" dirty="0">
                <a:latin typeface="+mj-lt"/>
              </a:rPr>
              <a:t> com o intuit de </a:t>
            </a:r>
            <a:r>
              <a:rPr lang="en-US" i="1" dirty="0" err="1">
                <a:latin typeface="+mj-lt"/>
              </a:rPr>
              <a:t>facilitar</a:t>
            </a:r>
            <a:r>
              <a:rPr lang="en-US" i="1" dirty="0">
                <a:latin typeface="+mj-lt"/>
              </a:rPr>
              <a:t> o </a:t>
            </a:r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para </a:t>
            </a:r>
            <a:r>
              <a:rPr lang="en-US" i="1" dirty="0" err="1">
                <a:latin typeface="+mj-lt"/>
              </a:rPr>
              <a:t>diversos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clientes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empregados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etc</a:t>
            </a:r>
            <a:r>
              <a:rPr lang="en-US" i="1" dirty="0">
                <a:latin typeface="+mj-lt"/>
              </a:rPr>
              <a:t> e democratizer o </a:t>
            </a:r>
            <a:r>
              <a:rPr lang="en-US" i="1" dirty="0" err="1">
                <a:latin typeface="+mj-lt"/>
              </a:rPr>
              <a:t>acesso</a:t>
            </a:r>
            <a:r>
              <a:rPr lang="en-US" i="1" dirty="0">
                <a:latin typeface="+mj-lt"/>
              </a:rPr>
              <a:t> a scripts de </a:t>
            </a:r>
            <a:r>
              <a:rPr lang="en-US" i="1" dirty="0" err="1">
                <a:latin typeface="+mj-lt"/>
              </a:rPr>
              <a:t>alta</a:t>
            </a:r>
            <a:r>
              <a:rPr lang="en-US" i="1" dirty="0">
                <a:latin typeface="+mj-lt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58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0070C0"/>
                </a:solidFill>
                <a:latin typeface="+mn-lt"/>
              </a:rPr>
              <a:t>Participantes</a:t>
            </a:r>
            <a:endParaRPr lang="en-US" sz="6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j-lt"/>
              </a:rPr>
              <a:t>João Gabriel </a:t>
            </a:r>
            <a:r>
              <a:rPr lang="en-US" i="1" dirty="0" err="1">
                <a:latin typeface="+mj-lt"/>
              </a:rPr>
              <a:t>Maciel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Linkedin</a:t>
            </a:r>
            <a:r>
              <a:rPr lang="en-US" i="1" dirty="0">
                <a:latin typeface="+mj-lt"/>
              </a:rPr>
              <a:t>: https://www.linkedin.com/in/jo%C3%A3o-gabriel-maciel-288637163/</a:t>
            </a:r>
          </a:p>
          <a:p>
            <a:pPr marL="457200" lvl="1" indent="0">
              <a:buNone/>
            </a:pPr>
            <a:r>
              <a:rPr lang="en-US" i="1" dirty="0">
                <a:latin typeface="+mj-lt"/>
              </a:rPr>
              <a:t>Instagram: @devdragao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Tecnologias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>
                <a:latin typeface="+mj-lt"/>
              </a:rPr>
              <a:t>Python</a:t>
            </a:r>
          </a:p>
          <a:p>
            <a:r>
              <a:rPr lang="en-US" i="1" dirty="0">
                <a:latin typeface="+mj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900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Bibliotecas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os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platform</a:t>
            </a:r>
          </a:p>
          <a:p>
            <a:r>
              <a:rPr lang="en-US" i="1" dirty="0">
                <a:latin typeface="+mj-lt"/>
              </a:rPr>
              <a:t>datetime</a:t>
            </a:r>
          </a:p>
          <a:p>
            <a:r>
              <a:rPr lang="en-US" i="1" dirty="0" err="1">
                <a:latin typeface="+mj-lt"/>
              </a:rPr>
              <a:t>smtplib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5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+mn-lt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 err="1">
                <a:latin typeface="+mj-lt"/>
              </a:rPr>
              <a:t>interessado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email</a:t>
            </a:r>
          </a:p>
          <a:p>
            <a:r>
              <a:rPr lang="en-US" i="1" dirty="0" err="1">
                <a:latin typeface="+mj-lt"/>
              </a:rPr>
              <a:t>outlookMail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log</a:t>
            </a:r>
          </a:p>
          <a:p>
            <a:r>
              <a:rPr lang="en-US" i="1" dirty="0" err="1">
                <a:latin typeface="+mj-lt"/>
              </a:rPr>
              <a:t>dispositivo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ambiente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database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7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Interessado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Interessado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51837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38061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B49115-2485-40F7-939A-7D6B5D80A84E}"/>
              </a:ext>
            </a:extLst>
          </p:cNvPr>
          <p:cNvSpPr txBox="1"/>
          <p:nvPr/>
        </p:nvSpPr>
        <p:spPr>
          <a:xfrm>
            <a:off x="3352800" y="46238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ValidaDataNascimento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Email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6244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352800" y="39340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CFC14-25F5-4E8C-B495-FB6FA69864DE}"/>
              </a:ext>
            </a:extLst>
          </p:cNvPr>
          <p:cNvSpPr txBox="1"/>
          <p:nvPr/>
        </p:nvSpPr>
        <p:spPr>
          <a:xfrm>
            <a:off x="3352800" y="438231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ValidaPlataforma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OutlookMail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53056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837534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Assunto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Origem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Destinatário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Corpo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SMP Server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SMTP Port</a:t>
            </a:r>
          </a:p>
        </p:txBody>
      </p:sp>
    </p:spTree>
    <p:extLst>
      <p:ext uri="{BB962C8B-B14F-4D97-AF65-F5344CB8AC3E}">
        <p14:creationId xmlns:p14="http://schemas.microsoft.com/office/powerpoint/2010/main" val="1260468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F542F24BDE4A8BDD1F998CE000E0" ma:contentTypeVersion="0" ma:contentTypeDescription="Create a new document." ma:contentTypeScope="" ma:versionID="83c008e66cd718e5434bebb35293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3894abc7ab974918b1bcad8e2aab8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A37AC-82B8-4757-B769-8788BA0CD13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305631-AD9C-4BAB-B2EF-E6B08D4CD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69BFB-2BFA-4153-B86E-B451C23AA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239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Disparador de e-mails</vt:lpstr>
      <vt:lpstr>Projeto</vt:lpstr>
      <vt:lpstr>Participantes</vt:lpstr>
      <vt:lpstr>Tecnologias</vt:lpstr>
      <vt:lpstr>Bibliotecas</vt:lpstr>
      <vt:lpstr>Classes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Disparador de e-mails</dc:title>
  <dc:creator>Joao Sousa</dc:creator>
  <cp:lastModifiedBy>Joao Sousa</cp:lastModifiedBy>
  <cp:revision>23</cp:revision>
  <dcterms:created xsi:type="dcterms:W3CDTF">2020-04-20T16:56:45Z</dcterms:created>
  <dcterms:modified xsi:type="dcterms:W3CDTF">2020-04-25T03:59:18Z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0x010100C3F2F542F24BDE4A8BDD1F998CE000E0</vt:lpwstr>
  </property>
</Properties>
</file>