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8" r:id="rId7"/>
    <p:sldId id="269" r:id="rId8"/>
    <p:sldId id="270" r:id="rId9"/>
    <p:sldId id="267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</a:rPr>
              <a:t>Disparador</a:t>
            </a:r>
            <a:r>
              <a:rPr lang="en-US" sz="7500" b="1" dirty="0">
                <a:solidFill>
                  <a:srgbClr val="0070C0"/>
                </a:solidFill>
              </a:rPr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latin typeface="+mj-lt"/>
              </a:rPr>
              <a:t>Aplicação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desenvolvida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disparar</a:t>
            </a:r>
            <a:r>
              <a:rPr lang="en-US" i="1" dirty="0">
                <a:latin typeface="+mj-lt"/>
              </a:rPr>
              <a:t>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estejam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listados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uma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tabela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latin typeface="+mj-lt"/>
              </a:rPr>
              <a:t>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71022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523766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6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F12672-5CCE-481A-A319-F32C59E6C57D}"/>
              </a:ext>
            </a:extLst>
          </p:cNvPr>
          <p:cNvSpPr/>
          <p:nvPr/>
        </p:nvSpPr>
        <p:spPr>
          <a:xfrm>
            <a:off x="350874" y="123337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Início</a:t>
            </a:r>
            <a:endParaRPr lang="en-US" sz="1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E68B7-FE40-41B6-9907-7B6A8AEA3F95}"/>
              </a:ext>
            </a:extLst>
          </p:cNvPr>
          <p:cNvSpPr/>
          <p:nvPr/>
        </p:nvSpPr>
        <p:spPr>
          <a:xfrm>
            <a:off x="11302408" y="622004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Fim</a:t>
            </a:r>
            <a:endParaRPr lang="en-US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6623C-060E-4017-A11E-E034A93ACEB0}"/>
              </a:ext>
            </a:extLst>
          </p:cNvPr>
          <p:cNvSpPr/>
          <p:nvPr/>
        </p:nvSpPr>
        <p:spPr>
          <a:xfrm>
            <a:off x="1467293" y="123337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Informa </a:t>
            </a:r>
            <a:r>
              <a:rPr lang="en-US" sz="1200" dirty="0" err="1"/>
              <a:t>Filtros</a:t>
            </a:r>
            <a:endParaRPr lang="en-US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462F30-440B-46E2-9459-75E242AF5A0C}"/>
              </a:ext>
            </a:extLst>
          </p:cNvPr>
          <p:cNvSpPr/>
          <p:nvPr/>
        </p:nvSpPr>
        <p:spPr>
          <a:xfrm>
            <a:off x="1322153" y="2601942"/>
            <a:ext cx="4497574" cy="37107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highlight>
                <a:srgbClr val="FFFF00"/>
              </a:highlight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AFBF22B7-335C-4048-81DE-D18E11FC919E}"/>
              </a:ext>
            </a:extLst>
          </p:cNvPr>
          <p:cNvSpPr/>
          <p:nvPr/>
        </p:nvSpPr>
        <p:spPr>
          <a:xfrm>
            <a:off x="3716080" y="1052624"/>
            <a:ext cx="1754372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Dados </a:t>
            </a:r>
            <a:r>
              <a:rPr lang="en-US" sz="1200" dirty="0" err="1"/>
              <a:t>existem</a:t>
            </a:r>
            <a:r>
              <a:rPr lang="en-US" sz="1200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289981-04AA-46F2-8DF2-09728EF174B6}"/>
              </a:ext>
            </a:extLst>
          </p:cNvPr>
          <p:cNvSpPr/>
          <p:nvPr/>
        </p:nvSpPr>
        <p:spPr>
          <a:xfrm>
            <a:off x="10281683" y="54332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Cancela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A60CD-D8FF-4D15-BD9C-9CB019B8D2F9}"/>
              </a:ext>
            </a:extLst>
          </p:cNvPr>
          <p:cNvSpPr/>
          <p:nvPr/>
        </p:nvSpPr>
        <p:spPr>
          <a:xfrm>
            <a:off x="8091376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Finalização</a:t>
            </a:r>
            <a:endParaRPr lang="en-US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15F7D8-2F2F-4DE4-9D6A-B9C298CFC09D}"/>
              </a:ext>
            </a:extLst>
          </p:cNvPr>
          <p:cNvSpPr/>
          <p:nvPr/>
        </p:nvSpPr>
        <p:spPr>
          <a:xfrm>
            <a:off x="5947714" y="125139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Pede</a:t>
            </a:r>
            <a:r>
              <a:rPr lang="en-US" sz="1200" dirty="0"/>
              <a:t> </a:t>
            </a:r>
            <a:r>
              <a:rPr lang="en-US" sz="1200" dirty="0" err="1"/>
              <a:t>confirmação</a:t>
            </a:r>
            <a:endParaRPr lang="en-US" sz="1200" dirty="0"/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0D2A25C7-11CE-46F9-9406-44144A4758EA}"/>
              </a:ext>
            </a:extLst>
          </p:cNvPr>
          <p:cNvSpPr/>
          <p:nvPr/>
        </p:nvSpPr>
        <p:spPr>
          <a:xfrm>
            <a:off x="8091376" y="1031358"/>
            <a:ext cx="1844746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confirmou</a:t>
            </a:r>
            <a:r>
              <a:rPr lang="en-US" sz="1200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52AB92-6A61-4417-AE54-B92949AF0D6A}"/>
              </a:ext>
            </a:extLst>
          </p:cNvPr>
          <p:cNvSpPr/>
          <p:nvPr/>
        </p:nvSpPr>
        <p:spPr>
          <a:xfrm>
            <a:off x="8136563" y="2523798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Busca</a:t>
            </a:r>
            <a:r>
              <a:rPr lang="en-US" sz="1200" dirty="0"/>
              <a:t>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A22ABE-904D-4BE1-9AE6-0DB31A792AEA}"/>
              </a:ext>
            </a:extLst>
          </p:cNvPr>
          <p:cNvSpPr/>
          <p:nvPr/>
        </p:nvSpPr>
        <p:spPr>
          <a:xfrm>
            <a:off x="2695354" y="250928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Execução</a:t>
            </a:r>
            <a:endParaRPr lang="en-US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286AD8-EC10-4720-A2F8-F5946EE99547}"/>
              </a:ext>
            </a:extLst>
          </p:cNvPr>
          <p:cNvSpPr/>
          <p:nvPr/>
        </p:nvSpPr>
        <p:spPr>
          <a:xfrm>
            <a:off x="4944141" y="3811772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 </a:t>
            </a:r>
            <a:r>
              <a:rPr lang="en-US" sz="1200" dirty="0" err="1"/>
              <a:t>parâmetros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B87902-2A2B-46D3-B25C-D29D160A0612}"/>
              </a:ext>
            </a:extLst>
          </p:cNvPr>
          <p:cNvSpPr/>
          <p:nvPr/>
        </p:nvSpPr>
        <p:spPr>
          <a:xfrm>
            <a:off x="4449726" y="533754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Dispara</a:t>
            </a:r>
            <a:r>
              <a:rPr lang="en-US" sz="1200" dirty="0"/>
              <a:t>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8F1AF0-4271-4BAE-9CC9-DB8F5488F2D8}"/>
              </a:ext>
            </a:extLst>
          </p:cNvPr>
          <p:cNvSpPr/>
          <p:nvPr/>
        </p:nvSpPr>
        <p:spPr>
          <a:xfrm>
            <a:off x="1084522" y="5369441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Insere</a:t>
            </a:r>
            <a:r>
              <a:rPr lang="en-US" sz="1200" dirty="0"/>
              <a:t> Dados 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2DCA9D7-B9DE-4BE4-908F-5AA3D4B679E9}"/>
              </a:ext>
            </a:extLst>
          </p:cNvPr>
          <p:cNvSpPr/>
          <p:nvPr/>
        </p:nvSpPr>
        <p:spPr>
          <a:xfrm>
            <a:off x="574159" y="382240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Resultado</a:t>
            </a:r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3EE6A1-8E51-444D-A8BF-11C9CD927A03}"/>
              </a:ext>
            </a:extLst>
          </p:cNvPr>
          <p:cNvSpPr txBox="1"/>
          <p:nvPr/>
        </p:nvSpPr>
        <p:spPr>
          <a:xfrm>
            <a:off x="2623368" y="2182481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Looping de </a:t>
            </a:r>
            <a:r>
              <a:rPr lang="en-US" b="1" dirty="0" err="1">
                <a:solidFill>
                  <a:srgbClr val="00B0F0"/>
                </a:solidFill>
              </a:rPr>
              <a:t>disparo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FB6A7D-184B-4B2C-8B2E-9DD7C1508089}"/>
              </a:ext>
            </a:extLst>
          </p:cNvPr>
          <p:cNvSpPr/>
          <p:nvPr/>
        </p:nvSpPr>
        <p:spPr>
          <a:xfrm>
            <a:off x="5964866" y="25228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Inicia</a:t>
            </a:r>
            <a:r>
              <a:rPr lang="en-US" sz="1200" dirty="0"/>
              <a:t> Looping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BDE15B-9967-4A18-888E-840F175DF528}"/>
              </a:ext>
            </a:extLst>
          </p:cNvPr>
          <p:cNvSpPr/>
          <p:nvPr/>
        </p:nvSpPr>
        <p:spPr>
          <a:xfrm>
            <a:off x="5909045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Imprime</a:t>
            </a:r>
            <a:r>
              <a:rPr lang="en-US" sz="1200" dirty="0"/>
              <a:t> </a:t>
            </a:r>
            <a:r>
              <a:rPr lang="en-US" sz="1200" dirty="0" err="1"/>
              <a:t>relatório</a:t>
            </a:r>
            <a:r>
              <a:rPr lang="en-US" sz="1200" dirty="0"/>
              <a:t>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04AE57-1D3A-41DF-9116-91B3CC59B92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84521" y="1456661"/>
            <a:ext cx="3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2616D9-4ED2-4B86-B764-C62F4D0949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8818" y="1477926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63B554-9F69-43EB-9F60-A1FF3C58E8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470452" y="1474677"/>
            <a:ext cx="477262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22EAF63-765A-4787-8BBA-4C9198A305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02086" y="1456660"/>
            <a:ext cx="389290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4E8AD0-C518-48E8-91A5-20842C45DBE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9936122" y="1456660"/>
            <a:ext cx="1222747" cy="39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251F58-02B1-49F9-A7B6-99DEEE3C52C7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8968563" y="5656520"/>
            <a:ext cx="1313121" cy="56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08B25B1-60FD-485F-8B4F-BF4681D16F0C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5685760" y="-39871"/>
            <a:ext cx="4380613" cy="6565603"/>
          </a:xfrm>
          <a:prstGeom prst="bentConnector3">
            <a:avLst>
              <a:gd name="adj1" fmla="val -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FEA084F-4D19-49F3-BE8A-7D08F32E664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3749" y="1881962"/>
            <a:ext cx="0" cy="6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7830D3F-DC8C-4EB7-9026-2CB5878D39A6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 flipV="1">
            <a:off x="7719238" y="2746121"/>
            <a:ext cx="417325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DDECF2A-1134-438D-8B03-B5ADFD4E9FE9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449726" y="2732568"/>
            <a:ext cx="1515140" cy="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85C9E01-34AD-401D-9DF2-F480B18F5D69}"/>
              </a:ext>
            </a:extLst>
          </p:cNvPr>
          <p:cNvCxnSpPr>
            <a:stCxn id="13" idx="3"/>
          </p:cNvCxnSpPr>
          <p:nvPr/>
        </p:nvCxnSpPr>
        <p:spPr>
          <a:xfrm>
            <a:off x="4449726" y="2732568"/>
            <a:ext cx="1259357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990E40C-8EC9-441C-B120-F40A99F550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26912" y="4258339"/>
            <a:ext cx="494415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C20C39B-3C2D-4B22-8126-765817F8C4D7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 flipH="1">
            <a:off x="3646442" y="4103641"/>
            <a:ext cx="14835" cy="3346105"/>
          </a:xfrm>
          <a:prstGeom prst="bentConnector3">
            <a:avLst>
              <a:gd name="adj1" fmla="val -510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B97373-EE43-441F-A435-682CC0EE819F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1451345" y="4268971"/>
            <a:ext cx="510363" cy="11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4133730-F530-4CB0-B5EE-633675F96029}"/>
              </a:ext>
            </a:extLst>
          </p:cNvPr>
          <p:cNvCxnSpPr>
            <a:stCxn id="17" idx="0"/>
            <a:endCxn id="13" idx="1"/>
          </p:cNvCxnSpPr>
          <p:nvPr/>
        </p:nvCxnSpPr>
        <p:spPr>
          <a:xfrm flipV="1">
            <a:off x="1451345" y="2732568"/>
            <a:ext cx="1244009" cy="108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9D2ABF7-691A-4ABB-BCE3-A7188C00CE8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 rot="16200000" flipH="1">
            <a:off x="4674679" y="5208964"/>
            <a:ext cx="130626" cy="233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C555A84-9878-43DF-8029-A7B7053CF1F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7663417" y="6443330"/>
            <a:ext cx="42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1E027C8-EAE4-459C-A365-CF98120343A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845748" y="6443330"/>
            <a:ext cx="1456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Projeto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Desenvolvido</a:t>
            </a:r>
            <a:r>
              <a:rPr lang="en-US" i="1" dirty="0">
                <a:latin typeface="+mj-lt"/>
              </a:rPr>
              <a:t> com o intuit de </a:t>
            </a:r>
            <a:r>
              <a:rPr lang="en-US" i="1" dirty="0" err="1">
                <a:latin typeface="+mj-lt"/>
              </a:rPr>
              <a:t>facilitar</a:t>
            </a:r>
            <a:r>
              <a:rPr lang="en-US" i="1" dirty="0">
                <a:latin typeface="+mj-lt"/>
              </a:rPr>
              <a:t> o </a:t>
            </a:r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para </a:t>
            </a:r>
            <a:r>
              <a:rPr lang="en-US" i="1" dirty="0" err="1">
                <a:latin typeface="+mj-lt"/>
              </a:rPr>
              <a:t>diversos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clientes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empregados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etc</a:t>
            </a:r>
            <a:r>
              <a:rPr lang="en-US" i="1" dirty="0">
                <a:latin typeface="+mj-lt"/>
              </a:rPr>
              <a:t> e democratizer o </a:t>
            </a:r>
            <a:r>
              <a:rPr lang="en-US" i="1" dirty="0" err="1">
                <a:latin typeface="+mj-lt"/>
              </a:rPr>
              <a:t>acesso</a:t>
            </a:r>
            <a:r>
              <a:rPr lang="en-US" i="1" dirty="0">
                <a:latin typeface="+mj-lt"/>
              </a:rPr>
              <a:t> a scripts de </a:t>
            </a:r>
            <a:r>
              <a:rPr lang="en-US" i="1" dirty="0" err="1">
                <a:latin typeface="+mj-lt"/>
              </a:rPr>
              <a:t>alta</a:t>
            </a:r>
            <a:r>
              <a:rPr lang="en-US" i="1" dirty="0">
                <a:latin typeface="+mj-lt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58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70C0"/>
                </a:solidFill>
                <a:latin typeface="+mn-lt"/>
              </a:rPr>
              <a:t>Participantes</a:t>
            </a:r>
            <a:endParaRPr lang="en-US" sz="6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</a:rPr>
              <a:t>João Gabriel </a:t>
            </a:r>
            <a:r>
              <a:rPr lang="en-US" i="1" dirty="0" err="1">
                <a:latin typeface="+mj-lt"/>
              </a:rPr>
              <a:t>Maciel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Linkedin</a:t>
            </a:r>
            <a:r>
              <a:rPr lang="en-US" i="1" dirty="0">
                <a:latin typeface="+mj-lt"/>
              </a:rPr>
              <a:t>: https://www.linkedin.com/in/jo%C3%A3o-gabriel-maciel-288637163/</a:t>
            </a:r>
          </a:p>
          <a:p>
            <a:pPr marL="457200" lvl="1" indent="0">
              <a:buNone/>
            </a:pPr>
            <a:r>
              <a:rPr lang="en-US" i="1" dirty="0">
                <a:latin typeface="+mj-lt"/>
              </a:rPr>
              <a:t>Instagram: @devdragao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Tecnologias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>
                <a:latin typeface="+mj-lt"/>
              </a:rPr>
              <a:t>Python</a:t>
            </a:r>
          </a:p>
          <a:p>
            <a:r>
              <a:rPr lang="en-US" i="1" dirty="0">
                <a:latin typeface="+mj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900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Bibliotecas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os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platform</a:t>
            </a:r>
          </a:p>
          <a:p>
            <a:r>
              <a:rPr lang="en-US" i="1" dirty="0">
                <a:latin typeface="+mj-lt"/>
              </a:rPr>
              <a:t>datetime</a:t>
            </a: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5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+mn-lt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interessado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email</a:t>
            </a:r>
          </a:p>
          <a:p>
            <a:r>
              <a:rPr lang="en-US" i="1" dirty="0" err="1">
                <a:latin typeface="+mj-lt"/>
              </a:rPr>
              <a:t>outlookMail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log</a:t>
            </a:r>
          </a:p>
          <a:p>
            <a:r>
              <a:rPr lang="en-US" i="1" dirty="0" err="1">
                <a:latin typeface="+mj-lt"/>
              </a:rPr>
              <a:t>dispositivo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ambiente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database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7237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SMPT Server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Enviar</a:t>
            </a:r>
            <a:r>
              <a:rPr lang="en-US" dirty="0">
                <a:solidFill>
                  <a:schemeClr val="bg1"/>
                </a:solidFill>
              </a:rPr>
              <a:t> e-mail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Retorna</a:t>
            </a:r>
            <a:r>
              <a:rPr lang="en-US" dirty="0">
                <a:solidFill>
                  <a:schemeClr val="bg1"/>
                </a:solidFill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233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Disparador de e-mails</vt:lpstr>
      <vt:lpstr>Projeto</vt:lpstr>
      <vt:lpstr>Participantes</vt:lpstr>
      <vt:lpstr>Tecnologias</vt:lpstr>
      <vt:lpstr>Bibliotecas</vt:lpstr>
      <vt:lpstr>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14</cp:revision>
  <dcterms:created xsi:type="dcterms:W3CDTF">2020-04-20T16:56:45Z</dcterms:created>
  <dcterms:modified xsi:type="dcterms:W3CDTF">2020-04-20T19:02:44Z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