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296A7-20D4-45F1-A21F-3A5D0A9D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A813F3-1506-401D-8083-3EB542392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10F5E6-3739-4A4B-B81C-7EE4609C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91F0A-0912-4E87-AE62-E02B363B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F3561-2C57-4E75-80F2-A5177854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5430A-62F6-42B9-BBBF-7DEE8401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49B5F4-CD9B-45B8-9C03-65A96B4FE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7A29B-8614-43AF-8354-2BF8A70B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3E36D-5C08-4308-8EAF-5976BF30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E6CBB-B396-42A8-9174-1196F3F0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91367C-5360-4518-AF24-2B576013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5B7EC5-B100-44D3-8D2B-730076A75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76B36-56BA-47FB-A6F7-E6A74367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7EF06-A4F8-414A-AB18-B1F5EDF2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8765A-E801-4ACF-A022-853BB012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42C05-0993-4924-9B3C-D95AC2F8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3F883-A5EF-4EE3-80A0-DB32A08C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B6334-A6C7-4ED8-96D0-B6A4CEB3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5FDBA-6278-4ED4-8216-6684E747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E9764-9EAE-4B9A-BA5F-AFF6764B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1798-8218-4113-BB0B-3142BCC0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16627C-78F8-47B1-93F5-88EACA24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4A6E7-AD5D-40B9-9DB0-17C18FFE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BCE08-7F48-4DAD-9290-AACD1F3E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BFC2A-9702-4C8C-A30F-D1D02506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0585-2B26-447A-8397-B910BB1E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E4268F-264B-4BE5-8383-C2F9A7A00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C3C32C-09B3-4F3B-9D15-BBF62C18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19F053-4112-43F5-85FE-2770A15A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895A47-1C1F-4368-B699-821F3CFE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8ED4A2-F10D-46A2-AFA2-B1F757C1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AE49B-F074-4422-9FC9-19DFE2F5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C29B6-1A47-4E52-AAC0-401798BE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1A14A-326B-44FC-A63F-BD682BD6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E83377-01D3-43DA-8128-E4663D4B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DC521-41F4-4732-9E19-91B56FC75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4943D8-900C-4AEC-A140-ED59932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153ED8-5425-426E-9A4B-310B2F16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25FB47-157C-4A50-8FDC-EE9B46CA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5D1F-13E5-4C0A-86DD-14807A5A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76C088-AADD-4237-978B-EAE0A99B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5BC60D-AAC7-4EE0-A38A-5C259E9A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CBDC2B-3A33-48AD-B0F3-C6953ED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9C86A9-D905-495C-85F5-643B19C4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B9FD95-F95A-4893-9290-85E96B92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9665EF-2F0D-417B-B2B6-10EB6D87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A3EC-D4C7-4DE5-80AF-5EAB7F19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2AD29-8286-4827-9AE4-D1D967EE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682CF-98C6-43AD-B09C-FCEBD826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7AC77-984C-4D34-A4C7-4D32627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3BAEA7-C312-4E53-8FD8-AA95CF5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7E521-23AA-4BC3-9A03-8D7D57C4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E2C61-0583-499A-B8D3-BFECCA9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9FE23B-66C7-417E-A062-D6C29E5D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F48155-7BC0-4E14-803B-D09B5002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63D23-2E26-49B3-8A3E-11647955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BA1292-3FF0-4049-8CE5-5A35B8FA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70A897-BFC3-4F06-8630-EE8FEBA8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4B9528-9AF3-4D30-91CF-2A77F38B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29935-0DA7-4C2D-B0E5-E8B27F93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A114C-83B8-48A2-A0E8-78648D64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CE6F-1D0A-4071-99E3-A2D64F5A966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D3061-41BD-4A88-9343-E932AD717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8D230-696B-4F57-847C-DCED7E11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99E56-CD4E-4FEB-82E6-8EB8A102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126"/>
            <a:ext cx="9144000" cy="2387600"/>
          </a:xfrm>
        </p:spPr>
        <p:txBody>
          <a:bodyPr/>
          <a:lstStyle/>
          <a:p>
            <a:r>
              <a:rPr lang="en-US" sz="7200" b="1" dirty="0" err="1"/>
              <a:t>Disparador</a:t>
            </a:r>
            <a:r>
              <a:rPr lang="en-US" b="1" dirty="0"/>
              <a:t> de e-mails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C949D-130B-43B8-8029-85DCBA25E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/>
              <a:t>Aplicação</a:t>
            </a:r>
            <a:r>
              <a:rPr lang="en-US" i="1" dirty="0"/>
              <a:t> </a:t>
            </a:r>
            <a:r>
              <a:rPr lang="en-US" i="1" dirty="0" err="1"/>
              <a:t>desenvolvida</a:t>
            </a:r>
            <a:r>
              <a:rPr lang="en-US" i="1" dirty="0"/>
              <a:t> para </a:t>
            </a:r>
            <a:r>
              <a:rPr lang="en-US" i="1" dirty="0" err="1"/>
              <a:t>disparar</a:t>
            </a:r>
            <a:r>
              <a:rPr lang="en-US" i="1" dirty="0"/>
              <a:t> e-mails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massa</a:t>
            </a:r>
            <a:r>
              <a:rPr lang="en-US" i="1" dirty="0"/>
              <a:t> para </a:t>
            </a:r>
            <a:r>
              <a:rPr lang="en-US" i="1" dirty="0" err="1"/>
              <a:t>interessados</a:t>
            </a:r>
            <a:r>
              <a:rPr lang="en-US" i="1" dirty="0"/>
              <a:t> que </a:t>
            </a:r>
            <a:r>
              <a:rPr lang="en-US" i="1" dirty="0" err="1"/>
              <a:t>estejam</a:t>
            </a:r>
            <a:r>
              <a:rPr lang="en-US" i="1" dirty="0"/>
              <a:t> </a:t>
            </a:r>
            <a:r>
              <a:rPr lang="en-US" i="1" dirty="0" err="1"/>
              <a:t>listados</a:t>
            </a:r>
            <a:r>
              <a:rPr lang="en-US" i="1" dirty="0"/>
              <a:t>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uma</a:t>
            </a:r>
            <a:r>
              <a:rPr lang="en-US" i="1" dirty="0"/>
              <a:t> </a:t>
            </a:r>
            <a:r>
              <a:rPr lang="en-US" i="1" dirty="0" err="1"/>
              <a:t>tabela</a:t>
            </a:r>
            <a:r>
              <a:rPr lang="en-US" i="1" dirty="0"/>
              <a:t> </a:t>
            </a:r>
            <a:r>
              <a:rPr lang="en-US" i="1" dirty="0" err="1"/>
              <a:t>em</a:t>
            </a:r>
            <a:r>
              <a:rPr lang="en-US" i="1" dirty="0"/>
              <a:t> MySQL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0F6092-9D62-4556-816E-4DC84E99D8CE}"/>
              </a:ext>
            </a:extLst>
          </p:cNvPr>
          <p:cNvSpPr txBox="1"/>
          <p:nvPr/>
        </p:nvSpPr>
        <p:spPr>
          <a:xfrm>
            <a:off x="7464056" y="4276030"/>
            <a:ext cx="2449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Desenvolvido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por: João Gabriel</a:t>
            </a:r>
          </a:p>
        </p:txBody>
      </p:sp>
    </p:spTree>
    <p:extLst>
      <p:ext uri="{BB962C8B-B14F-4D97-AF65-F5344CB8AC3E}">
        <p14:creationId xmlns:p14="http://schemas.microsoft.com/office/powerpoint/2010/main" val="24751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Interessado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Interessado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51837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de Nascimento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38061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B49115-2485-40F7-939A-7D6B5D80A84E}"/>
              </a:ext>
            </a:extLst>
          </p:cNvPr>
          <p:cNvSpPr txBox="1"/>
          <p:nvPr/>
        </p:nvSpPr>
        <p:spPr>
          <a:xfrm>
            <a:off x="3352800" y="462381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ValidaDataNascimento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3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Email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62446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Plataforma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3352800" y="393404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2CFC14-25F5-4E8C-B495-FB6FA69864DE}"/>
              </a:ext>
            </a:extLst>
          </p:cNvPr>
          <p:cNvSpPr txBox="1"/>
          <p:nvPr/>
        </p:nvSpPr>
        <p:spPr>
          <a:xfrm>
            <a:off x="3352800" y="4382315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Plataforma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ValidaPlataforma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OutlookMail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88034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772379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Assunto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Origem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Destinatário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Corpo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SMPT Server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4CC84C-1387-400A-9A5E-54007618BFFB}"/>
              </a:ext>
            </a:extLst>
          </p:cNvPr>
          <p:cNvSpPr txBox="1"/>
          <p:nvPr/>
        </p:nvSpPr>
        <p:spPr>
          <a:xfrm>
            <a:off x="3352800" y="519149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Enviar</a:t>
            </a:r>
            <a:r>
              <a:rPr lang="en-US" dirty="0">
                <a:solidFill>
                  <a:schemeClr val="bg1"/>
                </a:solidFill>
              </a:rPr>
              <a:t> e-mail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Retorna</a:t>
            </a:r>
            <a:r>
              <a:rPr lang="en-US" dirty="0">
                <a:solidFill>
                  <a:schemeClr val="bg1"/>
                </a:solidFill>
              </a:rPr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126046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Log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88034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Log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347715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Dispositivo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Ambiente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4CC84C-1387-400A-9A5E-54007618BFFB}"/>
              </a:ext>
            </a:extLst>
          </p:cNvPr>
          <p:cNvSpPr txBox="1"/>
          <p:nvPr/>
        </p:nvSpPr>
        <p:spPr>
          <a:xfrm>
            <a:off x="3352800" y="519149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RegitraLogTXT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RegistraLogSQL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0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Dispositivo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437861" y="421049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57001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Login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Sistema </a:t>
            </a:r>
            <a:r>
              <a:rPr lang="en-US" dirty="0" err="1">
                <a:solidFill>
                  <a:schemeClr val="bg1"/>
                </a:solidFill>
              </a:rPr>
              <a:t>Operacional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7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Ambiente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22112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Ambiente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782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Horario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0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Database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71022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374427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Porta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Host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CursorClass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Charset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BAC4BC-0F1A-4C39-B300-767AD1F4D33B}"/>
              </a:ext>
            </a:extLst>
          </p:cNvPr>
          <p:cNvSpPr txBox="1"/>
          <p:nvPr/>
        </p:nvSpPr>
        <p:spPr>
          <a:xfrm>
            <a:off x="3352800" y="523766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BuscaRegistro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InsereRegistro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Fluxograma</a:t>
            </a:r>
            <a:r>
              <a:rPr lang="en-US" sz="4800" b="1" dirty="0"/>
              <a:t> da </a:t>
            </a:r>
            <a:r>
              <a:rPr lang="en-US" sz="4800" b="1" dirty="0" err="1"/>
              <a:t>aplicação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347762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F542F24BDE4A8BDD1F998CE000E0" ma:contentTypeVersion="0" ma:contentTypeDescription="Create a new document." ma:contentTypeScope="" ma:versionID="83c008e66cd718e5434bebb3529300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3894abc7ab974918b1bcad8e2aab8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369BFB-2BFA-4153-B86E-B451C23AA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305631-AD9C-4BAB-B2EF-E6B08D4CD9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A37AC-82B8-4757-B769-8788BA0CD134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112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Disparador de e-mails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Disparador de e-mails</dc:title>
  <dc:creator>Joao Sousa</dc:creator>
  <cp:lastModifiedBy>Joao Sousa</cp:lastModifiedBy>
  <cp:revision>6</cp:revision>
  <dcterms:created xsi:type="dcterms:W3CDTF">2020-04-20T16:56:45Z</dcterms:created>
  <dcterms:modified xsi:type="dcterms:W3CDTF">2020-04-20T18:11:25Z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0x010100C3F2F542F24BDE4A8BDD1F998CE000E0</vt:lpwstr>
  </property>
</Properties>
</file>