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CEC5-CEFA-4D06-AA26-69A41C666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7BC7F-DA75-41E6-9C66-E982FA3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7D3DD-A858-4FEF-8B4B-78F3C38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60D9B-C234-44A7-8336-662351FF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56451-5FAF-49C9-B7F9-B3DF494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CFDE1-2B30-4AB7-AFAE-5CE4D517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87C-9E03-4771-9140-A242ADF4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DFFCC-C2EE-469B-9B05-AF78EA7D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22365-4847-4A42-A060-1FA25552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F50D9-7F16-44B0-8A26-70B0F95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F88C9-FAD5-4117-821D-EF0FA2863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C5029-F4D1-46D4-909E-74E4E42A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672DA-52C5-416C-84B6-2CE7A3E5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2F5C1-4672-46F7-9CA3-90CD85D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25443-1C7A-4548-84AD-763597F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C2F4-3D08-46D3-82D9-0BB43999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F2FDA-18E9-4BCF-B580-5A6218A7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5E63D-6B99-4406-B5C8-26D62B31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FFC35-C276-400C-8467-233EF4F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F817F-7950-4E70-9D44-29690FD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A9EAF-8BD1-478F-BA32-059962E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AEACA-4DA7-4094-B253-2F779FD3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7CB90-F563-4571-8C72-3C82801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79D6D-7C57-4904-AA25-90888802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D8BCB-9AD9-49AC-A491-058B486A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F7B94-4D51-41C7-BA01-6B68B48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3F767-7353-4FC6-A5E6-559E557B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67846-1C42-4E10-8516-84A801A7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DFFA8-6794-49E1-9E42-0ED9227E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375D8-09F0-41BE-B070-CB0C5037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96FD2-A056-4AD7-A960-8D8FDBD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0D5E2-DB0F-464B-9C78-DFE16752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E752A-8133-4991-887D-781DDBF4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E34956-479D-49C8-93BC-BA7BB103B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B72B4C-A807-4C30-9FBC-9CC557D0F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C65E24-DCBE-4724-8EAA-0496BDCC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F9B19E-B36D-4807-B128-38A9EE55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2FFA7-917E-4AE5-AF07-FEECC046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0B7FA3-89E8-4871-901E-47640F56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23EA-49C1-4A5C-B67B-3DCD24A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2090BC-9D2F-422B-A4B4-347F890F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DF279-8B1C-40B5-8F2E-5129A296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10BD40-8277-442E-8C81-078E6A8A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3DDE2A-C923-45FB-932B-9482967A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38A63B-EFA5-45AB-B8EC-1467C697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9E55CC-8F91-49DE-AC52-5E82D86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B055-0037-42E1-BE69-FDC7986C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B378B-F308-481E-8772-925AF03D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EE333-E2D0-4A42-9922-109CDDB4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4B2F1-DAF9-4486-B9FD-C510824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575D0-FACE-4301-AF7E-5B53D0C7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044688-DF06-4B05-9079-9955751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A0A3C-F491-4208-8514-811D18C0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DAF5DF-3C53-46CF-A719-5C513B49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CB94CD-5C8D-4548-AD9A-CC06D940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3AC32-59A8-4118-9136-9D7A43D6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DD610-F3BE-4324-A811-68ED42F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6F8B6-D587-49EC-807D-78FE1FE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EFE686-0B08-4576-80BC-EE839921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C17278-B7AF-4A3B-8864-4168E4BE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09614-17F4-40AA-8FFB-ECC37A017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EA39F-A462-417A-9E97-1F65793AB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9F14D-3755-45F4-B5C1-BADFFF9B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esa&#10;&#10;Descrição gerada automaticamente">
            <a:extLst>
              <a:ext uri="{FF2B5EF4-FFF2-40B4-BE49-F238E27FC236}">
                <a16:creationId xmlns:a16="http://schemas.microsoft.com/office/drawing/2014/main" id="{4352130D-05A4-46D9-9186-61DF9441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95" y="854338"/>
            <a:ext cx="4159624" cy="41596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5DCFB5-F172-4D45-A32A-E2B5F0107DEE}"/>
              </a:ext>
            </a:extLst>
          </p:cNvPr>
          <p:cNvSpPr txBox="1"/>
          <p:nvPr/>
        </p:nvSpPr>
        <p:spPr>
          <a:xfrm>
            <a:off x="4475182" y="4306076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meridia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2683D5-57EA-4F93-BCFD-734582C24AD1}"/>
              </a:ext>
            </a:extLst>
          </p:cNvPr>
          <p:cNvSpPr/>
          <p:nvPr/>
        </p:nvSpPr>
        <p:spPr>
          <a:xfrm>
            <a:off x="4044875" y="1118795"/>
            <a:ext cx="3657600" cy="415962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49ED4-108D-427D-B4B8-ACF4DE4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Fluxograma Meridia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F4B4FF2-355C-468E-831E-17D89FA5A241}"/>
              </a:ext>
            </a:extLst>
          </p:cNvPr>
          <p:cNvSpPr/>
          <p:nvPr/>
        </p:nvSpPr>
        <p:spPr>
          <a:xfrm>
            <a:off x="10567594" y="6164126"/>
            <a:ext cx="1484555" cy="2512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3DEDDE-282A-4F3D-8838-640DD7C9B9A2}"/>
              </a:ext>
            </a:extLst>
          </p:cNvPr>
          <p:cNvSpPr/>
          <p:nvPr/>
        </p:nvSpPr>
        <p:spPr>
          <a:xfrm>
            <a:off x="139848" y="3625322"/>
            <a:ext cx="2399852" cy="1021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Realiza 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752FDD-2C26-48A8-A1E8-4220CF3E3E93}"/>
              </a:ext>
            </a:extLst>
          </p:cNvPr>
          <p:cNvSpPr/>
          <p:nvPr/>
        </p:nvSpPr>
        <p:spPr>
          <a:xfrm>
            <a:off x="3345626" y="2509216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 contato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C66812-6D0F-4CFE-8483-80DF9ADCA0C0}"/>
              </a:ext>
            </a:extLst>
          </p:cNvPr>
          <p:cNvSpPr/>
          <p:nvPr/>
        </p:nvSpPr>
        <p:spPr>
          <a:xfrm>
            <a:off x="3345626" y="4867830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Disparo de mensagens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0E80CA-80D2-47E2-861D-EB3E88DC5C0C}"/>
              </a:ext>
            </a:extLst>
          </p:cNvPr>
          <p:cNvSpPr/>
          <p:nvPr/>
        </p:nvSpPr>
        <p:spPr>
          <a:xfrm>
            <a:off x="5956149" y="2101998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2032CE-6FB5-46B5-BA41-15B3FCE22ACD}"/>
              </a:ext>
            </a:extLst>
          </p:cNvPr>
          <p:cNvSpPr/>
          <p:nvPr/>
        </p:nvSpPr>
        <p:spPr>
          <a:xfrm>
            <a:off x="5956149" y="3496236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Visualizar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E01D3D-3925-46BA-9E6E-EEE8E4212798}"/>
              </a:ext>
            </a:extLst>
          </p:cNvPr>
          <p:cNvSpPr/>
          <p:nvPr/>
        </p:nvSpPr>
        <p:spPr>
          <a:xfrm>
            <a:off x="8566672" y="306687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AA072C-37D2-402D-918D-39A135F47BE0}"/>
              </a:ext>
            </a:extLst>
          </p:cNvPr>
          <p:cNvSpPr/>
          <p:nvPr/>
        </p:nvSpPr>
        <p:spPr>
          <a:xfrm>
            <a:off x="8566672" y="349892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Atualizar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99D6F91-28A3-4056-90C7-7E4EE7230CC5}"/>
              </a:ext>
            </a:extLst>
          </p:cNvPr>
          <p:cNvSpPr/>
          <p:nvPr/>
        </p:nvSpPr>
        <p:spPr>
          <a:xfrm>
            <a:off x="8566672" y="395248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2856A-CEB3-484B-B630-8B28C3EAF6BD}"/>
              </a:ext>
            </a:extLst>
          </p:cNvPr>
          <p:cNvSpPr/>
          <p:nvPr/>
        </p:nvSpPr>
        <p:spPr>
          <a:xfrm>
            <a:off x="5956149" y="4298789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WhatsApp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42EA0E2-AF1E-45EA-8456-7434C7231D4B}"/>
              </a:ext>
            </a:extLst>
          </p:cNvPr>
          <p:cNvSpPr/>
          <p:nvPr/>
        </p:nvSpPr>
        <p:spPr>
          <a:xfrm>
            <a:off x="5956149" y="4730833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Facebook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B045AEC-1C22-4038-8D04-28BDBA98C1C3}"/>
              </a:ext>
            </a:extLst>
          </p:cNvPr>
          <p:cNvSpPr/>
          <p:nvPr/>
        </p:nvSpPr>
        <p:spPr>
          <a:xfrm>
            <a:off x="5956149" y="516287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Instagram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01DCFF9-08FC-4BC6-8FDF-F3EF347EC9E5}"/>
              </a:ext>
            </a:extLst>
          </p:cNvPr>
          <p:cNvSpPr/>
          <p:nvPr/>
        </p:nvSpPr>
        <p:spPr>
          <a:xfrm>
            <a:off x="5956149" y="559665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Gmail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C3F288-F5FD-4C63-BA69-0C83F7C45A67}"/>
              </a:ext>
            </a:extLst>
          </p:cNvPr>
          <p:cNvSpPr/>
          <p:nvPr/>
        </p:nvSpPr>
        <p:spPr>
          <a:xfrm>
            <a:off x="5956149" y="602870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70CA27-4E44-4D92-98CB-FA545F78F824}"/>
              </a:ext>
            </a:extLst>
          </p:cNvPr>
          <p:cNvSpPr/>
          <p:nvPr/>
        </p:nvSpPr>
        <p:spPr>
          <a:xfrm>
            <a:off x="8566672" y="4857636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Emite relatório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2F22088-A36C-495A-B523-6B2639A38B92}"/>
              </a:ext>
            </a:extLst>
          </p:cNvPr>
          <p:cNvSpPr/>
          <p:nvPr/>
        </p:nvSpPr>
        <p:spPr>
          <a:xfrm>
            <a:off x="597496" y="1949568"/>
            <a:ext cx="1484555" cy="2512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Início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3653B0A-6054-475E-8FFC-7485EA66EF8B}"/>
              </a:ext>
            </a:extLst>
          </p:cNvPr>
          <p:cNvCxnSpPr>
            <a:stCxn id="29" idx="2"/>
            <a:endCxn id="6" idx="0"/>
          </p:cNvCxnSpPr>
          <p:nvPr/>
        </p:nvCxnSpPr>
        <p:spPr>
          <a:xfrm>
            <a:off x="1339774" y="2200801"/>
            <a:ext cx="0" cy="142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0AEEFAD-525E-49D2-A689-EFBDE41D6B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539700" y="3020204"/>
            <a:ext cx="805926" cy="1116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3B56444-8127-4ADE-AEB9-59DE55CA0AC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539700" y="4136310"/>
            <a:ext cx="805926" cy="1242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772C342-EC46-4EE9-A6D9-FF0F7190A08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745478" y="2307738"/>
            <a:ext cx="210671" cy="7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04F25E8-59F8-47C3-9289-46A5EF7B9AD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745478" y="3020204"/>
            <a:ext cx="210671" cy="681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C5F86D0-83D7-4DF0-8F5E-9FDF26EB66D0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8356001" y="3701976"/>
            <a:ext cx="210671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BEF6AD-D525-4BC7-863C-13CA7222E2C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356001" y="3272617"/>
            <a:ext cx="210671" cy="429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5B798FB-19E7-4F74-BEFF-D31640BCF99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8356001" y="3701976"/>
            <a:ext cx="210671" cy="45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653EAB6-A3D3-498F-9084-6306800B7B4C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 flipV="1">
            <a:off x="5745478" y="4504529"/>
            <a:ext cx="210671" cy="874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49">
            <a:extLst>
              <a:ext uri="{FF2B5EF4-FFF2-40B4-BE49-F238E27FC236}">
                <a16:creationId xmlns:a16="http://schemas.microsoft.com/office/drawing/2014/main" id="{F8E9B1EE-BD13-48D3-A188-02FF3417BC2A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5745478" y="4936573"/>
            <a:ext cx="210671" cy="44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49">
            <a:extLst>
              <a:ext uri="{FF2B5EF4-FFF2-40B4-BE49-F238E27FC236}">
                <a16:creationId xmlns:a16="http://schemas.microsoft.com/office/drawing/2014/main" id="{44BF9A58-2F4D-4E08-9CB5-BDD82B4468A9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5745478" y="5368617"/>
            <a:ext cx="210671" cy="1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9">
            <a:extLst>
              <a:ext uri="{FF2B5EF4-FFF2-40B4-BE49-F238E27FC236}">
                <a16:creationId xmlns:a16="http://schemas.microsoft.com/office/drawing/2014/main" id="{87E235DF-3DF3-4805-8FC0-C99176C0B5B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45478" y="5378818"/>
            <a:ext cx="210671" cy="42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49">
            <a:extLst>
              <a:ext uri="{FF2B5EF4-FFF2-40B4-BE49-F238E27FC236}">
                <a16:creationId xmlns:a16="http://schemas.microsoft.com/office/drawing/2014/main" id="{154D004C-A6D6-4876-9263-870659F80B98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5745478" y="5378818"/>
            <a:ext cx="210671" cy="85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4DBB4513-AA21-46BC-A6BF-55A3AB090F53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356001" y="4504529"/>
            <a:ext cx="210671" cy="864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FA873A0-93AF-44ED-B679-DC8FFD5D15B7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8356001" y="4936573"/>
            <a:ext cx="210671" cy="43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34EF32-8231-4197-895A-4C5CC9B11AB6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8356001" y="5368617"/>
            <a:ext cx="210671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2A1296B7-F730-492D-91B0-FDFBC41FFC84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8356001" y="5368624"/>
            <a:ext cx="210671" cy="433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5BCA00D3-1BAB-4E23-85EB-658E22EBA0A5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8356001" y="5368624"/>
            <a:ext cx="210671" cy="86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2CF9124E-3647-480A-8B3B-1B2AC740443F}"/>
              </a:ext>
            </a:extLst>
          </p:cNvPr>
          <p:cNvCxnSpPr>
            <a:stCxn id="12" idx="3"/>
            <a:endCxn id="5" idx="0"/>
          </p:cNvCxnSpPr>
          <p:nvPr/>
        </p:nvCxnSpPr>
        <p:spPr>
          <a:xfrm>
            <a:off x="8356001" y="2307738"/>
            <a:ext cx="2953871" cy="385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8A260DD6-2754-48B0-896A-E3DEAB42C97A}"/>
              </a:ext>
            </a:extLst>
          </p:cNvPr>
          <p:cNvCxnSpPr>
            <a:stCxn id="28" idx="3"/>
            <a:endCxn id="5" idx="0"/>
          </p:cNvCxnSpPr>
          <p:nvPr/>
        </p:nvCxnSpPr>
        <p:spPr>
          <a:xfrm>
            <a:off x="10966524" y="5368624"/>
            <a:ext cx="343348" cy="79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Fluxograma Meridia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Gabriel Maciel de Sousa</dc:creator>
  <cp:lastModifiedBy>João Gabriel Maciel de Sousa</cp:lastModifiedBy>
  <cp:revision>8</cp:revision>
  <dcterms:created xsi:type="dcterms:W3CDTF">2020-07-06T21:59:49Z</dcterms:created>
  <dcterms:modified xsi:type="dcterms:W3CDTF">2020-07-07T00:14:29Z</dcterms:modified>
</cp:coreProperties>
</file>