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0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E6816-9FEC-45CF-A20D-25CB95DBB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B28A48-C792-40C5-9E9A-DC58B418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65B349-5674-4059-A16E-68F87F30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45DFA6-45B6-4A47-BC12-5A2D7A94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0639A4-EA4A-4981-9CDA-E4E30A58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AB567-A9A3-47F8-8881-E15CE7C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7D7881-98E0-47B3-82D2-75F6C4FB5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ADCE34-9610-42BA-B17F-702065CD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87582-73D1-475B-A01D-1B9FE218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6136FD-E67E-49D0-A7C7-AEA2CBB1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C7B364-3090-49DA-A76F-DD9A5EAF5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C10C27-A902-4717-92C8-4EBAFE298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B4FDA-2442-4BF1-A110-6EA9C24E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D87CB-8841-46B6-AFF4-6655BB8E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05B82-3A41-4B08-9B27-B50B2C82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930B7-8CDA-4AB9-9B55-8E2634AE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0B87B-5EDC-44E1-84D5-762E3545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42186-E171-42CB-95FB-CEF6D43E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4BF2C-25D2-4A7D-A5D6-3A7C22EA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40841-3A6C-404A-9D23-B17CE611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D6CDA-C5EE-4C74-92F9-C6510CD1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7DCEA0-9E27-40CD-A42A-7A1894735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57693F-AE96-4276-8B06-E5CC3E60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E20E39-27B9-4694-93DD-EA071D72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E7A16-B78E-4753-8D7A-0804D587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37D1B-AC70-4CEA-8AB3-FC405428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8B855C-AD32-4DC0-A49E-6050277A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53AED5-6A57-4E6A-9E34-DCB99D003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172638-B68E-4960-B787-6588D948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BBD7AD-0430-4B5D-9415-8036B71E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E15CCD-798A-4E82-B848-59FD1E8B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BC03B-BDEB-4471-9EEE-F2B0DB64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F3C678-420E-42F4-93ED-6DEE3EE0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34C700-C230-454B-BC24-5053AE3D9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BD39F8-41A4-4EF1-947B-EB0713546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E28614-D18C-4B70-8B60-580DDDF3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E5CD0C-A24F-4D7F-A3CD-450A675C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4693D3-7E9B-407E-86ED-48FF1CB5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873D07-5183-47E9-A947-56549D10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7B71F-695E-4D0B-BE2F-B1AA4AE2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612D5A-BA5E-4C7E-9FE5-8BB15725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A038F1-B969-4EA3-A311-CA2E1FB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ED6BA0-A617-451E-8998-59962793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CC4F9D-ED6D-4339-AE88-EBFD7470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96E3DD-E1A8-42C5-A5E0-8954DB0D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C40DA-CEFF-4CCF-9999-4A1DD65B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0E4E2-2543-48B3-99ED-62607C72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C5E595-5B57-4E45-A30C-3FE18AC6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9EB6DD-4218-495D-BDB8-71B6EFDA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0BDC60-7C9D-40F6-B8C7-2BDEE331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40B87F-9F47-4D53-B63B-15AF0DB3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F6B959-ACD3-41E9-9897-D3262960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6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F7286-FEBF-4954-A6D6-3CBAFC9B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1EFC1-7355-4952-A891-DBF65F2A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5315F7-100F-43E0-9648-D7DE8B90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DF3507-A6E2-4ACD-8E9C-9D4EE879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FB3829-DB7F-46F1-B271-CB309CBD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EE701C-B05A-475B-B8F1-6570DE11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F09FB2-D26F-4FA6-812E-96DD7175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27B69A-2B3C-4365-AD4E-F53F5FC0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701F3C-1F4F-46DE-96EC-1618BF52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76B5-6187-49E3-BFD8-68C86CC2392A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88018-0947-4D02-8DC3-96FFBBA29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776989-8960-4B4D-A569-9D5B6179E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2F41-F143-49B5-BB6B-4967832738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4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D641F90-858B-4188-8B33-0BD0B798E819}"/>
              </a:ext>
            </a:extLst>
          </p:cNvPr>
          <p:cNvSpPr/>
          <p:nvPr/>
        </p:nvSpPr>
        <p:spPr>
          <a:xfrm>
            <a:off x="4147930" y="1550504"/>
            <a:ext cx="3896140" cy="4253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026BCA-9E16-47E3-8FB3-01CE5483C443}"/>
              </a:ext>
            </a:extLst>
          </p:cNvPr>
          <p:cNvSpPr txBox="1"/>
          <p:nvPr/>
        </p:nvSpPr>
        <p:spPr>
          <a:xfrm flipH="1">
            <a:off x="4147930" y="1643269"/>
            <a:ext cx="3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Habitualidade</a:t>
            </a:r>
            <a:endParaRPr lang="en-US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7981E1-485F-420B-B21D-6025CEA94AA5}"/>
              </a:ext>
            </a:extLst>
          </p:cNvPr>
          <p:cNvSpPr txBox="1"/>
          <p:nvPr/>
        </p:nvSpPr>
        <p:spPr>
          <a:xfrm flipH="1">
            <a:off x="4147930" y="2659365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Usuário</a:t>
            </a:r>
            <a:r>
              <a:rPr lang="en-US" dirty="0"/>
              <a:t> {}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Ambiente</a:t>
            </a:r>
            <a:r>
              <a:rPr lang="en-US" dirty="0"/>
              <a:t> {}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Dispositivo</a:t>
            </a:r>
            <a:r>
              <a:rPr lang="en-US" dirty="0"/>
              <a:t> {}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F7B34C-706D-4765-9B43-10809198EDE1}"/>
              </a:ext>
            </a:extLst>
          </p:cNvPr>
          <p:cNvSpPr txBox="1"/>
          <p:nvPr/>
        </p:nvSpPr>
        <p:spPr>
          <a:xfrm flipH="1">
            <a:off x="4147930" y="4304653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Usuário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Ambiente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Dispositivo</a:t>
            </a:r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5F6F9BF-7EC0-4A63-AFA0-3DC3073E575A}"/>
              </a:ext>
            </a:extLst>
          </p:cNvPr>
          <p:cNvCxnSpPr>
            <a:cxnSpLocks/>
          </p:cNvCxnSpPr>
          <p:nvPr/>
        </p:nvCxnSpPr>
        <p:spPr>
          <a:xfrm>
            <a:off x="4147930" y="4145627"/>
            <a:ext cx="3896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70AAA5B4-6A69-4199-A5F1-D6D64BF4718D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Classe</a:t>
            </a:r>
            <a:r>
              <a:rPr lang="en-US" sz="2800" dirty="0"/>
              <a:t>: </a:t>
            </a:r>
            <a:r>
              <a:rPr lang="en-US" sz="2800" i="1" dirty="0" err="1"/>
              <a:t>Habitualidade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25139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D641F90-858B-4188-8B33-0BD0B798E819}"/>
              </a:ext>
            </a:extLst>
          </p:cNvPr>
          <p:cNvSpPr/>
          <p:nvPr/>
        </p:nvSpPr>
        <p:spPr>
          <a:xfrm>
            <a:off x="4147930" y="1550504"/>
            <a:ext cx="3896140" cy="4253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026BCA-9E16-47E3-8FB3-01CE5483C443}"/>
              </a:ext>
            </a:extLst>
          </p:cNvPr>
          <p:cNvSpPr txBox="1"/>
          <p:nvPr/>
        </p:nvSpPr>
        <p:spPr>
          <a:xfrm flipH="1">
            <a:off x="4147930" y="1643269"/>
            <a:ext cx="3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Usuário</a:t>
            </a:r>
            <a:endParaRPr lang="en-US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7981E1-485F-420B-B21D-6025CEA94AA5}"/>
              </a:ext>
            </a:extLst>
          </p:cNvPr>
          <p:cNvSpPr txBox="1"/>
          <p:nvPr/>
        </p:nvSpPr>
        <p:spPr>
          <a:xfrm flipH="1">
            <a:off x="4147930" y="2712373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Login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Senha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E-mail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F7B34C-706D-4765-9B43-10809198EDE1}"/>
              </a:ext>
            </a:extLst>
          </p:cNvPr>
          <p:cNvSpPr txBox="1"/>
          <p:nvPr/>
        </p:nvSpPr>
        <p:spPr>
          <a:xfrm flipH="1">
            <a:off x="4147930" y="4304653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Login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Senha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E-mail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5F6F9BF-7EC0-4A63-AFA0-3DC3073E575A}"/>
              </a:ext>
            </a:extLst>
          </p:cNvPr>
          <p:cNvCxnSpPr>
            <a:cxnSpLocks/>
          </p:cNvCxnSpPr>
          <p:nvPr/>
        </p:nvCxnSpPr>
        <p:spPr>
          <a:xfrm>
            <a:off x="4147930" y="4145627"/>
            <a:ext cx="3896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C78E9DA1-CF3F-4873-A735-DA287EBE3B5C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Classe</a:t>
            </a:r>
            <a:r>
              <a:rPr lang="en-US" sz="2800" dirty="0"/>
              <a:t>: </a:t>
            </a:r>
            <a:r>
              <a:rPr lang="en-US" sz="2800" i="1" dirty="0" err="1"/>
              <a:t>Usuário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8784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D641F90-858B-4188-8B33-0BD0B798E819}"/>
              </a:ext>
            </a:extLst>
          </p:cNvPr>
          <p:cNvSpPr/>
          <p:nvPr/>
        </p:nvSpPr>
        <p:spPr>
          <a:xfrm>
            <a:off x="4147930" y="1550504"/>
            <a:ext cx="3896140" cy="4253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026BCA-9E16-47E3-8FB3-01CE5483C443}"/>
              </a:ext>
            </a:extLst>
          </p:cNvPr>
          <p:cNvSpPr txBox="1"/>
          <p:nvPr/>
        </p:nvSpPr>
        <p:spPr>
          <a:xfrm flipH="1">
            <a:off x="4147930" y="1643269"/>
            <a:ext cx="3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Ambiente</a:t>
            </a:r>
            <a:endParaRPr lang="en-US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7981E1-485F-420B-B21D-6025CEA94AA5}"/>
              </a:ext>
            </a:extLst>
          </p:cNvPr>
          <p:cNvSpPr txBox="1"/>
          <p:nvPr/>
        </p:nvSpPr>
        <p:spPr>
          <a:xfrm flipH="1">
            <a:off x="4161182" y="2938201"/>
            <a:ext cx="389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Horário</a:t>
            </a:r>
            <a:endParaRPr lang="en-US" b="1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Tentativas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F7B34C-706D-4765-9B43-10809198EDE1}"/>
              </a:ext>
            </a:extLst>
          </p:cNvPr>
          <p:cNvSpPr txBox="1"/>
          <p:nvPr/>
        </p:nvSpPr>
        <p:spPr>
          <a:xfrm flipH="1">
            <a:off x="4147930" y="4417800"/>
            <a:ext cx="389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</a:t>
            </a:r>
            <a:r>
              <a:rPr lang="en-US" dirty="0" err="1"/>
              <a:t>Horário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Tentativas</a:t>
            </a:r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5F6F9BF-7EC0-4A63-AFA0-3DC3073E575A}"/>
              </a:ext>
            </a:extLst>
          </p:cNvPr>
          <p:cNvCxnSpPr>
            <a:cxnSpLocks/>
          </p:cNvCxnSpPr>
          <p:nvPr/>
        </p:nvCxnSpPr>
        <p:spPr>
          <a:xfrm>
            <a:off x="4161182" y="4194313"/>
            <a:ext cx="3896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24F35AD7-CC86-43DC-A240-670595B8E88D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Classe</a:t>
            </a:r>
            <a:r>
              <a:rPr lang="en-US" sz="2800" dirty="0"/>
              <a:t>: </a:t>
            </a:r>
            <a:r>
              <a:rPr lang="en-US" sz="2800" i="1" dirty="0" err="1"/>
              <a:t>Ambiente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54202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D641F90-858B-4188-8B33-0BD0B798E819}"/>
              </a:ext>
            </a:extLst>
          </p:cNvPr>
          <p:cNvSpPr/>
          <p:nvPr/>
        </p:nvSpPr>
        <p:spPr>
          <a:xfrm>
            <a:off x="4147930" y="1550504"/>
            <a:ext cx="3896140" cy="4253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026BCA-9E16-47E3-8FB3-01CE5483C443}"/>
              </a:ext>
            </a:extLst>
          </p:cNvPr>
          <p:cNvSpPr txBox="1"/>
          <p:nvPr/>
        </p:nvSpPr>
        <p:spPr>
          <a:xfrm flipH="1">
            <a:off x="4147930" y="1643269"/>
            <a:ext cx="3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Dispositivo</a:t>
            </a:r>
            <a:endParaRPr lang="en-US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7981E1-485F-420B-B21D-6025CEA94AA5}"/>
              </a:ext>
            </a:extLst>
          </p:cNvPr>
          <p:cNvSpPr txBox="1"/>
          <p:nvPr/>
        </p:nvSpPr>
        <p:spPr>
          <a:xfrm flipH="1">
            <a:off x="4147930" y="2840146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Sistema </a:t>
            </a:r>
            <a:r>
              <a:rPr lang="en-US" dirty="0" err="1"/>
              <a:t>Operacional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Login de </a:t>
            </a:r>
            <a:r>
              <a:rPr lang="en-US" dirty="0" err="1"/>
              <a:t>usuário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Nome da </a:t>
            </a:r>
            <a:r>
              <a:rPr lang="en-US" dirty="0" err="1"/>
              <a:t>máquina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F7B34C-706D-4765-9B43-10809198EDE1}"/>
              </a:ext>
            </a:extLst>
          </p:cNvPr>
          <p:cNvSpPr txBox="1"/>
          <p:nvPr/>
        </p:nvSpPr>
        <p:spPr>
          <a:xfrm flipH="1">
            <a:off x="4147930" y="4304653"/>
            <a:ext cx="38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S.O.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Login de </a:t>
            </a:r>
            <a:r>
              <a:rPr lang="en-US" dirty="0" err="1"/>
              <a:t>usuário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Confere</a:t>
            </a:r>
            <a:r>
              <a:rPr lang="en-US" dirty="0"/>
              <a:t> Nome da </a:t>
            </a:r>
            <a:r>
              <a:rPr lang="en-US" dirty="0" err="1"/>
              <a:t>maquina</a:t>
            </a:r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5F6F9BF-7EC0-4A63-AFA0-3DC3073E575A}"/>
              </a:ext>
            </a:extLst>
          </p:cNvPr>
          <p:cNvCxnSpPr>
            <a:cxnSpLocks/>
          </p:cNvCxnSpPr>
          <p:nvPr/>
        </p:nvCxnSpPr>
        <p:spPr>
          <a:xfrm>
            <a:off x="4147930" y="4145627"/>
            <a:ext cx="3896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3C5CE8C4-0511-45BC-8C46-AE23DFB9E9B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Classe</a:t>
            </a:r>
            <a:r>
              <a:rPr lang="en-US" sz="2800" dirty="0"/>
              <a:t>: </a:t>
            </a:r>
            <a:r>
              <a:rPr lang="en-US" sz="2800" i="1" dirty="0" err="1"/>
              <a:t>Dispositivo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6086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D641F90-858B-4188-8B33-0BD0B798E819}"/>
              </a:ext>
            </a:extLst>
          </p:cNvPr>
          <p:cNvSpPr/>
          <p:nvPr/>
        </p:nvSpPr>
        <p:spPr>
          <a:xfrm>
            <a:off x="4147930" y="1550504"/>
            <a:ext cx="3896140" cy="42539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026BCA-9E16-47E3-8FB3-01CE5483C443}"/>
              </a:ext>
            </a:extLst>
          </p:cNvPr>
          <p:cNvSpPr txBox="1"/>
          <p:nvPr/>
        </p:nvSpPr>
        <p:spPr>
          <a:xfrm flipH="1">
            <a:off x="4147930" y="1643269"/>
            <a:ext cx="3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Database</a:t>
            </a:r>
            <a:endParaRPr lang="en-US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7981E1-485F-420B-B21D-6025CEA94AA5}"/>
              </a:ext>
            </a:extLst>
          </p:cNvPr>
          <p:cNvSpPr txBox="1"/>
          <p:nvPr/>
        </p:nvSpPr>
        <p:spPr>
          <a:xfrm flipH="1">
            <a:off x="4147930" y="2061628"/>
            <a:ext cx="3896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Porta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Host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User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Password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Database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CursorClass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Enconding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F7B34C-706D-4765-9B43-10809198EDE1}"/>
              </a:ext>
            </a:extLst>
          </p:cNvPr>
          <p:cNvSpPr txBox="1"/>
          <p:nvPr/>
        </p:nvSpPr>
        <p:spPr>
          <a:xfrm flipH="1">
            <a:off x="4147930" y="4304653"/>
            <a:ext cx="38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/>
              <a:t>ExisteRegistro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BuscaRegistro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ContaRegistro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ConectarBase</a:t>
            </a:r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5F6F9BF-7EC0-4A63-AFA0-3DC3073E575A}"/>
              </a:ext>
            </a:extLst>
          </p:cNvPr>
          <p:cNvCxnSpPr>
            <a:cxnSpLocks/>
          </p:cNvCxnSpPr>
          <p:nvPr/>
        </p:nvCxnSpPr>
        <p:spPr>
          <a:xfrm>
            <a:off x="4147930" y="4145627"/>
            <a:ext cx="3896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3C5CE8C4-0511-45BC-8C46-AE23DFB9E9B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Classe</a:t>
            </a:r>
            <a:r>
              <a:rPr lang="en-US" sz="2800" dirty="0"/>
              <a:t>: </a:t>
            </a:r>
            <a:r>
              <a:rPr lang="en-US" sz="2800" i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02576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E6720C0-F182-4A3A-97CC-0CC97351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808" y="1009593"/>
            <a:ext cx="2344857" cy="255272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A16D4D1-6B05-4992-8CDA-D4D2FBC6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12" y="4949141"/>
            <a:ext cx="1578458" cy="171838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C732C74-E47B-4416-AD75-5EFF14A57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577" y="4949140"/>
            <a:ext cx="1578458" cy="171305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938896B-1761-431E-BF72-877836BC1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242" y="5044052"/>
            <a:ext cx="1578458" cy="1718382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40EA6E3-7FE7-4B4F-B768-CE1187586086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2201142" y="2102179"/>
            <a:ext cx="3752499" cy="284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C47C01B-8124-452F-A37A-FBE6F8783E3D}"/>
              </a:ext>
            </a:extLst>
          </p:cNvPr>
          <p:cNvCxnSpPr>
            <a:cxnSpLocks/>
          </p:cNvCxnSpPr>
          <p:nvPr/>
        </p:nvCxnSpPr>
        <p:spPr>
          <a:xfrm flipH="1">
            <a:off x="4475715" y="2346730"/>
            <a:ext cx="111613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9C4E341-D0C2-4E0F-9403-3B63B2736C15}"/>
              </a:ext>
            </a:extLst>
          </p:cNvPr>
          <p:cNvCxnSpPr>
            <a:cxnSpLocks/>
          </p:cNvCxnSpPr>
          <p:nvPr/>
        </p:nvCxnSpPr>
        <p:spPr>
          <a:xfrm flipV="1">
            <a:off x="4475714" y="2346732"/>
            <a:ext cx="0" cy="23081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A34D254D-0A8E-499E-AFEC-6B126E24BA9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470400" y="4654902"/>
            <a:ext cx="1639406" cy="294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C1449C49-AD10-4479-8861-195451CF31D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421899" y="2102179"/>
            <a:ext cx="3596572" cy="2941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833D3EC0-F616-439D-8F82-1E0C7CEA6767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Representação</a:t>
            </a:r>
            <a:r>
              <a:rPr lang="en-US" sz="2800" dirty="0"/>
              <a:t> </a:t>
            </a:r>
            <a:r>
              <a:rPr lang="en-US" sz="2800" dirty="0" err="1"/>
              <a:t>Gráfica</a:t>
            </a:r>
            <a:r>
              <a:rPr lang="en-US" sz="2800" dirty="0"/>
              <a:t>: </a:t>
            </a:r>
            <a:r>
              <a:rPr lang="en-US" sz="2800" dirty="0" err="1"/>
              <a:t>Família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6039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ipse 61">
            <a:extLst>
              <a:ext uri="{FF2B5EF4-FFF2-40B4-BE49-F238E27FC236}">
                <a16:creationId xmlns:a16="http://schemas.microsoft.com/office/drawing/2014/main" id="{942F0D02-0385-4F72-886C-DBED99281705}"/>
              </a:ext>
            </a:extLst>
          </p:cNvPr>
          <p:cNvSpPr/>
          <p:nvPr/>
        </p:nvSpPr>
        <p:spPr>
          <a:xfrm>
            <a:off x="1472714" y="2544373"/>
            <a:ext cx="3785086" cy="4178112"/>
          </a:xfrm>
          <a:prstGeom prst="ellipse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92C3C-2C8D-40D6-BF45-1C784604A348}"/>
              </a:ext>
            </a:extLst>
          </p:cNvPr>
          <p:cNvSpPr/>
          <p:nvPr/>
        </p:nvSpPr>
        <p:spPr>
          <a:xfrm>
            <a:off x="132984" y="1394911"/>
            <a:ext cx="946298" cy="382772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Início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61616CB-68E2-46C0-8DB0-2740B51A6252}"/>
              </a:ext>
            </a:extLst>
          </p:cNvPr>
          <p:cNvSpPr/>
          <p:nvPr/>
        </p:nvSpPr>
        <p:spPr>
          <a:xfrm>
            <a:off x="11134356" y="6330240"/>
            <a:ext cx="946298" cy="382772"/>
          </a:xfrm>
          <a:prstGeom prst="round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127CF6-182F-483B-9F5C-E42E77495B30}"/>
              </a:ext>
            </a:extLst>
          </p:cNvPr>
          <p:cNvSpPr/>
          <p:nvPr/>
        </p:nvSpPr>
        <p:spPr>
          <a:xfrm>
            <a:off x="1853817" y="1150363"/>
            <a:ext cx="1967024" cy="871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Solicita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Usuário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Ambiente</a:t>
            </a:r>
            <a:r>
              <a:rPr lang="en-US" sz="1200" dirty="0">
                <a:solidFill>
                  <a:schemeClr val="tx1"/>
                </a:solidFill>
              </a:rPr>
              <a:t> e </a:t>
            </a:r>
            <a:r>
              <a:rPr lang="en-US" sz="1200" dirty="0" err="1">
                <a:solidFill>
                  <a:schemeClr val="tx1"/>
                </a:solidFill>
              </a:rPr>
              <a:t>Dispositivo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6C15010-46A9-465E-85E1-0156D8BED181}"/>
              </a:ext>
            </a:extLst>
          </p:cNvPr>
          <p:cNvSpPr/>
          <p:nvPr/>
        </p:nvSpPr>
        <p:spPr>
          <a:xfrm>
            <a:off x="4637020" y="1139586"/>
            <a:ext cx="1967024" cy="871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Usuário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Dispositivo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Ambiente</a:t>
            </a:r>
            <a:r>
              <a:rPr lang="en-US" sz="1000" dirty="0">
                <a:solidFill>
                  <a:schemeClr val="tx1"/>
                </a:solidFill>
              </a:rPr>
              <a:t> ]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237BF049-174C-4CCC-BE9C-D5EEF2BE888B}"/>
              </a:ext>
            </a:extLst>
          </p:cNvPr>
          <p:cNvSpPr/>
          <p:nvPr/>
        </p:nvSpPr>
        <p:spPr>
          <a:xfrm>
            <a:off x="2609399" y="2635410"/>
            <a:ext cx="1585151" cy="1366868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Classe</a:t>
            </a:r>
            <a:r>
              <a:rPr lang="en-US" sz="1200" dirty="0">
                <a:solidFill>
                  <a:schemeClr val="tx1"/>
                </a:solidFill>
              </a:rPr>
              <a:t> dentro da </a:t>
            </a:r>
            <a:r>
              <a:rPr lang="en-US" sz="1200" dirty="0" err="1">
                <a:solidFill>
                  <a:schemeClr val="tx1"/>
                </a:solidFill>
              </a:rPr>
              <a:t>habitualidade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01BFD1BB-C7BB-44C4-BD03-6A0E63AFD3E5}"/>
              </a:ext>
            </a:extLst>
          </p:cNvPr>
          <p:cNvSpPr/>
          <p:nvPr/>
        </p:nvSpPr>
        <p:spPr>
          <a:xfrm>
            <a:off x="2454443" y="5409724"/>
            <a:ext cx="1890138" cy="1225923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Todas</a:t>
            </a:r>
            <a:r>
              <a:rPr lang="en-US" sz="1200" dirty="0">
                <a:solidFill>
                  <a:schemeClr val="tx1"/>
                </a:solidFill>
              </a:rPr>
              <a:t> as classes </a:t>
            </a:r>
            <a:r>
              <a:rPr lang="en-US" sz="1200" dirty="0" err="1">
                <a:solidFill>
                  <a:schemeClr val="tx1"/>
                </a:solidFill>
              </a:rPr>
              <a:t>foram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verificadas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632ACFAB-00DA-412C-B967-115F422DBBBF}"/>
              </a:ext>
            </a:extLst>
          </p:cNvPr>
          <p:cNvSpPr/>
          <p:nvPr/>
        </p:nvSpPr>
        <p:spPr>
          <a:xfrm>
            <a:off x="6144615" y="3553343"/>
            <a:ext cx="2243470" cy="1934533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Os</a:t>
            </a:r>
            <a:r>
              <a:rPr lang="en-US" sz="1200" dirty="0">
                <a:solidFill>
                  <a:schemeClr val="tx1"/>
                </a:solidFill>
              </a:rPr>
              <a:t> dados </a:t>
            </a:r>
            <a:r>
              <a:rPr lang="en-US" sz="1200" dirty="0" err="1">
                <a:solidFill>
                  <a:schemeClr val="tx1"/>
                </a:solidFill>
              </a:rPr>
              <a:t>solicitados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batem</a:t>
            </a:r>
            <a:r>
              <a:rPr lang="en-US" sz="1200" dirty="0">
                <a:solidFill>
                  <a:schemeClr val="tx1"/>
                </a:solidFill>
              </a:rPr>
              <a:t> com o 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</a:rPr>
              <a:t>critério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 de entrada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165645-3ED8-4FD0-A7AF-9EB7FE7E08D1}"/>
              </a:ext>
            </a:extLst>
          </p:cNvPr>
          <p:cNvSpPr/>
          <p:nvPr/>
        </p:nvSpPr>
        <p:spPr>
          <a:xfrm>
            <a:off x="1720367" y="4564642"/>
            <a:ext cx="1079467" cy="478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6BF8F83-79A3-4E13-8B36-1BBEB0565E1D}"/>
              </a:ext>
            </a:extLst>
          </p:cNvPr>
          <p:cNvSpPr/>
          <p:nvPr/>
        </p:nvSpPr>
        <p:spPr>
          <a:xfrm>
            <a:off x="4081636" y="4564642"/>
            <a:ext cx="1079467" cy="478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808CBBF-E846-4668-983E-FDDED43B070D}"/>
              </a:ext>
            </a:extLst>
          </p:cNvPr>
          <p:cNvSpPr/>
          <p:nvPr/>
        </p:nvSpPr>
        <p:spPr>
          <a:xfrm>
            <a:off x="9045617" y="3117408"/>
            <a:ext cx="1967024" cy="871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Permitir</a:t>
            </a:r>
            <a:r>
              <a:rPr lang="en-US" sz="1200" dirty="0">
                <a:solidFill>
                  <a:schemeClr val="tx1"/>
                </a:solidFill>
              </a:rPr>
              <a:t> o </a:t>
            </a:r>
            <a:r>
              <a:rPr lang="en-US" sz="1200" dirty="0" err="1">
                <a:solidFill>
                  <a:schemeClr val="tx1"/>
                </a:solidFill>
              </a:rPr>
              <a:t>acesso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102C377-0B9B-402C-8888-5217426A9F9F}"/>
              </a:ext>
            </a:extLst>
          </p:cNvPr>
          <p:cNvSpPr/>
          <p:nvPr/>
        </p:nvSpPr>
        <p:spPr>
          <a:xfrm>
            <a:off x="9045617" y="5260154"/>
            <a:ext cx="1967024" cy="8718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Negar o </a:t>
            </a:r>
            <a:r>
              <a:rPr lang="en-US" sz="1200" dirty="0" err="1">
                <a:solidFill>
                  <a:schemeClr val="tx1"/>
                </a:solidFill>
              </a:rPr>
              <a:t>acesso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F6D321B-0D9D-4BF2-ACB5-6C401BC39FA8}"/>
              </a:ext>
            </a:extLst>
          </p:cNvPr>
          <p:cNvSpPr/>
          <p:nvPr/>
        </p:nvSpPr>
        <p:spPr>
          <a:xfrm>
            <a:off x="-383" y="-11545"/>
            <a:ext cx="1219200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Fluxograma</a:t>
            </a:r>
            <a:r>
              <a:rPr lang="en-US" sz="2800" dirty="0"/>
              <a:t> de </a:t>
            </a:r>
            <a:r>
              <a:rPr lang="en-US" sz="2800" dirty="0" err="1"/>
              <a:t>decisão</a:t>
            </a:r>
            <a:endParaRPr lang="en-US" sz="2800" i="1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F5B459D-C7DA-407F-B333-3CD76C42205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079282" y="1586297"/>
            <a:ext cx="774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EB93C8B-F6DE-4E98-934B-A87B307D119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820841" y="1575521"/>
            <a:ext cx="816179" cy="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7C72501-E681-4499-A2E9-EFBFEDA8AA68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2549856" y="3712523"/>
            <a:ext cx="562364" cy="1141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A9ACEEE-956C-4CB9-85CE-591B4ECFDEF4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16200000" flipH="1">
            <a:off x="3730490" y="3673762"/>
            <a:ext cx="562364" cy="1219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DD50F2F-F7AA-4B75-849B-B8FBF356A7CF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5400000">
            <a:off x="3827133" y="4615487"/>
            <a:ext cx="366616" cy="1221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EF73FD8-E28B-49AA-A5AD-2FF896A711AE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 rot="16200000" flipH="1">
            <a:off x="2646498" y="4656710"/>
            <a:ext cx="366616" cy="1139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FD0D8931-D806-43B0-9598-3F930008307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344581" y="4520610"/>
            <a:ext cx="1800034" cy="1502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6FC0BCB-18D2-4A9A-A1F2-52E5D6345DC9}"/>
              </a:ext>
            </a:extLst>
          </p:cNvPr>
          <p:cNvSpPr/>
          <p:nvPr/>
        </p:nvSpPr>
        <p:spPr>
          <a:xfrm>
            <a:off x="364112" y="4564642"/>
            <a:ext cx="1079467" cy="478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Próxima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classe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57E303AE-D306-4A93-944D-A8C42C946CE3}"/>
              </a:ext>
            </a:extLst>
          </p:cNvPr>
          <p:cNvCxnSpPr>
            <a:stCxn id="13" idx="1"/>
            <a:endCxn id="47" idx="2"/>
          </p:cNvCxnSpPr>
          <p:nvPr/>
        </p:nvCxnSpPr>
        <p:spPr>
          <a:xfrm rot="10800000">
            <a:off x="903847" y="5043108"/>
            <a:ext cx="1550597" cy="979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0524CBC-715F-4A8E-A972-A5090708ECB4}"/>
              </a:ext>
            </a:extLst>
          </p:cNvPr>
          <p:cNvCxnSpPr>
            <a:stCxn id="47" idx="0"/>
            <a:endCxn id="8" idx="1"/>
          </p:cNvCxnSpPr>
          <p:nvPr/>
        </p:nvCxnSpPr>
        <p:spPr>
          <a:xfrm rot="5400000" flipH="1" flipV="1">
            <a:off x="1133723" y="3088967"/>
            <a:ext cx="1245798" cy="1705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13367FA-EE08-41FA-BB5A-43CA3C7C2FCD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8388085" y="3553343"/>
            <a:ext cx="657532" cy="967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48BB7CB-69F0-46C5-9F42-F2DF6CECFC18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8388085" y="4520610"/>
            <a:ext cx="657532" cy="1175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8D9ED97-2920-4E36-962B-D0626C69E1DA}"/>
              </a:ext>
            </a:extLst>
          </p:cNvPr>
          <p:cNvCxnSpPr>
            <a:stCxn id="17" idx="3"/>
            <a:endCxn id="5" idx="0"/>
          </p:cNvCxnSpPr>
          <p:nvPr/>
        </p:nvCxnSpPr>
        <p:spPr>
          <a:xfrm>
            <a:off x="11012641" y="3553343"/>
            <a:ext cx="594864" cy="277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3B951262-2029-4545-B00B-B5D1FCD69598}"/>
              </a:ext>
            </a:extLst>
          </p:cNvPr>
          <p:cNvCxnSpPr>
            <a:stCxn id="18" idx="3"/>
            <a:endCxn id="5" idx="0"/>
          </p:cNvCxnSpPr>
          <p:nvPr/>
        </p:nvCxnSpPr>
        <p:spPr>
          <a:xfrm>
            <a:off x="11012641" y="5696089"/>
            <a:ext cx="594864" cy="634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A33C0BCA-1571-4D7A-9F79-3E390DFC4EBB}"/>
              </a:ext>
            </a:extLst>
          </p:cNvPr>
          <p:cNvCxnSpPr>
            <a:stCxn id="7" idx="3"/>
            <a:endCxn id="62" idx="0"/>
          </p:cNvCxnSpPr>
          <p:nvPr/>
        </p:nvCxnSpPr>
        <p:spPr>
          <a:xfrm flipH="1">
            <a:off x="3365257" y="1575521"/>
            <a:ext cx="3238787" cy="968852"/>
          </a:xfrm>
          <a:prstGeom prst="bentConnector4">
            <a:avLst>
              <a:gd name="adj1" fmla="val -7058"/>
              <a:gd name="adj2" fmla="val 72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61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133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Sousa</dc:creator>
  <cp:lastModifiedBy>Joao Sousa</cp:lastModifiedBy>
  <cp:revision>18</cp:revision>
  <dcterms:created xsi:type="dcterms:W3CDTF">2020-04-16T03:47:04Z</dcterms:created>
  <dcterms:modified xsi:type="dcterms:W3CDTF">2020-04-16T20:06:29Z</dcterms:modified>
</cp:coreProperties>
</file>