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89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3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13DA-AE2D-4F3D-8E01-A658325F8B6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20A-1947-4919-A276-6DED057B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4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kd/ImageProcessing40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pikai.com/digital-image-processing/" TargetMode="External"/><Relationship Id="rId2" Type="http://schemas.openxmlformats.org/officeDocument/2006/relationships/hyperlink" Target="https://github.com/brkd/ImageProcessing4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images/ref/illumgra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10A10C-D922-4975-8FCB-019FE1E2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05268"/>
            <a:ext cx="9001462" cy="25506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CS406 </a:t>
            </a:r>
            <a:br>
              <a:rPr lang="en-US" dirty="0">
                <a:solidFill>
                  <a:srgbClr val="FFC000"/>
                </a:solidFill>
              </a:rPr>
            </a:b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PARALLELIZED DIGITAL IMAGE PROCESSING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798744-7636-47C5-B178-CA7D9313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762294"/>
            <a:ext cx="9001462" cy="1655762"/>
          </a:xfrm>
        </p:spPr>
        <p:txBody>
          <a:bodyPr/>
          <a:lstStyle/>
          <a:p>
            <a:r>
              <a:rPr lang="en-US" dirty="0">
                <a:solidFill>
                  <a:srgbClr val="EAB200"/>
                </a:solidFill>
              </a:rPr>
              <a:t>EGE ŞENSES, 23570</a:t>
            </a:r>
          </a:p>
          <a:p>
            <a:r>
              <a:rPr lang="en-US" dirty="0">
                <a:solidFill>
                  <a:srgbClr val="EAB200"/>
                </a:solidFill>
              </a:rPr>
              <a:t>BERKAY DEMİRELLER, 23810</a:t>
            </a:r>
          </a:p>
          <a:p>
            <a:r>
              <a:rPr lang="en-US" dirty="0">
                <a:solidFill>
                  <a:srgbClr val="EAB200"/>
                </a:solidFill>
              </a:rPr>
              <a:t>SELEN ÖZCAN, 23914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B76768-438F-4AAB-9EC0-594CDB3AE6E9}"/>
              </a:ext>
            </a:extLst>
          </p:cNvPr>
          <p:cNvSpPr txBox="1"/>
          <p:nvPr/>
        </p:nvSpPr>
        <p:spPr>
          <a:xfrm>
            <a:off x="2853510" y="5968066"/>
            <a:ext cx="648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GitHub link: </a:t>
            </a:r>
            <a:r>
              <a:rPr lang="en-US" dirty="0">
                <a:hlinkClick r:id="rId2"/>
              </a:rPr>
              <a:t>https://github.com/brkd/ImageProcessing406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50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GRAYWORLD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Finds the average value of a pixel and calculates a scaling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Rescales the colors of the pixels.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Corrects the illumination in images.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58A582D-AB58-4215-A5DE-054CC28F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61" y="3797329"/>
            <a:ext cx="3858292" cy="25874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0342574-5D3C-433E-A3E3-C56F128C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49" y="3797329"/>
            <a:ext cx="3913609" cy="25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0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REFLECTION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Places a vertical axis in the middle of the image.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Computes the reflection based on that axis.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Easily rewritable for other variants.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3EE51F-798B-4C6C-BAAB-54DEFEF737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671123"/>
            <a:ext cx="3633910" cy="275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BBA75B5-28E8-48A8-866E-054921AA8D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04" y="3671122"/>
            <a:ext cx="3633910" cy="2756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12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ORDERED DITHERING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Applies noise unto the image for randomizing quantization error.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Uses a threshold map for flicking pixels.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Results in a “crosshatch” pattern.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3EE51F-798B-4C6C-BAAB-54DEFEF737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671123"/>
            <a:ext cx="3633910" cy="275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BBA75B5-28E8-48A8-866E-054921AA8D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04" y="3671122"/>
            <a:ext cx="3633910" cy="27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6019F9D-3BDE-4A32-8982-83201EE752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04" y="3671122"/>
            <a:ext cx="3633910" cy="2756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95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ROTATIONS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90, 180 and 270 degrees of rotation implemented.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180 example given below;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3EE51F-798B-4C6C-BAAB-54DEFEF737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93" y="3077407"/>
            <a:ext cx="4470422" cy="339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088161C-EC91-407E-9C1E-779ADD413FC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86" y="3077407"/>
            <a:ext cx="4481074" cy="3395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0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60808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RESULTS - CPU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4710BA-3BFA-4DCA-8FE4-3DCB964D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11" y="1498970"/>
            <a:ext cx="5875529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RESULTS - </a:t>
            </a:r>
            <a:r>
              <a:rPr lang="en-US" dirty="0" err="1">
                <a:solidFill>
                  <a:srgbClr val="FFC000"/>
                </a:solidFill>
              </a:rPr>
              <a:t>gPU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12CFB65-DC80-4115-BB09-BFDA46432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7407" y="3044858"/>
            <a:ext cx="6417186" cy="15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020EFC-CC47-4D48-AF5E-D39A95EF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279506-D527-446D-9D8B-2B721C03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0"/>
            <a:ext cx="10353762" cy="4464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GitHub link: </a:t>
            </a:r>
            <a:r>
              <a:rPr lang="en-US" dirty="0">
                <a:hlinkClick r:id="rId2"/>
              </a:rPr>
              <a:t>https://github.com/brkd/ImageProcessing406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Fig retrieved from </a:t>
            </a:r>
            <a:r>
              <a:rPr lang="en-US" dirty="0">
                <a:hlinkClick r:id="rId3"/>
              </a:rPr>
              <a:t>https://dopikai.com/digital-image-processing/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Fig retrieved from </a:t>
            </a:r>
            <a:r>
              <a:rPr lang="en-US" u="sng" dirty="0">
                <a:effectLst/>
                <a:hlinkClick r:id="rId4"/>
              </a:rPr>
              <a:t>https://www.mathworks.com/help/images/ref/illumgray.html</a:t>
            </a:r>
            <a:endParaRPr lang="en-US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21CBB5-BCCF-46BC-9977-8A02E9E8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52162" cy="132632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C521AD-4179-4267-8DA8-8D27892A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62" y="0"/>
            <a:ext cx="5839838" cy="685800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B03C6C3-FC66-48F3-BB3A-D43B8288BA1C}"/>
              </a:ext>
            </a:extLst>
          </p:cNvPr>
          <p:cNvSpPr txBox="1"/>
          <p:nvPr/>
        </p:nvSpPr>
        <p:spPr>
          <a:xfrm>
            <a:off x="609601" y="1893630"/>
            <a:ext cx="52302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set of algorithms that operate on the digital representations of images.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Been rapidly developing since the 1960s.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Images comprised of pixels.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Each pixel contains an integer, coded in color models like grayscale, RGB or CMYK.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Domain of applications include computer science, environmental science, military, and medical science.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967FA9-881A-46E0-99D9-A642B167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NEED FOR PARALLELIZATION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38A99C-04CE-4E89-82C1-46E31C1A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Image Processing is done with excessive loops. Any algorithm that relies on an abundance of repeating acts is amply eligible for parallelization.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Image Warping, as an example, is done by applying a transformation onto every pixel, and replacing the old pixel values with the result. This is a technique seen regularly in Digital Image Processing.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have parallelized multiple Digital Image Processing algorithms, and have seen improvements on runtime for both CPU and GPU code.</a:t>
            </a:r>
          </a:p>
        </p:txBody>
      </p:sp>
    </p:spTree>
    <p:extLst>
      <p:ext uri="{BB962C8B-B14F-4D97-AF65-F5344CB8AC3E}">
        <p14:creationId xmlns:p14="http://schemas.microsoft.com/office/powerpoint/2010/main" val="31783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B42D6-79EF-4124-9B2B-BCCDA92D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</a:t>
            </a:r>
            <a:r>
              <a:rPr lang="en-US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002DD5-E58E-4CCE-805E-6D6F68B6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use Python scripts to convert .jpg files into .txt files which our code operates 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given converted file contains the dimensions of the image on its first line, and then lists the values of its pixels.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Since our data is simply images, there are close to no restraints on how to get our test samples.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93C8A22-864A-476C-9389-D998A81584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9675" y="2096064"/>
            <a:ext cx="4378530" cy="385646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577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020EFC-CC47-4D48-AF5E-D39A95EF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algorıthms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279506-D527-446D-9D8B-2B721C03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0"/>
            <a:ext cx="10353762" cy="4464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implemented algorithms are given below:</a:t>
            </a:r>
          </a:p>
          <a:p>
            <a:pPr lvl="1"/>
            <a:r>
              <a:rPr lang="en-US" dirty="0"/>
              <a:t>Linear Scaling (sequential, parallel, SIMD, GPU variants)</a:t>
            </a:r>
          </a:p>
          <a:p>
            <a:pPr lvl="1"/>
            <a:r>
              <a:rPr lang="en-US" dirty="0"/>
              <a:t>Median Filtering (sequential, parallel, SIMD, GPU variants)</a:t>
            </a:r>
          </a:p>
          <a:p>
            <a:pPr lvl="1"/>
            <a:r>
              <a:rPr lang="en-US" dirty="0"/>
              <a:t>Sobel Filtering (sequential, parallel variants)</a:t>
            </a:r>
          </a:p>
          <a:p>
            <a:pPr lvl="1"/>
            <a:r>
              <a:rPr lang="en-US" dirty="0"/>
              <a:t>Sobel Edge Detection (sequential, parallel variants)</a:t>
            </a:r>
          </a:p>
          <a:p>
            <a:pPr lvl="1"/>
            <a:r>
              <a:rPr lang="en-US" dirty="0" err="1"/>
              <a:t>GrayWorld</a:t>
            </a:r>
            <a:r>
              <a:rPr lang="en-US" dirty="0"/>
              <a:t> (sequential, parallel, SIMD, GPU variants)</a:t>
            </a:r>
          </a:p>
          <a:p>
            <a:pPr lvl="1"/>
            <a:r>
              <a:rPr lang="en-US" dirty="0"/>
              <a:t>Reflection (sequential, parallel, SIMD, GPU variants)</a:t>
            </a:r>
          </a:p>
          <a:p>
            <a:pPr lvl="1"/>
            <a:r>
              <a:rPr lang="en-US" dirty="0"/>
              <a:t>Ordered Dithering (sequential, parallel, SIMD, GPU variants)</a:t>
            </a:r>
          </a:p>
          <a:p>
            <a:pPr lvl="1"/>
            <a:r>
              <a:rPr lang="en-US" dirty="0"/>
              <a:t>Rotations (sequential, parallel, SIMD, GPU variants)</a:t>
            </a:r>
          </a:p>
        </p:txBody>
      </p:sp>
    </p:spTree>
    <p:extLst>
      <p:ext uri="{BB962C8B-B14F-4D97-AF65-F5344CB8AC3E}">
        <p14:creationId xmlns:p14="http://schemas.microsoft.com/office/powerpoint/2010/main" val="129601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LINEAR SCALING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Finds min and max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Scales every pixel accordingly.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Finds a balance in the brightness/contrast of an image.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58469E-F972-49E5-AAEE-0F15A520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69" y="3663236"/>
            <a:ext cx="3426121" cy="258516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F01AFFB-2144-4C0D-A862-11D5CD59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12" y="3663236"/>
            <a:ext cx="3451069" cy="25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MEDIAN FILTERING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Uses a </a:t>
            </a:r>
            <a:r>
              <a:rPr lang="en-US" dirty="0" err="1"/>
              <a:t>KxK</a:t>
            </a:r>
            <a:r>
              <a:rPr lang="en-US" dirty="0"/>
              <a:t>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Replaces each pixel value with the median value in that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Removes salt and pepper noise.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8F0BE4-1EFE-4156-A9F9-5D645D71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9" y="3593982"/>
            <a:ext cx="2841283" cy="2802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7ADCFC-66C8-44D0-8508-C2090B7D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00" y="3568504"/>
            <a:ext cx="2841283" cy="28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SOBEL FILTERING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Performs 2 convolutions in the horizontal and vertical axes.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Produces a crude gradient approximation that emphasizes the edges.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Preprocessing for Sobel Edge Filtering.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8F0BE4-1EFE-4156-A9F9-5D645D71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9" y="3593982"/>
            <a:ext cx="2841283" cy="2802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7ADCFC-66C8-44D0-8508-C2090B7D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19" y="3568504"/>
            <a:ext cx="2841283" cy="282827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923BE60-1945-4081-842D-81618705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00" y="3555499"/>
            <a:ext cx="2841283" cy="28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449D4D-7D33-434A-B8BB-3378E20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SOBEL edge FILTERING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31A4E-B6DA-4019-AC0B-57C503B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Takes the Sobel X and Y filtered images as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Marks the edges bright white, everything else is pitch black.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Enables machines to “understand” and interpret what they see.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23BE60-1945-4081-842D-81618705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55" y="3671194"/>
            <a:ext cx="2841283" cy="284128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C2EE0E1-1651-4400-92FB-D4FE0086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64" y="3671193"/>
            <a:ext cx="2814605" cy="28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3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50</TotalTime>
  <Words>595</Words>
  <Application>Microsoft Office PowerPoint</Application>
  <PresentationFormat>Geniş ekran</PresentationFormat>
  <Paragraphs>73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Rockwell</vt:lpstr>
      <vt:lpstr>Times New Roman</vt:lpstr>
      <vt:lpstr>Wingdings</vt:lpstr>
      <vt:lpstr>Damask</vt:lpstr>
      <vt:lpstr>CS406   PARALLELIZED DIGITAL IMAGE PROCESSING</vt:lpstr>
      <vt:lpstr>Digital IMAGE PROCESSING</vt:lpstr>
      <vt:lpstr>NEED FOR PARALLELIZATION</vt:lpstr>
      <vt:lpstr>DATA </vt:lpstr>
      <vt:lpstr>algorıthms</vt:lpstr>
      <vt:lpstr>LINEAR SCALING</vt:lpstr>
      <vt:lpstr>MEDIAN FILTERING</vt:lpstr>
      <vt:lpstr>SOBEL FILTERING</vt:lpstr>
      <vt:lpstr>SOBEL edge FILTERING</vt:lpstr>
      <vt:lpstr>GRAYWORLD</vt:lpstr>
      <vt:lpstr>REFLECTION</vt:lpstr>
      <vt:lpstr>ORDERED DITHERING</vt:lpstr>
      <vt:lpstr>ROTATIONS</vt:lpstr>
      <vt:lpstr>RESULTS - CPU</vt:lpstr>
      <vt:lpstr>RESULTS - gPU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CS406   PARALLELIZED DIGITAL IMAGE PROCESSING</dc:title>
  <dc:creator>ege.senses@yahoo.com.tr</dc:creator>
  <cp:lastModifiedBy>ege.senses@yahoo.com.tr</cp:lastModifiedBy>
  <cp:revision>7</cp:revision>
  <dcterms:created xsi:type="dcterms:W3CDTF">2020-06-02T19:24:38Z</dcterms:created>
  <dcterms:modified xsi:type="dcterms:W3CDTF">2020-06-02T21:01:40Z</dcterms:modified>
</cp:coreProperties>
</file>