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91" autoAdjust="0"/>
  </p:normalViewPr>
  <p:slideViewPr>
    <p:cSldViewPr>
      <p:cViewPr varScale="1">
        <p:scale>
          <a:sx n="103" d="100"/>
          <a:sy n="103" d="100"/>
        </p:scale>
        <p:origin x="2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1AE03-EE87-4574-AF8F-AB59C33330B0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C8E9A-6AD8-4255-A0C8-0D0A1C44BE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C8E9A-6AD8-4255-A0C8-0D0A1C44BE1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30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3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0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75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4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13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9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4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0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45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3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9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5D3408A-83C4-42FE-AB11-8A72AFD2BEED}" type="datetimeFigureOut">
              <a:rPr lang="pt-BR" smtClean="0"/>
              <a:t>20/6/2016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F328BC7-8441-47FE-9BA2-B699893719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72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451416" y="1259318"/>
            <a:ext cx="7533524" cy="2766528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Gestor de Cronograma Professor Sala - SGCPS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30200">
            <a:off x="2006937" y="4594355"/>
            <a:ext cx="6400800" cy="126097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Júlio Magalhães</a:t>
            </a:r>
          </a:p>
          <a:p>
            <a:r>
              <a:rPr lang="pt-BR" dirty="0"/>
              <a:t>Rafael Sousa</a:t>
            </a:r>
          </a:p>
          <a:p>
            <a:r>
              <a:rPr lang="pt-BR" dirty="0"/>
              <a:t>William Santana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2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708" y="0"/>
            <a:ext cx="8229600" cy="1143000"/>
          </a:xfrm>
        </p:spPr>
        <p:txBody>
          <a:bodyPr/>
          <a:lstStyle/>
          <a:p>
            <a:r>
              <a:rPr lang="pt-BR" dirty="0"/>
              <a:t>Diagrama de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82708" y="1143000"/>
            <a:ext cx="8229600" cy="1396792"/>
          </a:xfrm>
        </p:spPr>
        <p:txBody>
          <a:bodyPr>
            <a:normAutofit/>
          </a:bodyPr>
          <a:lstStyle/>
          <a:p>
            <a:r>
              <a:rPr lang="pt-BR" sz="1600" dirty="0"/>
              <a:t>O diagrama de contexto permite identificar os limites dos processos, as áreas envolvidas com o processo e os relacionamentos com outros processos e elementos externos à empresa.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6660588" cy="36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9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2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DIAGRAMA DE ENTIDADE -RELACIONAMENTO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65109"/>
            <a:ext cx="7128792" cy="44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>
                <a:effectLst/>
              </a:rPr>
              <a:t>MODELO LÓGICO DE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3264"/>
            <a:ext cx="6984776" cy="4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2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Casos de uso –Visão geral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153191"/>
            <a:ext cx="5904656" cy="4430712"/>
          </a:xfrm>
        </p:spPr>
      </p:pic>
    </p:spTree>
    <p:extLst>
      <p:ext uri="{BB962C8B-B14F-4D97-AF65-F5344CB8AC3E}">
        <p14:creationId xmlns:p14="http://schemas.microsoft.com/office/powerpoint/2010/main" val="187311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2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Casos de uso –Visão Administrador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90" y="2063750"/>
            <a:ext cx="5021133" cy="3311525"/>
          </a:xfrm>
        </p:spPr>
      </p:pic>
    </p:spTree>
    <p:extLst>
      <p:ext uri="{BB962C8B-B14F-4D97-AF65-F5344CB8AC3E}">
        <p14:creationId xmlns:p14="http://schemas.microsoft.com/office/powerpoint/2010/main" val="292062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2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Casos de uso –Visão Coordenador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8" y="2063750"/>
            <a:ext cx="7258137" cy="3311525"/>
          </a:xfrm>
        </p:spPr>
      </p:pic>
    </p:spTree>
    <p:extLst>
      <p:ext uri="{BB962C8B-B14F-4D97-AF65-F5344CB8AC3E}">
        <p14:creationId xmlns:p14="http://schemas.microsoft.com/office/powerpoint/2010/main" val="351508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8857"/>
            <a:ext cx="8229600" cy="1143000"/>
          </a:xfrm>
        </p:spPr>
        <p:txBody>
          <a:bodyPr/>
          <a:lstStyle/>
          <a:p>
            <a:r>
              <a:rPr lang="pt-BR" dirty="0">
                <a:effectLst/>
              </a:rPr>
              <a:t>DIAGRAMA DE CLASSES</a:t>
            </a:r>
            <a:r>
              <a:rPr lang="pt-BR" b="0" dirty="0">
                <a:effectLst/>
              </a:rPr>
              <a:t> 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51857"/>
            <a:ext cx="6480720" cy="4366373"/>
          </a:xfrm>
        </p:spPr>
      </p:pic>
    </p:spTree>
    <p:extLst>
      <p:ext uri="{BB962C8B-B14F-4D97-AF65-F5344CB8AC3E}">
        <p14:creationId xmlns:p14="http://schemas.microsoft.com/office/powerpoint/2010/main" val="156211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8857"/>
            <a:ext cx="8229600" cy="1143000"/>
          </a:xfrm>
        </p:spPr>
        <p:txBody>
          <a:bodyPr/>
          <a:lstStyle/>
          <a:p>
            <a:r>
              <a:rPr lang="pt-BR" dirty="0">
                <a:effectLst/>
              </a:rPr>
              <a:t>DIAGRAMA DE CLASSES</a:t>
            </a:r>
            <a:r>
              <a:rPr lang="pt-BR" b="0" dirty="0">
                <a:effectLst/>
              </a:rPr>
              <a:t> 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 agora apresentaremos o programa e explicaremos o seu código</a:t>
            </a:r>
          </a:p>
        </p:txBody>
      </p:sp>
    </p:spTree>
    <p:extLst>
      <p:ext uri="{BB962C8B-B14F-4D97-AF65-F5344CB8AC3E}">
        <p14:creationId xmlns:p14="http://schemas.microsoft.com/office/powerpoint/2010/main" val="232595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Fomos procurados para resolver o problema de desempenho dos coordenadores ao gerarem cronogramas. pelo  fato do processo envolver dados de muitos professores e turmas por isso leva dias para ser concluído. Visto que todos esses dados</a:t>
            </a:r>
          </a:p>
          <a:p>
            <a:r>
              <a:rPr lang="pt-BR" dirty="0"/>
              <a:t>Atualmente, todo processo de elaboração dos cronogramas é realizado de forma manual, onde periodicamente essas informações são encaminhadas para o coordenador . O coordenador então através de varias planilhas eletrônicas organiza todos horários, realizando um cronograma para cada turma e professor. isso demanda MUITO TEMPO e pode em um descuido gerar falsos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7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SOLUÇÂO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auxiliar a coordenação de cursos do SENAI CIMATEC, propomos criação do Sistema Gestor de Cronograma Professor Sala, com a finalidade de automatizar a criação dos cronogramas, buscando facilitar o controle e acompanhamento dessas informações, efetuando consultas com agilidade e EVITANDO Dados ambíguos.</a:t>
            </a:r>
          </a:p>
        </p:txBody>
      </p:sp>
    </p:spTree>
    <p:extLst>
      <p:ext uri="{BB962C8B-B14F-4D97-AF65-F5344CB8AC3E}">
        <p14:creationId xmlns:p14="http://schemas.microsoft.com/office/powerpoint/2010/main" val="4548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propósito desta apresentação é mostrar os serviços e funcionalidades que o sistema provê, bem como restrições no processo que foi utilizado para desenvolvê-lo, trazendo seus requisitos, seus casos de uso e especificações.</a:t>
            </a:r>
          </a:p>
        </p:txBody>
      </p:sp>
    </p:spTree>
    <p:extLst>
      <p:ext uri="{BB962C8B-B14F-4D97-AF65-F5344CB8AC3E}">
        <p14:creationId xmlns:p14="http://schemas.microsoft.com/office/powerpoint/2010/main" val="82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0" y="1484784"/>
            <a:ext cx="9144000" cy="417646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sistema é capaz de executar as seguintes ações:</a:t>
            </a:r>
          </a:p>
          <a:p>
            <a:r>
              <a:rPr lang="pt-BR" dirty="0"/>
              <a:t> Gerenciar coordenadores </a:t>
            </a:r>
          </a:p>
          <a:p>
            <a:r>
              <a:rPr lang="pt-BR" dirty="0"/>
              <a:t>Gerenciar professores </a:t>
            </a:r>
          </a:p>
          <a:p>
            <a:r>
              <a:rPr lang="pt-BR" dirty="0"/>
              <a:t>Gerenciar cronograma de professor</a:t>
            </a:r>
          </a:p>
          <a:p>
            <a:r>
              <a:rPr lang="pt-BR" dirty="0"/>
              <a:t>Mostrar informações do professor</a:t>
            </a:r>
          </a:p>
          <a:p>
            <a:r>
              <a:rPr lang="pt-BR" dirty="0"/>
              <a:t> Gerenciar turma </a:t>
            </a:r>
          </a:p>
          <a:p>
            <a:r>
              <a:rPr lang="pt-BR" dirty="0"/>
              <a:t>Gerenciar cronograma de turma </a:t>
            </a:r>
          </a:p>
          <a:p>
            <a:r>
              <a:rPr lang="pt-BR" dirty="0"/>
              <a:t>Gerenciar disciplinas</a:t>
            </a:r>
          </a:p>
          <a:p>
            <a:r>
              <a:rPr lang="pt-BR" dirty="0"/>
              <a:t> Visualizar Disciplinas</a:t>
            </a:r>
          </a:p>
        </p:txBody>
      </p:sp>
    </p:spTree>
    <p:extLst>
      <p:ext uri="{BB962C8B-B14F-4D97-AF65-F5344CB8AC3E}">
        <p14:creationId xmlns:p14="http://schemas.microsoft.com/office/powerpoint/2010/main" val="23734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0" y="979512"/>
            <a:ext cx="8748464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sistema possui 2 níveis de acesso:</a:t>
            </a:r>
          </a:p>
          <a:p>
            <a:r>
              <a:rPr lang="pt-BR" dirty="0"/>
              <a:t>administrador </a:t>
            </a:r>
          </a:p>
          <a:p>
            <a:pPr marL="0" indent="0">
              <a:buNone/>
            </a:pPr>
            <a:r>
              <a:rPr lang="pt-BR" dirty="0"/>
              <a:t>	permissão para GERENCIAR os coordenadores, REsetar senhas e apagar todas as informações contidas no banco de dados.  </a:t>
            </a:r>
          </a:p>
          <a:p>
            <a:r>
              <a:rPr lang="pt-BR" dirty="0"/>
              <a:t>coordenador</a:t>
            </a:r>
          </a:p>
          <a:p>
            <a:pPr marL="0" indent="0">
              <a:buNone/>
            </a:pPr>
            <a:r>
              <a:rPr lang="pt-BR" dirty="0"/>
              <a:t>	utilização do sistema com acesso a gerência de turmas, disciplinas e professores</a:t>
            </a:r>
          </a:p>
        </p:txBody>
      </p:sp>
    </p:spTree>
    <p:extLst>
      <p:ext uri="{BB962C8B-B14F-4D97-AF65-F5344CB8AC3E}">
        <p14:creationId xmlns:p14="http://schemas.microsoft.com/office/powerpoint/2010/main" val="81186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Requisitos do Sistema – 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MACRO REQUISITO: autenticação de </a:t>
            </a:r>
            <a:r>
              <a:rPr lang="pt-BR" dirty="0" err="1"/>
              <a:t>login</a:t>
            </a:r>
            <a:r>
              <a:rPr lang="pt-BR" dirty="0"/>
              <a:t> e senha</a:t>
            </a:r>
          </a:p>
          <a:p>
            <a:r>
              <a:rPr lang="pt-BR" dirty="0"/>
              <a:t>Autenticar Usuário - Qualquer usuário que necessite utilizar o sistema, deverá estar previamente cadastrado no banco de dados do mesmo, para somente então, mediante autenticação de </a:t>
            </a:r>
            <a:r>
              <a:rPr lang="pt-BR" dirty="0" err="1"/>
              <a:t>login</a:t>
            </a:r>
            <a:r>
              <a:rPr lang="pt-BR" dirty="0"/>
              <a:t> e senha via base de dados, ter acesso aos seus recursos e funcionalidades.</a:t>
            </a:r>
          </a:p>
          <a:p>
            <a:r>
              <a:rPr lang="pt-BR" dirty="0"/>
              <a:t>Alterar Senha Inicial -  Todo novo usuário cadastrado no sistema deverá ter senha inicial igual a 123456. Portanto, para qualquer usuário que acesse o sistema pela primeira vez, será requisitado à alteração de senha.</a:t>
            </a:r>
          </a:p>
          <a:p>
            <a:r>
              <a:rPr lang="pt-BR" dirty="0"/>
              <a:t>Redirecionar Usuário -  Os usuários que possuam </a:t>
            </a:r>
            <a:r>
              <a:rPr lang="pt-BR" dirty="0" err="1"/>
              <a:t>login</a:t>
            </a:r>
            <a:r>
              <a:rPr lang="pt-BR" dirty="0"/>
              <a:t> e senha válidos, são redirecionados para a homepage, onde será possível selecionar uma ação para executar através do menu.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5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Requisitos do Sistema – 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MACRO REQUISITO: O sistema deve manter o cadastro de coordenadores.</a:t>
            </a:r>
          </a:p>
          <a:p>
            <a:pPr marL="0" indent="0">
              <a:buNone/>
            </a:pPr>
            <a:r>
              <a:rPr lang="pt-BR" dirty="0"/>
              <a:t>Cadastrar Coordenador -  Deletar Coordenador – ALTERAR SENHA</a:t>
            </a:r>
          </a:p>
          <a:p>
            <a:r>
              <a:rPr lang="pt-BR" dirty="0"/>
              <a:t>MACRO REQUISITO: O sistema deve Manter cronogramas.</a:t>
            </a:r>
          </a:p>
          <a:p>
            <a:pPr marL="0" indent="0">
              <a:buNone/>
            </a:pPr>
            <a:r>
              <a:rPr lang="pt-BR" dirty="0"/>
              <a:t>ADICIONAR Cronogramas - DELETAR Cronogramas</a:t>
            </a:r>
          </a:p>
          <a:p>
            <a:r>
              <a:rPr lang="pt-BR" dirty="0"/>
              <a:t>MACRO REQUISITO: O sistema deve POSSIBILITAR a </a:t>
            </a:r>
            <a:r>
              <a:rPr lang="pt-BR" dirty="0" err="1"/>
              <a:t>VISUALIzação</a:t>
            </a:r>
            <a:r>
              <a:rPr lang="pt-BR" dirty="0"/>
              <a:t> dos cronogramas.</a:t>
            </a:r>
          </a:p>
          <a:p>
            <a:pPr marL="0" indent="0">
              <a:buNone/>
            </a:pPr>
            <a:r>
              <a:rPr lang="pt-BR" dirty="0"/>
              <a:t>Visualizar Cronograma de professor - Visualizar Cronograma de Turma</a:t>
            </a:r>
          </a:p>
          <a:p>
            <a:r>
              <a:rPr lang="pt-BR" dirty="0"/>
              <a:t>MACRO REQUISITO: O sistema deve manter o  cadastro de turmas</a:t>
            </a:r>
          </a:p>
          <a:p>
            <a:r>
              <a:rPr lang="pt-BR" dirty="0"/>
              <a:t>Cadastrar TURMA -  Deletar TURMA</a:t>
            </a:r>
          </a:p>
        </p:txBody>
      </p:sp>
    </p:spTree>
    <p:extLst>
      <p:ext uri="{BB962C8B-B14F-4D97-AF65-F5344CB8AC3E}">
        <p14:creationId xmlns:p14="http://schemas.microsoft.com/office/powerpoint/2010/main" val="232895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Requisitos do Sistema- 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14351" y="1837766"/>
            <a:ext cx="8229600" cy="147583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REQUISITOS DE NÃO FUNCIONAIS DE RESTRIÇÃO : O sistema deverá ser desenvolvido apenas utilizando tecnologias e ferramentas open </a:t>
            </a:r>
            <a:r>
              <a:rPr lang="pt-BR" dirty="0" err="1"/>
              <a:t>source</a:t>
            </a:r>
            <a:r>
              <a:rPr lang="pt-BR" dirty="0"/>
              <a:t> como Python para desenvolvimento das rotinas server </a:t>
            </a:r>
            <a:r>
              <a:rPr lang="pt-BR" dirty="0" err="1"/>
              <a:t>side</a:t>
            </a:r>
            <a:r>
              <a:rPr lang="pt-BR" dirty="0"/>
              <a:t> e utilizar o MySQL como SGBD.</a:t>
            </a:r>
          </a:p>
        </p:txBody>
      </p:sp>
    </p:spTree>
    <p:extLst>
      <p:ext uri="{BB962C8B-B14F-4D97-AF65-F5344CB8AC3E}">
        <p14:creationId xmlns:p14="http://schemas.microsoft.com/office/powerpoint/2010/main" val="393401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514</TotalTime>
  <Words>569</Words>
  <Application>Microsoft Office PowerPoint</Application>
  <PresentationFormat>Apresentação na tela (4:3)</PresentationFormat>
  <Paragraphs>54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Evento Principal</vt:lpstr>
      <vt:lpstr>Sistema Gestor de Cronograma Professor Sala - SGCPS</vt:lpstr>
      <vt:lpstr>Problema</vt:lpstr>
      <vt:lpstr>SOLUÇÂO</vt:lpstr>
      <vt:lpstr>Visão geral do Sistema</vt:lpstr>
      <vt:lpstr>Visão geral do Sistema</vt:lpstr>
      <vt:lpstr>Visão geral do Sistema</vt:lpstr>
      <vt:lpstr>Requisitos do Sistema – Requisitos funcionais</vt:lpstr>
      <vt:lpstr>Requisitos do Sistema – Requisitos funcionais</vt:lpstr>
      <vt:lpstr>Requisitos do Sistema- Requisitos não funcionais</vt:lpstr>
      <vt:lpstr>Diagrama de Contexto</vt:lpstr>
      <vt:lpstr>DIAGRAMA DE ENTIDADE -RELACIONAMENTO</vt:lpstr>
      <vt:lpstr>MODELO LÓGICO DE DADOS</vt:lpstr>
      <vt:lpstr>Diagrama de Casos de uso –Visão geral</vt:lpstr>
      <vt:lpstr>Diagrama de Casos de uso –Visão Administrador</vt:lpstr>
      <vt:lpstr>Diagrama de Casos de uso –Visão Coordenador</vt:lpstr>
      <vt:lpstr>DIAGRAMA DE CLASSES </vt:lpstr>
      <vt:lpstr>DIAGRAMA DE CLASSES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</dc:creator>
  <cp:lastModifiedBy>Júlio M.</cp:lastModifiedBy>
  <cp:revision>15</cp:revision>
  <dcterms:created xsi:type="dcterms:W3CDTF">2016-06-18T16:31:02Z</dcterms:created>
  <dcterms:modified xsi:type="dcterms:W3CDTF">2016-06-20T08:54:38Z</dcterms:modified>
</cp:coreProperties>
</file>