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4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6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7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98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514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806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11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1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3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876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73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0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64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558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03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2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4781FC-540B-49B3-AB2D-A0B2BA1985B2}" type="datetimeFigureOut">
              <a:rPr lang="tr-TR" smtClean="0"/>
              <a:t>25.06.2023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00DF3EB-E870-43AB-A973-26A8FCFD83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6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bookmark31"/><Relationship Id="rId13" Type="http://schemas.openxmlformats.org/officeDocument/2006/relationships/hyperlink" Target="#_bookmark64"/><Relationship Id="rId3" Type="http://schemas.openxmlformats.org/officeDocument/2006/relationships/hyperlink" Target="#_bookmark84"/><Relationship Id="rId7" Type="http://schemas.openxmlformats.org/officeDocument/2006/relationships/hyperlink" Target="#_bookmark28"/><Relationship Id="rId12" Type="http://schemas.openxmlformats.org/officeDocument/2006/relationships/hyperlink" Target="#_bookmark56"/><Relationship Id="rId2" Type="http://schemas.openxmlformats.org/officeDocument/2006/relationships/hyperlink" Target="#_bookmark0"/><Relationship Id="rId1" Type="http://schemas.openxmlformats.org/officeDocument/2006/relationships/slideLayout" Target="../slideLayouts/slideLayout2.xml"/><Relationship Id="rId6" Type="http://schemas.openxmlformats.org/officeDocument/2006/relationships/hyperlink" Target="#_bookmark25"/><Relationship Id="rId11" Type="http://schemas.openxmlformats.org/officeDocument/2006/relationships/hyperlink" Target="#_bookmark48"/><Relationship Id="rId5" Type="http://schemas.openxmlformats.org/officeDocument/2006/relationships/hyperlink" Target="#_bookmark17"/><Relationship Id="rId15" Type="http://schemas.openxmlformats.org/officeDocument/2006/relationships/hyperlink" Target="#_bookmark81"/><Relationship Id="rId10" Type="http://schemas.openxmlformats.org/officeDocument/2006/relationships/hyperlink" Target="#_bookmark41"/><Relationship Id="rId4" Type="http://schemas.openxmlformats.org/officeDocument/2006/relationships/hyperlink" Target="#_bookmark9"/><Relationship Id="rId9" Type="http://schemas.openxmlformats.org/officeDocument/2006/relationships/hyperlink" Target="#_bookmark34"/><Relationship Id="rId14" Type="http://schemas.openxmlformats.org/officeDocument/2006/relationships/hyperlink" Target="#_bookmark72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051F8DF-1710-4EDA-9AC6-F5152076B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CSE 412 Databases</a:t>
            </a:r>
            <a:br>
              <a:rPr lang="tr-TR" dirty="0"/>
            </a:br>
            <a:r>
              <a:rPr lang="tr-TR" dirty="0"/>
              <a:t>Berkan AKIN</a:t>
            </a:r>
            <a:br>
              <a:rPr lang="tr-TR" dirty="0"/>
            </a:br>
            <a:r>
              <a:rPr lang="tr-TR" dirty="0"/>
              <a:t>171044073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12C029C-CF33-4A53-9126-1EB8B4564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tx1"/>
                </a:solidFill>
              </a:rPr>
              <a:t>FInal</a:t>
            </a:r>
            <a:r>
              <a:rPr lang="tr-TR" b="1" dirty="0">
                <a:solidFill>
                  <a:schemeClr val="tx1"/>
                </a:solidFill>
              </a:rPr>
              <a:t> Project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24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68697C-1CA3-4CAE-840D-0525E040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0324"/>
          </a:xfrm>
        </p:spPr>
        <p:txBody>
          <a:bodyPr/>
          <a:lstStyle/>
          <a:p>
            <a:r>
              <a:rPr lang="tr-TR" dirty="0" err="1"/>
              <a:t>DataBases</a:t>
            </a:r>
            <a:r>
              <a:rPr lang="tr-TR" dirty="0"/>
              <a:t> </a:t>
            </a:r>
            <a:r>
              <a:rPr lang="tr-TR" dirty="0" err="1"/>
              <a:t>tables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06FC8A-800B-4B06-810D-4C4F759F54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257010" cy="342410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tr-TR" sz="1800" cap="none" dirty="0" err="1">
                <a:hlinkClick r:id="rId2" action="ppaction://hlinkfile"/>
              </a:rPr>
              <a:t>Address</a:t>
            </a:r>
            <a:endParaRPr lang="tr-TR" sz="1800" cap="none" dirty="0"/>
          </a:p>
          <a:p>
            <a:r>
              <a:rPr lang="tr-TR" sz="1800" dirty="0" err="1">
                <a:hlinkClick r:id="rId3" action="ppaction://hlinkfile"/>
              </a:rPr>
              <a:t>user</a:t>
            </a:r>
            <a:r>
              <a:rPr lang="tr-TR" sz="1800" dirty="0">
                <a:hlinkClick r:id="rId3" action="ppaction://hlinkfile"/>
              </a:rPr>
              <a:t>_</a:t>
            </a:r>
            <a:endParaRPr lang="tr-TR" sz="1800" cap="none" dirty="0"/>
          </a:p>
          <a:p>
            <a:pPr lvl="0"/>
            <a:r>
              <a:rPr lang="tr-TR" sz="1800" cap="none" dirty="0">
                <a:hlinkClick r:id="rId4" action="ppaction://hlinkfile"/>
              </a:rPr>
              <a:t>Basket</a:t>
            </a:r>
            <a:endParaRPr lang="tr-TR" sz="1800" cap="none" dirty="0"/>
          </a:p>
          <a:p>
            <a:pPr lvl="0"/>
            <a:r>
              <a:rPr lang="tr-TR" sz="1800" cap="none" dirty="0" err="1">
                <a:hlinkClick r:id="rId5" action="ppaction://hlinkfile"/>
              </a:rPr>
              <a:t>Basketdetail</a:t>
            </a:r>
            <a:endParaRPr lang="tr-TR" sz="1800" cap="none" dirty="0"/>
          </a:p>
          <a:p>
            <a:pPr lvl="0"/>
            <a:r>
              <a:rPr lang="tr-TR" sz="1800" cap="none" dirty="0">
                <a:hlinkClick r:id="rId6" action="ppaction://hlinkfile"/>
              </a:rPr>
              <a:t>City</a:t>
            </a:r>
            <a:endParaRPr lang="tr-TR" sz="1800" cap="none" dirty="0"/>
          </a:p>
          <a:p>
            <a:pPr lvl="0"/>
            <a:r>
              <a:rPr lang="tr-TR" sz="1800" cap="none" dirty="0">
                <a:hlinkClick r:id="rId7" action="ppaction://hlinkfile"/>
              </a:rPr>
              <a:t>Country</a:t>
            </a:r>
            <a:endParaRPr lang="tr-TR" sz="1800" cap="none" dirty="0"/>
          </a:p>
          <a:p>
            <a:pPr lvl="0"/>
            <a:r>
              <a:rPr lang="tr-TR" sz="1800" cap="none" dirty="0" err="1">
                <a:hlinkClick r:id="rId8" action="ppaction://hlinkfile"/>
              </a:rPr>
              <a:t>District</a:t>
            </a:r>
            <a:endParaRPr lang="tr-TR" sz="1800" cap="none" dirty="0"/>
          </a:p>
          <a:p>
            <a:pPr lvl="0"/>
            <a:r>
              <a:rPr lang="tr-TR" sz="1800" cap="none" dirty="0" err="1">
                <a:hlinkClick r:id="rId9" action="ppaction://hlinkfile"/>
              </a:rPr>
              <a:t>İnvoice</a:t>
            </a:r>
            <a:endParaRPr lang="tr-TR" sz="1800" cap="none" dirty="0"/>
          </a:p>
          <a:p>
            <a:pPr marL="0" lvl="0" indent="0">
              <a:buNone/>
            </a:pPr>
            <a:endParaRPr lang="tr-TR" sz="1800" cap="none" dirty="0"/>
          </a:p>
          <a:p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FCED81F8-A46F-4D77-A5CD-91D50EDEB1FA}"/>
              </a:ext>
            </a:extLst>
          </p:cNvPr>
          <p:cNvSpPr/>
          <p:nvPr/>
        </p:nvSpPr>
        <p:spPr>
          <a:xfrm>
            <a:off x="4991877" y="2214694"/>
            <a:ext cx="411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hlinkClick r:id="rId10" action="ppaction://hlinkfile"/>
              </a:rPr>
              <a:t>İnvoicedetail</a:t>
            </a:r>
            <a:endParaRPr lang="tr-TR" dirty="0"/>
          </a:p>
          <a:p>
            <a:pPr lvl="0"/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hlinkClick r:id="rId11" action="ppaction://hlinkfile"/>
              </a:rPr>
              <a:t>İtem</a:t>
            </a: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hlinkClick r:id="rId12" action="ppaction://hlinkfile"/>
              </a:rPr>
              <a:t>Order</a:t>
            </a: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hlinkClick r:id="rId13" action="ppaction://hlinkfile"/>
              </a:rPr>
              <a:t>Orderdetail</a:t>
            </a: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hlinkClick r:id="rId14" action="ppaction://hlinkfile"/>
              </a:rPr>
              <a:t>Payment</a:t>
            </a: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tr-TR" dirty="0" err="1">
                <a:hlinkClick r:id="rId15" action="ppaction://hlinkfile"/>
              </a:rPr>
              <a:t>Town</a:t>
            </a: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57048CD-BBB2-4AEF-A367-E1BECDE74F04}"/>
              </a:ext>
            </a:extLst>
          </p:cNvPr>
          <p:cNvSpPr txBox="1"/>
          <p:nvPr/>
        </p:nvSpPr>
        <p:spPr>
          <a:xfrm>
            <a:off x="876765" y="1767102"/>
            <a:ext cx="658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14 </a:t>
            </a:r>
            <a:r>
              <a:rPr lang="tr-TR" dirty="0" err="1"/>
              <a:t>table</a:t>
            </a:r>
            <a:r>
              <a:rPr lang="tr-TR" dirty="0"/>
              <a:t>. </a:t>
            </a:r>
            <a:r>
              <a:rPr lang="tr-TR" dirty="0" err="1"/>
              <a:t>Tables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fallows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33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06EAB1-37A4-4E79-9AFA-937BA4CE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DataBases</a:t>
            </a:r>
            <a:r>
              <a:rPr lang="tr-TR" dirty="0"/>
              <a:t> </a:t>
            </a:r>
            <a:r>
              <a:rPr lang="tr-TR" dirty="0" err="1"/>
              <a:t>tables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CFDBCB-AE32-4D59-94D4-C4C3D7E7DC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Relations</a:t>
            </a:r>
          </a:p>
          <a:p>
            <a:r>
              <a:rPr lang="en-US" dirty="0"/>
              <a:t>Between these tables we have following relations;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tr-TR" dirty="0"/>
              <a:t>5</a:t>
            </a:r>
            <a:r>
              <a:rPr lang="en-US" dirty="0"/>
              <a:t> one to one relation</a:t>
            </a:r>
            <a:r>
              <a:rPr lang="tr-TR" dirty="0"/>
              <a:t> ( Basket </a:t>
            </a:r>
            <a:r>
              <a:rPr lang="tr-TR" dirty="0" err="1"/>
              <a:t>BasketDetails</a:t>
            </a:r>
            <a:r>
              <a:rPr lang="tr-TR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tr-TR" dirty="0"/>
              <a:t>8</a:t>
            </a:r>
            <a:r>
              <a:rPr lang="en-US" dirty="0"/>
              <a:t> one to many relation</a:t>
            </a:r>
            <a:r>
              <a:rPr lang="tr-TR" dirty="0"/>
              <a:t> ( User </a:t>
            </a:r>
            <a:r>
              <a:rPr lang="tr-TR" dirty="0" err="1"/>
              <a:t>Adress</a:t>
            </a:r>
            <a:r>
              <a:rPr lang="tr-TR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tr-TR" dirty="0"/>
              <a:t>3</a:t>
            </a:r>
            <a:r>
              <a:rPr lang="en-US" dirty="0"/>
              <a:t> many to many relation</a:t>
            </a:r>
            <a:r>
              <a:rPr lang="tr-TR" dirty="0"/>
              <a:t> (User </a:t>
            </a:r>
            <a:r>
              <a:rPr lang="tr-TR" dirty="0" err="1"/>
              <a:t>Item</a:t>
            </a:r>
            <a:r>
              <a:rPr lang="tr-TR" dirty="0"/>
              <a:t>)</a:t>
            </a:r>
            <a:endParaRPr lang="en-US" dirty="0"/>
          </a:p>
          <a:p>
            <a:r>
              <a:rPr lang="en-US" dirty="0"/>
              <a:t>Total we have </a:t>
            </a:r>
            <a:r>
              <a:rPr lang="tr-TR" dirty="0"/>
              <a:t>16</a:t>
            </a:r>
            <a:r>
              <a:rPr lang="en-US" dirty="0"/>
              <a:t> relations.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050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143C02D-AB68-442F-9B72-D1B9C43A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and Inserting Data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A9AB96-89A7-478B-9CE6-8BFAEBA6BE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Tables are filled with sample 50 rows of data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2DFB458-3BBD-4B06-A439-95C9D7DE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995742"/>
            <a:ext cx="6056193" cy="29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655597-2369-458D-AC56-A09B3331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Normalization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99CFBD-A757-492B-8D83-6F9B722CA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this project, I have 3NF</a:t>
            </a:r>
            <a:r>
              <a:rPr lang="tr-TR" dirty="0"/>
              <a:t>, BCNF </a:t>
            </a:r>
            <a:r>
              <a:rPr lang="tr-TR" dirty="0" err="1"/>
              <a:t>and</a:t>
            </a:r>
            <a:r>
              <a:rPr lang="tr-TR" dirty="0"/>
              <a:t>  4NF</a:t>
            </a:r>
            <a:r>
              <a:rPr lang="en-US" dirty="0"/>
              <a:t> normalization.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54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981EE5-9B84-47E4-A317-88555F91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50EB6C-4F77-4AF9-BC8C-A4A658E18E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this project, I have 5 triggers. They are as follows.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52211DD-08E2-42F1-BFD2-5B86A630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85" y="2905125"/>
            <a:ext cx="6448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2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17BC9E-78BE-42BD-9714-A62415AB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JoIn</a:t>
            </a:r>
            <a:r>
              <a:rPr lang="tr-TR" dirty="0"/>
              <a:t> </a:t>
            </a:r>
            <a:r>
              <a:rPr lang="tr-TR" dirty="0" err="1"/>
              <a:t>QuerIes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4F266-F96D-4761-9B82-9CE37EB243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3 different joins are used</a:t>
            </a:r>
            <a:endParaRPr lang="tr-TR" dirty="0"/>
          </a:p>
          <a:p>
            <a:r>
              <a:rPr lang="tr-TR" dirty="0" err="1"/>
              <a:t>Innner</a:t>
            </a:r>
            <a:r>
              <a:rPr lang="tr-TR" dirty="0"/>
              <a:t> </a:t>
            </a:r>
            <a:r>
              <a:rPr lang="tr-TR" dirty="0" err="1"/>
              <a:t>JoIn</a:t>
            </a:r>
            <a:endParaRPr lang="tr-TR" dirty="0"/>
          </a:p>
          <a:p>
            <a:r>
              <a:rPr lang="tr-TR" dirty="0" err="1"/>
              <a:t>Left</a:t>
            </a:r>
            <a:r>
              <a:rPr lang="tr-TR" dirty="0"/>
              <a:t> </a:t>
            </a:r>
            <a:r>
              <a:rPr lang="tr-TR" dirty="0" err="1"/>
              <a:t>Joın</a:t>
            </a:r>
            <a:endParaRPr lang="tr-TR" dirty="0"/>
          </a:p>
          <a:p>
            <a:r>
              <a:rPr lang="tr-TR" dirty="0" err="1"/>
              <a:t>Rıght</a:t>
            </a:r>
            <a:r>
              <a:rPr lang="tr-TR" dirty="0"/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248985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964E976-5FEA-4267-A403-2C2A07E1A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OTHER </a:t>
            </a:r>
            <a:r>
              <a:rPr lang="tr-TR" dirty="0" err="1"/>
              <a:t>DetaILS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26B5B5-D3F2-48AE-B99D-A989A791A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685660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am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am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75</TotalTime>
  <Words>147</Words>
  <Application>Microsoft Office PowerPoint</Application>
  <PresentationFormat>Geniş ekran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Tw Cen MT</vt:lpstr>
      <vt:lpstr>Damla</vt:lpstr>
      <vt:lpstr>CSE 412 Databases Berkan AKIN 171044073</vt:lpstr>
      <vt:lpstr>DataBases tables And RelatIons</vt:lpstr>
      <vt:lpstr>DataBases tables And RelatIons</vt:lpstr>
      <vt:lpstr>Creating Tables and Inserting Data</vt:lpstr>
      <vt:lpstr>Normalization</vt:lpstr>
      <vt:lpstr>Triggers</vt:lpstr>
      <vt:lpstr>JoIn QuerIes</vt:lpstr>
      <vt:lpstr>OTHER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 Databases Berkan AKIN 171044073</dc:title>
  <dc:creator>Berkan AKIN</dc:creator>
  <cp:lastModifiedBy>Berkan AKIN</cp:lastModifiedBy>
  <cp:revision>8</cp:revision>
  <dcterms:created xsi:type="dcterms:W3CDTF">2023-06-25T03:17:46Z</dcterms:created>
  <dcterms:modified xsi:type="dcterms:W3CDTF">2023-06-25T04:33:12Z</dcterms:modified>
</cp:coreProperties>
</file>