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1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F2847-8E7D-5C40-B267-D640CB3ECBD1}" type="datetimeFigureOut">
              <a:rPr lang="en-US" smtClean="0"/>
              <a:t>4/22/17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C73A1-0106-4E48-B03F-B2D12EBF6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0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6B03-6F07-1B4D-B8B6-CFB045D8E7BA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B8F6-FF5B-1B41-85EE-EDFFA76A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4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6B03-6F07-1B4D-B8B6-CFB045D8E7BA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B8F6-FF5B-1B41-85EE-EDFFA76A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3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6B03-6F07-1B4D-B8B6-CFB045D8E7BA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B8F6-FF5B-1B41-85EE-EDFFA76A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0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6B03-6F07-1B4D-B8B6-CFB045D8E7BA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B8F6-FF5B-1B41-85EE-EDFFA76A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6B03-6F07-1B4D-B8B6-CFB045D8E7BA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B8F6-FF5B-1B41-85EE-EDFFA76A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8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6B03-6F07-1B4D-B8B6-CFB045D8E7BA}" type="datetimeFigureOut">
              <a:rPr lang="en-US" smtClean="0"/>
              <a:t>4/22/17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B8F6-FF5B-1B41-85EE-EDFFA76A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8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6B03-6F07-1B4D-B8B6-CFB045D8E7BA}" type="datetimeFigureOut">
              <a:rPr lang="en-US" smtClean="0"/>
              <a:t>4/22/17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B8F6-FF5B-1B41-85EE-EDFFA76A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6B03-6F07-1B4D-B8B6-CFB045D8E7BA}" type="datetimeFigureOut">
              <a:rPr lang="en-US" smtClean="0"/>
              <a:t>4/22/17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B8F6-FF5B-1B41-85EE-EDFFA76A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3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6B03-6F07-1B4D-B8B6-CFB045D8E7BA}" type="datetimeFigureOut">
              <a:rPr lang="en-US" smtClean="0"/>
              <a:t>4/22/17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B8F6-FF5B-1B41-85EE-EDFFA76A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9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6B03-6F07-1B4D-B8B6-CFB045D8E7BA}" type="datetimeFigureOut">
              <a:rPr lang="en-US" smtClean="0"/>
              <a:t>4/22/17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B8F6-FF5B-1B41-85EE-EDFFA76A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4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6B03-6F07-1B4D-B8B6-CFB045D8E7BA}" type="datetimeFigureOut">
              <a:rPr lang="en-US" smtClean="0"/>
              <a:t>4/22/17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B8F6-FF5B-1B41-85EE-EDFFA76A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2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6B03-6F07-1B4D-B8B6-CFB045D8E7BA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BB8F6-FF5B-1B41-85EE-EDFFA76A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6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5964" y="2092035"/>
            <a:ext cx="153785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Train Image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493817" y="1710267"/>
            <a:ext cx="689650" cy="8434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83467" y="1168706"/>
            <a:ext cx="1134533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vl_sift</a:t>
            </a:r>
            <a:r>
              <a:rPr lang="en-US" dirty="0" smtClean="0"/>
              <a:t> descriptor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17999" y="1160922"/>
                <a:ext cx="2286973" cy="823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128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𝑓𝑟𝑎𝑚𝑒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999" y="1160922"/>
                <a:ext cx="2286973" cy="8234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17999" y="3231302"/>
                <a:ext cx="2225802" cy="792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128×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14161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999" y="3231302"/>
                <a:ext cx="2225802" cy="7925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493817" y="2532671"/>
            <a:ext cx="689648" cy="6986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" idx="1"/>
          </p:cNvCxnSpPr>
          <p:nvPr/>
        </p:nvCxnSpPr>
        <p:spPr>
          <a:xfrm>
            <a:off x="5472334" y="1971914"/>
            <a:ext cx="1434096" cy="49428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707544" y="2411351"/>
            <a:ext cx="1198886" cy="1216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06430" y="2143030"/>
            <a:ext cx="1492503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Kmeans</a:t>
            </a:r>
            <a:r>
              <a:rPr lang="en-US" dirty="0" smtClean="0"/>
              <a:t> applied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83465" y="3231302"/>
            <a:ext cx="1134533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vl_dsift</a:t>
            </a:r>
            <a:r>
              <a:rPr lang="en-US" dirty="0" smtClean="0"/>
              <a:t> descriptor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464624" y="2092035"/>
                <a:ext cx="2911310" cy="792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𝐶𝑙𝑢𝑠𝑡𝑒𝑟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𝑐𝑒𝑛𝑡𝑒𝑟𝑥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128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624" y="2092035"/>
                <a:ext cx="2911310" cy="7925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74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621" y="2295697"/>
            <a:ext cx="153785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Train Image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64474" y="1913929"/>
            <a:ext cx="689650" cy="8434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4124" y="1372368"/>
            <a:ext cx="1134533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vl_sift</a:t>
            </a:r>
            <a:r>
              <a:rPr lang="en-US" dirty="0" smtClean="0"/>
              <a:t> descriptor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88656" y="1364584"/>
                <a:ext cx="2286973" cy="823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128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𝑓𝑟𝑎𝑚𝑒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656" y="1364584"/>
                <a:ext cx="2286973" cy="8234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88656" y="3434964"/>
                <a:ext cx="2225802" cy="792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128×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14161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656" y="3434964"/>
                <a:ext cx="2225802" cy="7925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764474" y="2736333"/>
            <a:ext cx="689648" cy="6986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3"/>
          </p:cNvCxnSpPr>
          <p:nvPr/>
        </p:nvCxnSpPr>
        <p:spPr>
          <a:xfrm>
            <a:off x="4920473" y="1770570"/>
            <a:ext cx="955156" cy="57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54122" y="3434964"/>
            <a:ext cx="1134533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vl_dsift</a:t>
            </a:r>
            <a:r>
              <a:rPr lang="en-US" dirty="0" smtClean="0"/>
              <a:t> descriptor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738252" y="1622404"/>
                <a:ext cx="1669977" cy="6165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sz="14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sz="140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uk-UA" sz="1400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uk-UA" sz="1400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uk-UA" sz="1400" i="1" smtClean="0">
                                        <a:latin typeface="Cambria Math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uk-UA" sz="1400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uk-UA" sz="1400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𝑐𝑙𝑢𝑠𝑡𝑒𝑟</m:t>
                          </m:r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𝑐𝑒𝑛𝑡𝑒𝑟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252" y="1622404"/>
                <a:ext cx="1669977" cy="616515"/>
              </a:xfrm>
              <a:prstGeom prst="rect">
                <a:avLst/>
              </a:prstGeom>
              <a:blipFill rotWithShape="0">
                <a:blip r:embed="rId4"/>
                <a:stretch>
                  <a:fillRect r="-22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832656" y="1589906"/>
            <a:ext cx="155819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Assign to cluster centers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8" idx="3"/>
          </p:cNvCxnSpPr>
          <p:nvPr/>
        </p:nvCxnSpPr>
        <p:spPr>
          <a:xfrm>
            <a:off x="4818539" y="3831258"/>
            <a:ext cx="995919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75629" y="3581222"/>
            <a:ext cx="155819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Assign to cluster centers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3" idx="1"/>
          </p:cNvCxnSpPr>
          <p:nvPr/>
        </p:nvCxnSpPr>
        <p:spPr>
          <a:xfrm>
            <a:off x="7390850" y="1913071"/>
            <a:ext cx="709977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100827" y="1728405"/>
            <a:ext cx="155819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Encoding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90850" y="3878237"/>
            <a:ext cx="709977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100827" y="3693571"/>
            <a:ext cx="155819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Encoding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738252" y="3523000"/>
                <a:ext cx="1669977" cy="6165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sz="14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sz="140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uk-UA" sz="1400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uk-UA" sz="1400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uk-UA" sz="1400" i="1" smtClean="0">
                                        <a:latin typeface="Cambria Math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uk-UA" sz="1400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uk-UA" sz="1400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𝑐𝑙𝑢𝑠𝑡𝑒𝑟</m:t>
                          </m:r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𝑐𝑒𝑛𝑡𝑒𝑟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252" y="3523000"/>
                <a:ext cx="1669977" cy="616515"/>
              </a:xfrm>
              <a:prstGeom prst="rect">
                <a:avLst/>
              </a:prstGeom>
              <a:blipFill rotWithShape="0">
                <a:blip r:embed="rId5"/>
                <a:stretch>
                  <a:fillRect r="-22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60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621" y="2295697"/>
            <a:ext cx="153785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Test Image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64474" y="1913929"/>
            <a:ext cx="689650" cy="8434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4124" y="1372368"/>
            <a:ext cx="1134533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vl_sift</a:t>
            </a:r>
            <a:r>
              <a:rPr lang="en-US" dirty="0" smtClean="0"/>
              <a:t> descriptor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88656" y="1364584"/>
                <a:ext cx="2286973" cy="823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128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𝑓𝑟𝑎𝑚𝑒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656" y="1364584"/>
                <a:ext cx="2286973" cy="8234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88656" y="3434964"/>
                <a:ext cx="2225802" cy="792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uk-UA" i="1" smtClean="0">
                                        <a:latin typeface="Cambria Math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128×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14161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656" y="3434964"/>
                <a:ext cx="2225802" cy="7925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764474" y="2736333"/>
            <a:ext cx="689648" cy="6986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3"/>
          </p:cNvCxnSpPr>
          <p:nvPr/>
        </p:nvCxnSpPr>
        <p:spPr>
          <a:xfrm>
            <a:off x="4920473" y="1770570"/>
            <a:ext cx="955156" cy="57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54122" y="3434964"/>
            <a:ext cx="1134533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vl_dsift</a:t>
            </a:r>
            <a:r>
              <a:rPr lang="en-US" dirty="0" smtClean="0"/>
              <a:t> descriptor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32656" y="1589906"/>
            <a:ext cx="155819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Assign to cluster centers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8" idx="3"/>
          </p:cNvCxnSpPr>
          <p:nvPr/>
        </p:nvCxnSpPr>
        <p:spPr>
          <a:xfrm>
            <a:off x="4818539" y="3831258"/>
            <a:ext cx="995919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75629" y="3581222"/>
            <a:ext cx="155819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Assign to cluster centers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3" idx="1"/>
          </p:cNvCxnSpPr>
          <p:nvPr/>
        </p:nvCxnSpPr>
        <p:spPr>
          <a:xfrm>
            <a:off x="7390850" y="1913071"/>
            <a:ext cx="709977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100827" y="1728405"/>
            <a:ext cx="155819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Encoding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90850" y="3878237"/>
            <a:ext cx="709977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100827" y="3693571"/>
            <a:ext cx="155819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Encoding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659021" y="1913071"/>
            <a:ext cx="709977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68998" y="1728405"/>
            <a:ext cx="155819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Find NN train image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659021" y="3878237"/>
            <a:ext cx="709977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368998" y="3581221"/>
            <a:ext cx="155819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Find NN train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0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188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Burak Önal</dc:creator>
  <cp:lastModifiedBy>Burak Önal</cp:lastModifiedBy>
  <cp:revision>5</cp:revision>
  <dcterms:created xsi:type="dcterms:W3CDTF">2017-04-22T10:23:10Z</dcterms:created>
  <dcterms:modified xsi:type="dcterms:W3CDTF">2017-04-22T13:33:21Z</dcterms:modified>
</cp:coreProperties>
</file>