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BC03-B6DA-3649-BF75-AED9A877DF1B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9242-4AA9-AC4B-90A5-C5CE8457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1998617"/>
            <a:ext cx="131697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 </a:t>
            </a:r>
            <a:r>
              <a:rPr lang="en-US" sz="1200" dirty="0" smtClean="0"/>
              <a:t>Image</a:t>
            </a:r>
            <a:r>
              <a:rPr lang="en-US" sz="1200" baseline="-25000" dirty="0" smtClean="0"/>
              <a:t>128x128</a:t>
            </a:r>
            <a:endParaRPr lang="en-US" sz="1200" dirty="0"/>
          </a:p>
        </p:txBody>
      </p:sp>
      <p:cxnSp>
        <p:nvCxnSpPr>
          <p:cNvPr id="5" name="Straight Arrow Connector 4"/>
          <p:cNvCxnSpPr>
            <a:cxnSpLocks noChangeAspect="1"/>
          </p:cNvCxnSpPr>
          <p:nvPr/>
        </p:nvCxnSpPr>
        <p:spPr>
          <a:xfrm flipV="1">
            <a:off x="1541415" y="1502683"/>
            <a:ext cx="761516" cy="52141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1541416" y="2276160"/>
            <a:ext cx="725818" cy="4953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541415" y="2137016"/>
            <a:ext cx="761516" cy="1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02931" y="914400"/>
                <a:ext cx="1219202" cy="792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1" y="914400"/>
                <a:ext cx="1219202" cy="792589"/>
              </a:xfrm>
              <a:prstGeom prst="rect">
                <a:avLst/>
              </a:prstGeom>
              <a:blipFill rotWithShape="0">
                <a:blip r:embed="rId2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02931" y="1819794"/>
                <a:ext cx="1219202" cy="792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1" y="1819794"/>
                <a:ext cx="1219202" cy="792589"/>
              </a:xfrm>
              <a:prstGeom prst="rect">
                <a:avLst/>
              </a:prstGeom>
              <a:blipFill rotWithShape="0">
                <a:blip r:embed="rId3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02931" y="2725188"/>
                <a:ext cx="1219202" cy="792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1" y="2725188"/>
                <a:ext cx="1219202" cy="792589"/>
              </a:xfrm>
              <a:prstGeom prst="rect">
                <a:avLst/>
              </a:prstGeom>
              <a:blipFill rotWithShape="0">
                <a:blip r:embed="rId4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97658" y="914400"/>
            <a:ext cx="65808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Red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97658" y="1859091"/>
            <a:ext cx="65808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Green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0067" y="2771550"/>
            <a:ext cx="65808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255742" y="1072865"/>
            <a:ext cx="761516" cy="1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255742" y="2024000"/>
            <a:ext cx="761516" cy="1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278151" y="2910049"/>
            <a:ext cx="761516" cy="1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65741" y="914400"/>
                <a:ext cx="121920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38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41" y="914400"/>
                <a:ext cx="1219202" cy="754630"/>
              </a:xfrm>
              <a:prstGeom prst="rect">
                <a:avLst/>
              </a:prstGeom>
              <a:blipFill rotWithShape="0">
                <a:blip r:embed="rId5"/>
                <a:stretch>
                  <a:fillRect r="-9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039667" y="1892866"/>
                <a:ext cx="121920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38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67" y="1892866"/>
                <a:ext cx="1219202" cy="754630"/>
              </a:xfrm>
              <a:prstGeom prst="rect">
                <a:avLst/>
              </a:prstGeom>
              <a:blipFill rotWithShape="0">
                <a:blip r:embed="rId6"/>
                <a:stretch>
                  <a:fillRect r="-9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065741" y="2871332"/>
                <a:ext cx="121920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38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41" y="2871332"/>
                <a:ext cx="1219202" cy="754630"/>
              </a:xfrm>
              <a:prstGeom prst="rect">
                <a:avLst/>
              </a:prstGeom>
              <a:blipFill rotWithShape="0">
                <a:blip r:embed="rId7"/>
                <a:stretch>
                  <a:fillRect r="-9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039667" y="374848"/>
            <a:ext cx="124527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RFS Filter bank for each channel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294566" y="1654587"/>
            <a:ext cx="1342367" cy="6095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6258869" y="2834343"/>
            <a:ext cx="1378064" cy="7347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258869" y="2576674"/>
            <a:ext cx="1378064" cy="1874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1005" y="1502683"/>
            <a:ext cx="137891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Rectified Linear Unit non-linearity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610859" y="2106945"/>
                <a:ext cx="1219202" cy="792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×38×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59" y="2106945"/>
                <a:ext cx="1219202" cy="792589"/>
              </a:xfrm>
              <a:prstGeom prst="rect">
                <a:avLst/>
              </a:prstGeom>
              <a:blipFill rotWithShape="0">
                <a:blip r:embed="rId8"/>
                <a:stretch>
                  <a:fillRect r="-10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610859" y="4243400"/>
                <a:ext cx="1219202" cy="890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×38×128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𝑤𝑖𝑛𝑑𝑜𝑤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𝑠𝑖𝑧𝑒</m:t>
                              </m:r>
                            </m:den>
                          </m:f>
                          <m: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59" y="4243400"/>
                <a:ext cx="1219202" cy="890180"/>
              </a:xfrm>
              <a:prstGeom prst="rect">
                <a:avLst/>
              </a:prstGeom>
              <a:blipFill rotWithShape="0">
                <a:blip r:embed="rId9"/>
                <a:stretch>
                  <a:fillRect r="-1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220460" y="2871332"/>
            <a:ext cx="0" cy="83892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1005" y="3755895"/>
            <a:ext cx="137891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Spatial window poling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214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Onal</dc:creator>
  <cp:lastModifiedBy>Burak Onal</cp:lastModifiedBy>
  <cp:revision>5</cp:revision>
  <cp:lastPrinted>2017-05-21T15:31:52Z</cp:lastPrinted>
  <dcterms:created xsi:type="dcterms:W3CDTF">2017-05-21T15:12:24Z</dcterms:created>
  <dcterms:modified xsi:type="dcterms:W3CDTF">2017-05-21T16:47:06Z</dcterms:modified>
</cp:coreProperties>
</file>