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6" r:id="rId2"/>
    <p:sldId id="265" r:id="rId3"/>
    <p:sldId id="293" r:id="rId4"/>
    <p:sldId id="294" r:id="rId5"/>
    <p:sldId id="278" r:id="rId6"/>
    <p:sldId id="295" r:id="rId7"/>
    <p:sldId id="27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84FC2-3EF7-462A-A759-38999394A0BF}" v="1" dt="2020-08-28T18:21:43.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en Kronheim" userId="4eca96a34860634b" providerId="LiveId" clId="{7D184FC2-3EF7-462A-A759-38999394A0BF}"/>
    <pc:docChg chg="custSel addSld delSld modSld">
      <pc:chgData name="Braden Kronheim" userId="4eca96a34860634b" providerId="LiveId" clId="{7D184FC2-3EF7-462A-A759-38999394A0BF}" dt="2020-08-28T18:31:14.027" v="1996" actId="20577"/>
      <pc:docMkLst>
        <pc:docMk/>
      </pc:docMkLst>
      <pc:sldChg chg="addSp modSp mod">
        <pc:chgData name="Braden Kronheim" userId="4eca96a34860634b" providerId="LiveId" clId="{7D184FC2-3EF7-462A-A759-38999394A0BF}" dt="2020-08-28T18:14:04.258" v="29" actId="22"/>
        <pc:sldMkLst>
          <pc:docMk/>
          <pc:sldMk cId="3863350844" sldId="256"/>
        </pc:sldMkLst>
        <pc:spChg chg="mod">
          <ac:chgData name="Braden Kronheim" userId="4eca96a34860634b" providerId="LiveId" clId="{7D184FC2-3EF7-462A-A759-38999394A0BF}" dt="2020-08-28T18:12:59.266" v="28" actId="20577"/>
          <ac:spMkLst>
            <pc:docMk/>
            <pc:sldMk cId="3863350844" sldId="256"/>
            <ac:spMk id="2" creationId="{31BD39D2-A912-4FFF-B27D-EEBD8C264241}"/>
          </ac:spMkLst>
        </pc:spChg>
        <pc:spChg chg="mod">
          <ac:chgData name="Braden Kronheim" userId="4eca96a34860634b" providerId="LiveId" clId="{7D184FC2-3EF7-462A-A759-38999394A0BF}" dt="2020-08-28T18:12:48.229" v="11" actId="20577"/>
          <ac:spMkLst>
            <pc:docMk/>
            <pc:sldMk cId="3863350844" sldId="256"/>
            <ac:spMk id="3" creationId="{7AD9DC8B-D529-4C8A-A941-351FC33C297D}"/>
          </ac:spMkLst>
        </pc:spChg>
        <pc:picChg chg="add">
          <ac:chgData name="Braden Kronheim" userId="4eca96a34860634b" providerId="LiveId" clId="{7D184FC2-3EF7-462A-A759-38999394A0BF}" dt="2020-08-28T18:14:04.258" v="29" actId="22"/>
          <ac:picMkLst>
            <pc:docMk/>
            <pc:sldMk cId="3863350844" sldId="256"/>
            <ac:picMk id="5" creationId="{0EAF3130-C9F3-4A79-AF7C-43DBF01D4283}"/>
          </ac:picMkLst>
        </pc:picChg>
      </pc:sldChg>
      <pc:sldChg chg="modSp mod">
        <pc:chgData name="Braden Kronheim" userId="4eca96a34860634b" providerId="LiveId" clId="{7D184FC2-3EF7-462A-A759-38999394A0BF}" dt="2020-08-28T18:20:36.210" v="878" actId="21"/>
        <pc:sldMkLst>
          <pc:docMk/>
          <pc:sldMk cId="4088374585" sldId="265"/>
        </pc:sldMkLst>
        <pc:spChg chg="mod">
          <ac:chgData name="Braden Kronheim" userId="4eca96a34860634b" providerId="LiveId" clId="{7D184FC2-3EF7-462A-A759-38999394A0BF}" dt="2020-08-28T18:20:36.210" v="878" actId="21"/>
          <ac:spMkLst>
            <pc:docMk/>
            <pc:sldMk cId="4088374585" sldId="265"/>
            <ac:spMk id="3" creationId="{90A75721-AD05-48BB-A128-E3D42F121AB2}"/>
          </ac:spMkLst>
        </pc:spChg>
      </pc:sldChg>
      <pc:sldChg chg="modSp mod">
        <pc:chgData name="Braden Kronheim" userId="4eca96a34860634b" providerId="LiveId" clId="{7D184FC2-3EF7-462A-A759-38999394A0BF}" dt="2020-08-28T18:31:14.027" v="1996" actId="20577"/>
        <pc:sldMkLst>
          <pc:docMk/>
          <pc:sldMk cId="519214731" sldId="277"/>
        </pc:sldMkLst>
        <pc:spChg chg="mod">
          <ac:chgData name="Braden Kronheim" userId="4eca96a34860634b" providerId="LiveId" clId="{7D184FC2-3EF7-462A-A759-38999394A0BF}" dt="2020-08-28T18:31:14.027" v="1996" actId="20577"/>
          <ac:spMkLst>
            <pc:docMk/>
            <pc:sldMk cId="519214731" sldId="277"/>
            <ac:spMk id="3" creationId="{27193596-6B49-4310-946F-42AC730C550D}"/>
          </ac:spMkLst>
        </pc:spChg>
      </pc:sldChg>
      <pc:sldChg chg="modSp mod">
        <pc:chgData name="Braden Kronheim" userId="4eca96a34860634b" providerId="LiveId" clId="{7D184FC2-3EF7-462A-A759-38999394A0BF}" dt="2020-08-28T18:21:20.687" v="968" actId="1076"/>
        <pc:sldMkLst>
          <pc:docMk/>
          <pc:sldMk cId="1015806783" sldId="278"/>
        </pc:sldMkLst>
        <pc:spChg chg="mod">
          <ac:chgData name="Braden Kronheim" userId="4eca96a34860634b" providerId="LiveId" clId="{7D184FC2-3EF7-462A-A759-38999394A0BF}" dt="2020-08-28T18:20:54.040" v="898" actId="20577"/>
          <ac:spMkLst>
            <pc:docMk/>
            <pc:sldMk cId="1015806783" sldId="278"/>
            <ac:spMk id="2" creationId="{D8BA3CCA-66BD-4DC1-B1E6-3E3D0375F22D}"/>
          </ac:spMkLst>
        </pc:spChg>
        <pc:spChg chg="mod">
          <ac:chgData name="Braden Kronheim" userId="4eca96a34860634b" providerId="LiveId" clId="{7D184FC2-3EF7-462A-A759-38999394A0BF}" dt="2020-08-28T18:21:20.687" v="968" actId="1076"/>
          <ac:spMkLst>
            <pc:docMk/>
            <pc:sldMk cId="1015806783" sldId="278"/>
            <ac:spMk id="3" creationId="{8092B42C-C496-4D66-9CEA-C3F49025F4BA}"/>
          </ac:spMkLst>
        </pc:spChg>
      </pc:sldChg>
      <pc:sldChg chg="new del">
        <pc:chgData name="Braden Kronheim" userId="4eca96a34860634b" providerId="LiveId" clId="{7D184FC2-3EF7-462A-A759-38999394A0BF}" dt="2020-08-28T18:21:51.010" v="971" actId="47"/>
        <pc:sldMkLst>
          <pc:docMk/>
          <pc:sldMk cId="2880526051" sldId="279"/>
        </pc:sldMkLst>
      </pc:sldChg>
      <pc:sldChg chg="add">
        <pc:chgData name="Braden Kronheim" userId="4eca96a34860634b" providerId="LiveId" clId="{7D184FC2-3EF7-462A-A759-38999394A0BF}" dt="2020-08-28T18:21:43.230" v="970"/>
        <pc:sldMkLst>
          <pc:docMk/>
          <pc:sldMk cId="694253064" sldId="293"/>
        </pc:sldMkLst>
      </pc:sldChg>
      <pc:sldChg chg="add">
        <pc:chgData name="Braden Kronheim" userId="4eca96a34860634b" providerId="LiveId" clId="{7D184FC2-3EF7-462A-A759-38999394A0BF}" dt="2020-08-28T18:21:43.230" v="970"/>
        <pc:sldMkLst>
          <pc:docMk/>
          <pc:sldMk cId="4111056807" sldId="294"/>
        </pc:sldMkLst>
      </pc:sldChg>
      <pc:sldChg chg="modSp new mod">
        <pc:chgData name="Braden Kronheim" userId="4eca96a34860634b" providerId="LiveId" clId="{7D184FC2-3EF7-462A-A759-38999394A0BF}" dt="2020-08-28T18:29:35.658" v="1630" actId="14100"/>
        <pc:sldMkLst>
          <pc:docMk/>
          <pc:sldMk cId="3034429145" sldId="295"/>
        </pc:sldMkLst>
        <pc:spChg chg="mod">
          <ac:chgData name="Braden Kronheim" userId="4eca96a34860634b" providerId="LiveId" clId="{7D184FC2-3EF7-462A-A759-38999394A0BF}" dt="2020-08-28T18:22:19.410" v="991" actId="20577"/>
          <ac:spMkLst>
            <pc:docMk/>
            <pc:sldMk cId="3034429145" sldId="295"/>
            <ac:spMk id="2" creationId="{D7ECE810-553B-484E-BF59-23F8F244865C}"/>
          </ac:spMkLst>
        </pc:spChg>
        <pc:spChg chg="mod">
          <ac:chgData name="Braden Kronheim" userId="4eca96a34860634b" providerId="LiveId" clId="{7D184FC2-3EF7-462A-A759-38999394A0BF}" dt="2020-08-28T18:29:35.658" v="1630" actId="14100"/>
          <ac:spMkLst>
            <pc:docMk/>
            <pc:sldMk cId="3034429145" sldId="295"/>
            <ac:spMk id="3" creationId="{B472E91E-26BF-400B-8BE9-21E50BFEB5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F5140-8DF5-4207-9E32-86B5B0CF6706}"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DCC79-F6AF-4C06-B836-71146AF6AA76}" type="slidenum">
              <a:rPr lang="en-US" smtClean="0"/>
              <a:t>‹#›</a:t>
            </a:fld>
            <a:endParaRPr lang="en-US"/>
          </a:p>
        </p:txBody>
      </p:sp>
    </p:spTree>
    <p:extLst>
      <p:ext uri="{BB962C8B-B14F-4D97-AF65-F5344CB8AC3E}">
        <p14:creationId xmlns:p14="http://schemas.microsoft.com/office/powerpoint/2010/main" val="387449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22853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2CEB6-BAAF-40A1-B199-C3328F2F56D4}"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85636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533571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3752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9392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47699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3525601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586117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387531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57836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45788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22CEB6-BAAF-40A1-B199-C3328F2F56D4}"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60832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2CEB6-BAAF-40A1-B199-C3328F2F56D4}"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46728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99405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403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22CEB6-BAAF-40A1-B199-C3328F2F56D4}" type="datetimeFigureOut">
              <a:rPr lang="en-US" smtClean="0"/>
              <a:t>8/28/2020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58295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2CEB6-BAAF-40A1-B199-C3328F2F56D4}"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367301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22CEB6-BAAF-40A1-B199-C3328F2F56D4}" type="datetimeFigureOut">
              <a:rPr lang="en-US" smtClean="0"/>
              <a:t>8/28/2020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288B43-A109-46B3-A168-95ABB01D8225}" type="slidenum">
              <a:rPr lang="en-US" smtClean="0"/>
              <a:t>‹#›</a:t>
            </a:fld>
            <a:endParaRPr lang="en-US"/>
          </a:p>
        </p:txBody>
      </p:sp>
    </p:spTree>
    <p:extLst>
      <p:ext uri="{BB962C8B-B14F-4D97-AF65-F5344CB8AC3E}">
        <p14:creationId xmlns:p14="http://schemas.microsoft.com/office/powerpoint/2010/main" val="401905123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39D2-A912-4FFF-B27D-EEBD8C264241}"/>
              </a:ext>
            </a:extLst>
          </p:cNvPr>
          <p:cNvSpPr>
            <a:spLocks noGrp="1"/>
          </p:cNvSpPr>
          <p:nvPr>
            <p:ph type="ctrTitle"/>
          </p:nvPr>
        </p:nvSpPr>
        <p:spPr>
          <a:xfrm>
            <a:off x="1154954" y="1447800"/>
            <a:ext cx="9882091" cy="3329581"/>
          </a:xfrm>
        </p:spPr>
        <p:txBody>
          <a:bodyPr/>
          <a:lstStyle/>
          <a:p>
            <a:r>
              <a:rPr lang="en-US" dirty="0" err="1"/>
              <a:t>ALPhA</a:t>
            </a:r>
            <a:br>
              <a:rPr lang="en-US" dirty="0"/>
            </a:br>
            <a:r>
              <a:rPr lang="en-US" dirty="0"/>
              <a:t>Fall 2020 Week 1 Presentation</a:t>
            </a:r>
          </a:p>
        </p:txBody>
      </p:sp>
      <p:sp>
        <p:nvSpPr>
          <p:cNvPr id="3" name="Subtitle 2">
            <a:extLst>
              <a:ext uri="{FF2B5EF4-FFF2-40B4-BE49-F238E27FC236}">
                <a16:creationId xmlns:a16="http://schemas.microsoft.com/office/drawing/2014/main" id="{7AD9DC8B-D529-4C8A-A941-351FC33C297D}"/>
              </a:ext>
            </a:extLst>
          </p:cNvPr>
          <p:cNvSpPr>
            <a:spLocks noGrp="1"/>
          </p:cNvSpPr>
          <p:nvPr>
            <p:ph type="subTitle" idx="1"/>
          </p:nvPr>
        </p:nvSpPr>
        <p:spPr>
          <a:xfrm>
            <a:off x="1154955" y="4777380"/>
            <a:ext cx="8825658" cy="1145118"/>
          </a:xfrm>
        </p:spPr>
        <p:txBody>
          <a:bodyPr>
            <a:normAutofit/>
          </a:bodyPr>
          <a:lstStyle/>
          <a:p>
            <a:r>
              <a:rPr lang="en-US" dirty="0"/>
              <a:t>Braden Kronheim</a:t>
            </a:r>
          </a:p>
          <a:p>
            <a:r>
              <a:rPr lang="en-US" dirty="0"/>
              <a:t>August 28, 2020</a:t>
            </a:r>
          </a:p>
        </p:txBody>
      </p:sp>
      <p:pic>
        <p:nvPicPr>
          <p:cNvPr id="5" name="Picture 4" descr="A picture containing drawing&#10;&#10;Description automatically generated">
            <a:extLst>
              <a:ext uri="{FF2B5EF4-FFF2-40B4-BE49-F238E27FC236}">
                <a16:creationId xmlns:a16="http://schemas.microsoft.com/office/drawing/2014/main" id="{0EAF3130-C9F3-4A79-AF7C-43DBF01D4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00" y="5054600"/>
            <a:ext cx="6718300" cy="1803400"/>
          </a:xfrm>
          <a:prstGeom prst="rect">
            <a:avLst/>
          </a:prstGeom>
        </p:spPr>
      </p:pic>
    </p:spTree>
    <p:extLst>
      <p:ext uri="{BB962C8B-B14F-4D97-AF65-F5344CB8AC3E}">
        <p14:creationId xmlns:p14="http://schemas.microsoft.com/office/powerpoint/2010/main" val="386335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7C63-B5AC-4135-B83F-D71615A135A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0A75721-AD05-48BB-A128-E3D42F121AB2}"/>
              </a:ext>
            </a:extLst>
          </p:cNvPr>
          <p:cNvSpPr>
            <a:spLocks noGrp="1"/>
          </p:cNvSpPr>
          <p:nvPr>
            <p:ph idx="1"/>
          </p:nvPr>
        </p:nvSpPr>
        <p:spPr>
          <a:xfrm>
            <a:off x="1104293" y="1929219"/>
            <a:ext cx="8946541" cy="4476063"/>
          </a:xfrm>
        </p:spPr>
        <p:txBody>
          <a:bodyPr>
            <a:normAutofit/>
          </a:bodyPr>
          <a:lstStyle/>
          <a:p>
            <a:r>
              <a:rPr lang="en-US" dirty="0"/>
              <a:t>General introduction to the LHC and CMS</a:t>
            </a:r>
          </a:p>
          <a:p>
            <a:r>
              <a:rPr lang="en-US" dirty="0"/>
              <a:t>Finally obtained an environment in which to use CMSSW</a:t>
            </a:r>
          </a:p>
          <a:p>
            <a:r>
              <a:rPr lang="en-US" dirty="0"/>
              <a:t>Started developing jet extraction code with John</a:t>
            </a:r>
          </a:p>
        </p:txBody>
      </p:sp>
    </p:spTree>
    <p:extLst>
      <p:ext uri="{BB962C8B-B14F-4D97-AF65-F5344CB8AC3E}">
        <p14:creationId xmlns:p14="http://schemas.microsoft.com/office/powerpoint/2010/main" val="408837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E774-E186-498C-ADC2-8CE1F076659C}"/>
              </a:ext>
            </a:extLst>
          </p:cNvPr>
          <p:cNvSpPr>
            <a:spLocks noGrp="1"/>
          </p:cNvSpPr>
          <p:nvPr>
            <p:ph type="title"/>
          </p:nvPr>
        </p:nvSpPr>
        <p:spPr/>
        <p:txBody>
          <a:bodyPr/>
          <a:lstStyle/>
          <a:p>
            <a:r>
              <a:rPr lang="en-US" dirty="0"/>
              <a:t>Large Hadron Collider</a:t>
            </a:r>
          </a:p>
        </p:txBody>
      </p:sp>
      <p:sp>
        <p:nvSpPr>
          <p:cNvPr id="4" name="Slide Number Placeholder 3">
            <a:extLst>
              <a:ext uri="{FF2B5EF4-FFF2-40B4-BE49-F238E27FC236}">
                <a16:creationId xmlns:a16="http://schemas.microsoft.com/office/drawing/2014/main" id="{E716ECCE-EF05-484E-B8A6-EB2F7D4D84C5}"/>
              </a:ext>
            </a:extLst>
          </p:cNvPr>
          <p:cNvSpPr>
            <a:spLocks noGrp="1"/>
          </p:cNvSpPr>
          <p:nvPr>
            <p:ph type="sldNum" sz="quarter" idx="12"/>
          </p:nvPr>
        </p:nvSpPr>
        <p:spPr/>
        <p:txBody>
          <a:bodyPr/>
          <a:lstStyle/>
          <a:p>
            <a:fld id="{41D6503C-52D0-4117-B712-BCF3640BDBF6}" type="slidenum">
              <a:rPr lang="en-US" smtClean="0"/>
              <a:t>3</a:t>
            </a:fld>
            <a:endParaRPr lang="en-US"/>
          </a:p>
        </p:txBody>
      </p:sp>
      <p:pic>
        <p:nvPicPr>
          <p:cNvPr id="2050" name="Picture 2" descr="Analyzing the LHC Magnet Quenches - IEEE Spectrum">
            <a:extLst>
              <a:ext uri="{FF2B5EF4-FFF2-40B4-BE49-F238E27FC236}">
                <a16:creationId xmlns:a16="http://schemas.microsoft.com/office/drawing/2014/main" id="{FC26E3AE-5924-43A9-B71C-129484A98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060" y="1555842"/>
            <a:ext cx="6681645" cy="453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25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CF70-A7EF-436D-B091-8DE10D100673}"/>
              </a:ext>
            </a:extLst>
          </p:cNvPr>
          <p:cNvSpPr>
            <a:spLocks noGrp="1"/>
          </p:cNvSpPr>
          <p:nvPr>
            <p:ph type="title"/>
          </p:nvPr>
        </p:nvSpPr>
        <p:spPr/>
        <p:txBody>
          <a:bodyPr/>
          <a:lstStyle/>
          <a:p>
            <a:r>
              <a:rPr lang="en-US" dirty="0"/>
              <a:t>Compact Muon Solenoid (CMS)</a:t>
            </a:r>
          </a:p>
        </p:txBody>
      </p:sp>
      <p:sp>
        <p:nvSpPr>
          <p:cNvPr id="4" name="Slide Number Placeholder 3">
            <a:extLst>
              <a:ext uri="{FF2B5EF4-FFF2-40B4-BE49-F238E27FC236}">
                <a16:creationId xmlns:a16="http://schemas.microsoft.com/office/drawing/2014/main" id="{482C77BA-3106-4B55-BE09-0090682E5067}"/>
              </a:ext>
            </a:extLst>
          </p:cNvPr>
          <p:cNvSpPr>
            <a:spLocks noGrp="1"/>
          </p:cNvSpPr>
          <p:nvPr>
            <p:ph type="sldNum" sz="quarter" idx="12"/>
          </p:nvPr>
        </p:nvSpPr>
        <p:spPr/>
        <p:txBody>
          <a:bodyPr/>
          <a:lstStyle/>
          <a:p>
            <a:fld id="{41D6503C-52D0-4117-B712-BCF3640BDBF6}" type="slidenum">
              <a:rPr lang="en-US" smtClean="0"/>
              <a:t>4</a:t>
            </a:fld>
            <a:endParaRPr lang="en-US"/>
          </a:p>
        </p:txBody>
      </p:sp>
      <p:pic>
        <p:nvPicPr>
          <p:cNvPr id="3074" name="Picture 2" descr="CMS Particle Detector">
            <a:extLst>
              <a:ext uri="{FF2B5EF4-FFF2-40B4-BE49-F238E27FC236}">
                <a16:creationId xmlns:a16="http://schemas.microsoft.com/office/drawing/2014/main" id="{B8CE6309-48BA-4B4D-912B-7828FD208B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0107" y="1853248"/>
            <a:ext cx="8561984" cy="439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05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3CCA-66BD-4DC1-B1E6-3E3D0375F22D}"/>
              </a:ext>
            </a:extLst>
          </p:cNvPr>
          <p:cNvSpPr>
            <a:spLocks noGrp="1"/>
          </p:cNvSpPr>
          <p:nvPr>
            <p:ph type="title"/>
          </p:nvPr>
        </p:nvSpPr>
        <p:spPr/>
        <p:txBody>
          <a:bodyPr/>
          <a:lstStyle/>
          <a:p>
            <a:r>
              <a:rPr lang="en-US" dirty="0"/>
              <a:t>CMSSW environment</a:t>
            </a:r>
          </a:p>
        </p:txBody>
      </p:sp>
      <p:sp>
        <p:nvSpPr>
          <p:cNvPr id="3" name="Content Placeholder 2">
            <a:extLst>
              <a:ext uri="{FF2B5EF4-FFF2-40B4-BE49-F238E27FC236}">
                <a16:creationId xmlns:a16="http://schemas.microsoft.com/office/drawing/2014/main" id="{8092B42C-C496-4D66-9CEA-C3F49025F4BA}"/>
              </a:ext>
            </a:extLst>
          </p:cNvPr>
          <p:cNvSpPr>
            <a:spLocks noGrp="1"/>
          </p:cNvSpPr>
          <p:nvPr>
            <p:ph idx="1"/>
          </p:nvPr>
        </p:nvSpPr>
        <p:spPr>
          <a:xfrm>
            <a:off x="1104293" y="1927551"/>
            <a:ext cx="8946541" cy="5246558"/>
          </a:xfrm>
        </p:spPr>
        <p:txBody>
          <a:bodyPr>
            <a:normAutofit/>
          </a:bodyPr>
          <a:lstStyle/>
          <a:p>
            <a:r>
              <a:rPr lang="en-US" dirty="0"/>
              <a:t>Getting this setup is a huge pain</a:t>
            </a:r>
          </a:p>
          <a:p>
            <a:pPr lvl="1"/>
            <a:r>
              <a:rPr lang="en-US" dirty="0"/>
              <a:t>This environment can only be run on the Scientific Linux </a:t>
            </a:r>
            <a:r>
              <a:rPr lang="en-US" dirty="0" err="1"/>
              <a:t>Cern</a:t>
            </a:r>
            <a:r>
              <a:rPr lang="en-US" dirty="0"/>
              <a:t> operating system</a:t>
            </a:r>
          </a:p>
          <a:p>
            <a:pPr lvl="1"/>
            <a:r>
              <a:rPr lang="en-US" dirty="0"/>
              <a:t>The recommended virtual machine, VirtualBox does not cooperate with Windows at all, and the VM images simply won’t start in Ubuntu</a:t>
            </a:r>
          </a:p>
          <a:p>
            <a:pPr lvl="1"/>
            <a:r>
              <a:rPr lang="en-US" dirty="0"/>
              <a:t>Using Docker is possible, but seemingly only on Windows and Mac, as it wants to install the images in the Linux root partition which doesn’t have enough memory to accommodate it</a:t>
            </a:r>
          </a:p>
        </p:txBody>
      </p:sp>
    </p:spTree>
    <p:extLst>
      <p:ext uri="{BB962C8B-B14F-4D97-AF65-F5344CB8AC3E}">
        <p14:creationId xmlns:p14="http://schemas.microsoft.com/office/powerpoint/2010/main" val="101580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E810-553B-484E-BF59-23F8F244865C}"/>
              </a:ext>
            </a:extLst>
          </p:cNvPr>
          <p:cNvSpPr>
            <a:spLocks noGrp="1"/>
          </p:cNvSpPr>
          <p:nvPr>
            <p:ph type="title"/>
          </p:nvPr>
        </p:nvSpPr>
        <p:spPr/>
        <p:txBody>
          <a:bodyPr/>
          <a:lstStyle/>
          <a:p>
            <a:r>
              <a:rPr lang="en-US" dirty="0"/>
              <a:t>Jet Extraction code</a:t>
            </a:r>
          </a:p>
        </p:txBody>
      </p:sp>
      <p:sp>
        <p:nvSpPr>
          <p:cNvPr id="3" name="Content Placeholder 2">
            <a:extLst>
              <a:ext uri="{FF2B5EF4-FFF2-40B4-BE49-F238E27FC236}">
                <a16:creationId xmlns:a16="http://schemas.microsoft.com/office/drawing/2014/main" id="{B472E91E-26BF-400B-8BE9-21E50BFEB54C}"/>
              </a:ext>
            </a:extLst>
          </p:cNvPr>
          <p:cNvSpPr>
            <a:spLocks noGrp="1"/>
          </p:cNvSpPr>
          <p:nvPr>
            <p:ph idx="1"/>
          </p:nvPr>
        </p:nvSpPr>
        <p:spPr>
          <a:xfrm>
            <a:off x="1103312" y="1155032"/>
            <a:ext cx="8946541" cy="5582652"/>
          </a:xfrm>
        </p:spPr>
        <p:txBody>
          <a:bodyPr>
            <a:normAutofit fontScale="92500" lnSpcReduction="10000"/>
          </a:bodyPr>
          <a:lstStyle/>
          <a:p>
            <a:r>
              <a:rPr lang="en-US" dirty="0"/>
              <a:t>This will be used by both John and I</a:t>
            </a:r>
          </a:p>
          <a:p>
            <a:r>
              <a:rPr lang="en-US" dirty="0"/>
              <a:t>Needs to extract and store the following information from Root files</a:t>
            </a:r>
          </a:p>
          <a:p>
            <a:pPr lvl="1"/>
            <a:r>
              <a:rPr lang="en-US" dirty="0"/>
              <a:t>Particles each gen level jet decays into and how these are reconstructed by the detector</a:t>
            </a:r>
          </a:p>
          <a:p>
            <a:pPr lvl="1"/>
            <a:r>
              <a:rPr lang="en-US" dirty="0"/>
              <a:t>Gen level </a:t>
            </a:r>
            <a:r>
              <a:rPr lang="en-US" dirty="0" err="1"/>
              <a:t>partons</a:t>
            </a:r>
            <a:r>
              <a:rPr lang="en-US" dirty="0"/>
              <a:t> post showering, but pre hadronization</a:t>
            </a:r>
          </a:p>
          <a:p>
            <a:pPr lvl="1"/>
            <a:r>
              <a:rPr lang="en-US" dirty="0"/>
              <a:t>4 vectors of jet clustered </a:t>
            </a:r>
            <a:r>
              <a:rPr lang="en-US" dirty="0" err="1"/>
              <a:t>partons</a:t>
            </a:r>
            <a:r>
              <a:rPr lang="en-US" dirty="0"/>
              <a:t> post showering</a:t>
            </a:r>
          </a:p>
          <a:p>
            <a:pPr lvl="1"/>
            <a:r>
              <a:rPr lang="en-US" dirty="0"/>
              <a:t>Jet flavor</a:t>
            </a:r>
          </a:p>
          <a:p>
            <a:pPr lvl="1"/>
            <a:r>
              <a:rPr lang="en-US" dirty="0" err="1"/>
              <a:t>Reco</a:t>
            </a:r>
            <a:r>
              <a:rPr lang="en-US" dirty="0"/>
              <a:t> jets</a:t>
            </a:r>
          </a:p>
          <a:p>
            <a:r>
              <a:rPr lang="en-US" dirty="0"/>
              <a:t>I believe I can easily obtain:</a:t>
            </a:r>
          </a:p>
          <a:p>
            <a:pPr lvl="1"/>
            <a:r>
              <a:rPr lang="en-US" dirty="0"/>
              <a:t>Particles gen levels jets decay into</a:t>
            </a:r>
          </a:p>
          <a:p>
            <a:pPr lvl="1"/>
            <a:r>
              <a:rPr lang="en-US" dirty="0"/>
              <a:t>Reconstructed jets and their constituents</a:t>
            </a:r>
          </a:p>
          <a:p>
            <a:pPr lvl="1"/>
            <a:r>
              <a:rPr lang="en-US" dirty="0"/>
              <a:t>Jet flavor</a:t>
            </a:r>
          </a:p>
          <a:p>
            <a:r>
              <a:rPr lang="en-US" dirty="0"/>
              <a:t>Things I’m not as sure about:</a:t>
            </a:r>
          </a:p>
          <a:p>
            <a:pPr lvl="1"/>
            <a:r>
              <a:rPr lang="en-US" dirty="0" err="1"/>
              <a:t>Partons</a:t>
            </a:r>
            <a:r>
              <a:rPr lang="en-US" dirty="0"/>
              <a:t> post showering</a:t>
            </a:r>
          </a:p>
          <a:p>
            <a:pPr lvl="1"/>
            <a:r>
              <a:rPr lang="en-US" dirty="0"/>
              <a:t>Linking gen particles to how they are reconstructed</a:t>
            </a:r>
          </a:p>
          <a:p>
            <a:endParaRPr lang="en-US" dirty="0"/>
          </a:p>
        </p:txBody>
      </p:sp>
    </p:spTree>
    <p:extLst>
      <p:ext uri="{BB962C8B-B14F-4D97-AF65-F5344CB8AC3E}">
        <p14:creationId xmlns:p14="http://schemas.microsoft.com/office/powerpoint/2010/main" val="303442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7772-A1CA-4AE3-B6D8-9094CFBF55B1}"/>
              </a:ext>
            </a:extLst>
          </p:cNvPr>
          <p:cNvSpPr>
            <a:spLocks noGrp="1"/>
          </p:cNvSpPr>
          <p:nvPr>
            <p:ph type="title"/>
          </p:nvPr>
        </p:nvSpPr>
        <p:spPr/>
        <p:txBody>
          <a:bodyPr/>
          <a:lstStyle/>
          <a:p>
            <a:r>
              <a:rPr lang="en-US" dirty="0"/>
              <a:t>Goals for next week</a:t>
            </a:r>
          </a:p>
        </p:txBody>
      </p:sp>
      <p:sp>
        <p:nvSpPr>
          <p:cNvPr id="3" name="Content Placeholder 2">
            <a:extLst>
              <a:ext uri="{FF2B5EF4-FFF2-40B4-BE49-F238E27FC236}">
                <a16:creationId xmlns:a16="http://schemas.microsoft.com/office/drawing/2014/main" id="{27193596-6B49-4310-946F-42AC730C550D}"/>
              </a:ext>
            </a:extLst>
          </p:cNvPr>
          <p:cNvSpPr>
            <a:spLocks noGrp="1"/>
          </p:cNvSpPr>
          <p:nvPr>
            <p:ph idx="1"/>
          </p:nvPr>
        </p:nvSpPr>
        <p:spPr/>
        <p:txBody>
          <a:bodyPr/>
          <a:lstStyle/>
          <a:p>
            <a:r>
              <a:rPr lang="en-US" dirty="0"/>
              <a:t>Come to Davidson (tomorrow)</a:t>
            </a:r>
          </a:p>
          <a:p>
            <a:r>
              <a:rPr lang="en-US" dirty="0"/>
              <a:t>Figure out how to find the rest of the data John and I need from the files</a:t>
            </a:r>
          </a:p>
          <a:p>
            <a:r>
              <a:rPr lang="en-US" dirty="0"/>
              <a:t>Work with John to figure out a file format we can both use to store the data</a:t>
            </a:r>
          </a:p>
          <a:p>
            <a:r>
              <a:rPr lang="en-US" dirty="0"/>
              <a:t>Extract the data we need from a bunch of root files</a:t>
            </a:r>
          </a:p>
        </p:txBody>
      </p:sp>
    </p:spTree>
    <p:extLst>
      <p:ext uri="{BB962C8B-B14F-4D97-AF65-F5344CB8AC3E}">
        <p14:creationId xmlns:p14="http://schemas.microsoft.com/office/powerpoint/2010/main" val="519214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3484</TotalTime>
  <Words>278</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ALPhA Fall 2020 Week 1 Presentation</vt:lpstr>
      <vt:lpstr>Summary</vt:lpstr>
      <vt:lpstr>Large Hadron Collider</vt:lpstr>
      <vt:lpstr>Compact Muon Solenoid (CMS)</vt:lpstr>
      <vt:lpstr>CMSSW environment</vt:lpstr>
      <vt:lpstr>Jet Extraction code</vt:lpstr>
      <vt:lpstr>Goals 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Presentation</dc:title>
  <dc:creator>Braden Kronheim</dc:creator>
  <cp:lastModifiedBy>Braden Kronheim</cp:lastModifiedBy>
  <cp:revision>2</cp:revision>
  <dcterms:created xsi:type="dcterms:W3CDTF">2019-02-19T14:12:45Z</dcterms:created>
  <dcterms:modified xsi:type="dcterms:W3CDTF">2020-08-28T18:31:18Z</dcterms:modified>
</cp:coreProperties>
</file>