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94" r:id="rId3"/>
    <p:sldId id="292" r:id="rId4"/>
    <p:sldId id="29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99D01-6022-4359-820F-3B3A177BCC3C}" v="2" dt="2020-10-23T18:51:04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AA999D01-6022-4359-820F-3B3A177BCC3C}"/>
    <pc:docChg chg="undo redo custSel delSld modSld">
      <pc:chgData name="Braden Kronheim" userId="4eca96a34860634b" providerId="LiveId" clId="{AA999D01-6022-4359-820F-3B3A177BCC3C}" dt="2020-10-23T18:53:38.906" v="479" actId="20577"/>
      <pc:docMkLst>
        <pc:docMk/>
      </pc:docMkLst>
      <pc:sldChg chg="modSp mod">
        <pc:chgData name="Braden Kronheim" userId="4eca96a34860634b" providerId="LiveId" clId="{AA999D01-6022-4359-820F-3B3A177BCC3C}" dt="2020-10-23T18:53:38.906" v="479" actId="20577"/>
        <pc:sldMkLst>
          <pc:docMk/>
          <pc:sldMk cId="3863350844" sldId="256"/>
        </pc:sldMkLst>
        <pc:spChg chg="mod">
          <ac:chgData name="Braden Kronheim" userId="4eca96a34860634b" providerId="LiveId" clId="{AA999D01-6022-4359-820F-3B3A177BCC3C}" dt="2020-10-23T18:53:36.138" v="475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AA999D01-6022-4359-820F-3B3A177BCC3C}" dt="2020-10-23T18:53:38.906" v="479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mod">
        <pc:chgData name="Braden Kronheim" userId="4eca96a34860634b" providerId="LiveId" clId="{AA999D01-6022-4359-820F-3B3A177BCC3C}" dt="2020-10-23T18:53:24.132" v="472" actId="20577"/>
        <pc:sldMkLst>
          <pc:docMk/>
          <pc:sldMk cId="156373975" sldId="292"/>
        </pc:sldMkLst>
        <pc:spChg chg="mod">
          <ac:chgData name="Braden Kronheim" userId="4eca96a34860634b" providerId="LiveId" clId="{AA999D01-6022-4359-820F-3B3A177BCC3C}" dt="2020-10-23T18:48:12.486" v="143" actId="20577"/>
          <ac:spMkLst>
            <pc:docMk/>
            <pc:sldMk cId="156373975" sldId="292"/>
            <ac:spMk id="2" creationId="{E632E54E-6CD2-4ABB-A471-B5A79D4C5BF4}"/>
          </ac:spMkLst>
        </pc:spChg>
        <pc:spChg chg="del">
          <ac:chgData name="Braden Kronheim" userId="4eca96a34860634b" providerId="LiveId" clId="{AA999D01-6022-4359-820F-3B3A177BCC3C}" dt="2020-10-23T18:48:18.015" v="144" actId="478"/>
          <ac:spMkLst>
            <pc:docMk/>
            <pc:sldMk cId="156373975" sldId="292"/>
            <ac:spMk id="3" creationId="{485CEE1C-F9FA-461C-9C1C-82375D9A22D0}"/>
          </ac:spMkLst>
        </pc:spChg>
        <pc:spChg chg="add del mod">
          <ac:chgData name="Braden Kronheim" userId="4eca96a34860634b" providerId="LiveId" clId="{AA999D01-6022-4359-820F-3B3A177BCC3C}" dt="2020-10-23T18:48:30.537" v="148" actId="478"/>
          <ac:spMkLst>
            <pc:docMk/>
            <pc:sldMk cId="156373975" sldId="292"/>
            <ac:spMk id="5" creationId="{AA8308B8-98ED-487F-92CB-7FBD224C5E9F}"/>
          </ac:spMkLst>
        </pc:spChg>
        <pc:spChg chg="del mod">
          <ac:chgData name="Braden Kronheim" userId="4eca96a34860634b" providerId="LiveId" clId="{AA999D01-6022-4359-820F-3B3A177BCC3C}" dt="2020-10-23T18:50:27.722" v="248" actId="478"/>
          <ac:spMkLst>
            <pc:docMk/>
            <pc:sldMk cId="156373975" sldId="292"/>
            <ac:spMk id="6" creationId="{F3DDDDCE-4A16-4462-9660-2F2FD78564B2}"/>
          </ac:spMkLst>
        </pc:spChg>
        <pc:spChg chg="add del mod">
          <ac:chgData name="Braden Kronheim" userId="4eca96a34860634b" providerId="LiveId" clId="{AA999D01-6022-4359-820F-3B3A177BCC3C}" dt="2020-10-23T18:50:14.127" v="247" actId="478"/>
          <ac:spMkLst>
            <pc:docMk/>
            <pc:sldMk cId="156373975" sldId="292"/>
            <ac:spMk id="8" creationId="{F7A1BAAD-E02C-4BDA-9A92-92A64AE4B241}"/>
          </ac:spMkLst>
        </pc:spChg>
        <pc:spChg chg="add mod">
          <ac:chgData name="Braden Kronheim" userId="4eca96a34860634b" providerId="LiveId" clId="{AA999D01-6022-4359-820F-3B3A177BCC3C}" dt="2020-10-23T18:53:24.132" v="472" actId="20577"/>
          <ac:spMkLst>
            <pc:docMk/>
            <pc:sldMk cId="156373975" sldId="292"/>
            <ac:spMk id="11" creationId="{FCDB59A9-C87D-47D7-81E9-2F150C4695C2}"/>
          </ac:spMkLst>
        </pc:spChg>
        <pc:picChg chg="add mod">
          <ac:chgData name="Braden Kronheim" userId="4eca96a34860634b" providerId="LiveId" clId="{AA999D01-6022-4359-820F-3B3A177BCC3C}" dt="2020-10-23T18:50:43.023" v="251" actId="962"/>
          <ac:picMkLst>
            <pc:docMk/>
            <pc:sldMk cId="156373975" sldId="292"/>
            <ac:picMk id="10" creationId="{B7A3BD77-FEA0-44B0-9088-37D4A6D99831}"/>
          </ac:picMkLst>
        </pc:picChg>
      </pc:sldChg>
      <pc:sldChg chg="del">
        <pc:chgData name="Braden Kronheim" userId="4eca96a34860634b" providerId="LiveId" clId="{AA999D01-6022-4359-820F-3B3A177BCC3C}" dt="2020-10-23T18:47:06.772" v="0" actId="47"/>
        <pc:sldMkLst>
          <pc:docMk/>
          <pc:sldMk cId="2427560870" sldId="293"/>
        </pc:sldMkLst>
      </pc:sldChg>
      <pc:sldChg chg="modSp mod">
        <pc:chgData name="Braden Kronheim" userId="4eca96a34860634b" providerId="LiveId" clId="{AA999D01-6022-4359-820F-3B3A177BCC3C}" dt="2020-10-23T18:49:06.161" v="240" actId="20577"/>
        <pc:sldMkLst>
          <pc:docMk/>
          <pc:sldMk cId="178026755" sldId="294"/>
        </pc:sldMkLst>
        <pc:spChg chg="mod">
          <ac:chgData name="Braden Kronheim" userId="4eca96a34860634b" providerId="LiveId" clId="{AA999D01-6022-4359-820F-3B3A177BCC3C}" dt="2020-10-23T18:49:06.161" v="240" actId="20577"/>
          <ac:spMkLst>
            <pc:docMk/>
            <pc:sldMk cId="178026755" sldId="294"/>
            <ac:spMk id="3" creationId="{1D233F60-C0E9-4EBD-B2BA-54F33E30A3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October 23,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other project at the IML conference</a:t>
            </a:r>
          </a:p>
          <a:p>
            <a:r>
              <a:rPr lang="en-US" dirty="0"/>
              <a:t>Got algorithm working in C++</a:t>
            </a:r>
          </a:p>
          <a:p>
            <a:r>
              <a:rPr lang="en-US" dirty="0"/>
              <a:t>Successfully got docker running on phy3 per John’s instructions</a:t>
            </a:r>
          </a:p>
          <a:p>
            <a:r>
              <a:rPr lang="en-US" dirty="0"/>
              <a:t>Fought with CMSSW to get algorithm working in ROOT</a:t>
            </a:r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E54E-6CD2-4ABB-A471-B5A79D4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7A3BD77-FEA0-44B0-9088-37D4A6D9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362"/>
            <a:ext cx="12192000" cy="3665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DB59A9-C87D-47D7-81E9-2F150C4695C2}"/>
              </a:ext>
            </a:extLst>
          </p:cNvPr>
          <p:cNvSpPr txBox="1"/>
          <p:nvPr/>
        </p:nvSpPr>
        <p:spPr>
          <a:xfrm>
            <a:off x="284161" y="5438775"/>
            <a:ext cx="9621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I’ve tried adding the following to the </a:t>
            </a:r>
            <a:r>
              <a:rPr lang="en-US" dirty="0" err="1"/>
              <a:t>buildfile</a:t>
            </a:r>
            <a:r>
              <a:rPr lang="en-US" dirty="0"/>
              <a:t>, but it always says they are invalid tools</a:t>
            </a:r>
          </a:p>
          <a:p>
            <a:r>
              <a:rPr lang="en-US" dirty="0"/>
              <a:t>&lt;use name=“</a:t>
            </a:r>
            <a:r>
              <a:rPr lang="en-US" dirty="0" err="1"/>
              <a:t>JetNTupleProducerTool</a:t>
            </a:r>
            <a:r>
              <a:rPr lang="en-US" dirty="0"/>
              <a:t>”/&gt;</a:t>
            </a:r>
          </a:p>
          <a:p>
            <a:r>
              <a:rPr lang="en-US" dirty="0"/>
              <a:t>&lt;use name=“</a:t>
            </a:r>
            <a:r>
              <a:rPr lang="en-US" dirty="0" err="1"/>
              <a:t>JetAnalyzer</a:t>
            </a:r>
            <a:r>
              <a:rPr lang="en-US" dirty="0"/>
              <a:t>”/&gt;</a:t>
            </a:r>
          </a:p>
          <a:p>
            <a:r>
              <a:rPr lang="en-US" dirty="0"/>
              <a:t>&lt;use name=“</a:t>
            </a:r>
            <a:r>
              <a:rPr lang="en-US" dirty="0" err="1"/>
              <a:t>JetNTupleProducerTool</a:t>
            </a:r>
            <a:r>
              <a:rPr lang="en-US" dirty="0"/>
              <a:t>/</a:t>
            </a:r>
            <a:r>
              <a:rPr lang="en-US" dirty="0" err="1"/>
              <a:t>JetAnalyzer</a:t>
            </a:r>
            <a:r>
              <a:rPr lang="en-US" dirty="0"/>
              <a:t>”/&gt;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793-3C20-402F-9672-F3B0F6DC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AE2C-86FF-4EED-AC2F-0882E71A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algorithm and test it on the dataset</a:t>
            </a:r>
          </a:p>
          <a:p>
            <a:pPr lvl="1"/>
            <a:r>
              <a:rPr lang="en-US" dirty="0"/>
              <a:t>In particular, look at its performance in high eta areas</a:t>
            </a:r>
          </a:p>
          <a:p>
            <a:pPr lvl="1"/>
            <a:r>
              <a:rPr lang="en-US" dirty="0"/>
              <a:t>Potentially investigate using a third network as a final correction factor on the jet based on its </a:t>
            </a:r>
            <a:r>
              <a:rPr lang="en-US" dirty="0" err="1"/>
              <a:t>pt</a:t>
            </a:r>
            <a:r>
              <a:rPr lang="en-US" dirty="0"/>
              <a:t> and eta values</a:t>
            </a:r>
          </a:p>
        </p:txBody>
      </p:sp>
    </p:spTree>
    <p:extLst>
      <p:ext uri="{BB962C8B-B14F-4D97-AF65-F5344CB8AC3E}">
        <p14:creationId xmlns:p14="http://schemas.microsoft.com/office/powerpoint/2010/main" val="156247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4293</TotalTime>
  <Words>127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ALPhA Fall 2020 Week 10</vt:lpstr>
      <vt:lpstr>Summary</vt:lpstr>
      <vt:lpstr>Error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12</cp:revision>
  <dcterms:created xsi:type="dcterms:W3CDTF">2019-02-19T14:12:45Z</dcterms:created>
  <dcterms:modified xsi:type="dcterms:W3CDTF">2020-10-23T18:53:41Z</dcterms:modified>
</cp:coreProperties>
</file>