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94" r:id="rId3"/>
    <p:sldId id="297" r:id="rId4"/>
    <p:sldId id="292" r:id="rId5"/>
    <p:sldId id="296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B10E9-6FE1-456E-ABB9-18E8CFBDE5D9}" v="12" dt="2020-10-30T19:03:5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5D4B10E9-6FE1-456E-ABB9-18E8CFBDE5D9}"/>
    <pc:docChg chg="undo custSel addSld modSld">
      <pc:chgData name="Braden Kronheim" userId="4eca96a34860634b" providerId="LiveId" clId="{5D4B10E9-6FE1-456E-ABB9-18E8CFBDE5D9}" dt="2020-11-06T19:53:06.954" v="397" actId="22"/>
      <pc:docMkLst>
        <pc:docMk/>
      </pc:docMkLst>
      <pc:sldChg chg="modSp mod">
        <pc:chgData name="Braden Kronheim" userId="4eca96a34860634b" providerId="LiveId" clId="{5D4B10E9-6FE1-456E-ABB9-18E8CFBDE5D9}" dt="2020-10-30T18:54:05.441" v="5" actId="20577"/>
        <pc:sldMkLst>
          <pc:docMk/>
          <pc:sldMk cId="3863350844" sldId="256"/>
        </pc:sldMkLst>
        <pc:spChg chg="mod">
          <ac:chgData name="Braden Kronheim" userId="4eca96a34860634b" providerId="LiveId" clId="{5D4B10E9-6FE1-456E-ABB9-18E8CFBDE5D9}" dt="2020-10-30T18:54:01.486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5D4B10E9-6FE1-456E-ABB9-18E8CFBDE5D9}" dt="2020-10-30T18:54:05.441" v="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">
        <pc:chgData name="Braden Kronheim" userId="4eca96a34860634b" providerId="LiveId" clId="{5D4B10E9-6FE1-456E-ABB9-18E8CFBDE5D9}" dt="2020-10-30T19:04:31.083" v="396" actId="1076"/>
        <pc:sldMkLst>
          <pc:docMk/>
          <pc:sldMk cId="156373975" sldId="292"/>
        </pc:sldMkLst>
        <pc:spChg chg="mod">
          <ac:chgData name="Braden Kronheim" userId="4eca96a34860634b" providerId="LiveId" clId="{5D4B10E9-6FE1-456E-ABB9-18E8CFBDE5D9}" dt="2020-10-30T18:56:26.550" v="44" actId="20577"/>
          <ac:spMkLst>
            <pc:docMk/>
            <pc:sldMk cId="156373975" sldId="292"/>
            <ac:spMk id="2" creationId="{E632E54E-6CD2-4ABB-A471-B5A79D4C5BF4}"/>
          </ac:spMkLst>
        </pc:spChg>
        <pc:spChg chg="del">
          <ac:chgData name="Braden Kronheim" userId="4eca96a34860634b" providerId="LiveId" clId="{5D4B10E9-6FE1-456E-ABB9-18E8CFBDE5D9}" dt="2020-10-30T18:54:12.436" v="7" actId="478"/>
          <ac:spMkLst>
            <pc:docMk/>
            <pc:sldMk cId="156373975" sldId="292"/>
            <ac:spMk id="11" creationId="{FCDB59A9-C87D-47D7-81E9-2F150C4695C2}"/>
          </ac:spMkLst>
        </pc:spChg>
        <pc:picChg chg="add mod">
          <ac:chgData name="Braden Kronheim" userId="4eca96a34860634b" providerId="LiveId" clId="{5D4B10E9-6FE1-456E-ABB9-18E8CFBDE5D9}" dt="2020-10-30T18:54:48.836" v="11" actId="14100"/>
          <ac:picMkLst>
            <pc:docMk/>
            <pc:sldMk cId="156373975" sldId="292"/>
            <ac:picMk id="4" creationId="{0800D9EB-D9D3-4C1D-A50A-96C616D70504}"/>
          </ac:picMkLst>
        </pc:picChg>
        <pc:picChg chg="add mod">
          <ac:chgData name="Braden Kronheim" userId="4eca96a34860634b" providerId="LiveId" clId="{5D4B10E9-6FE1-456E-ABB9-18E8CFBDE5D9}" dt="2020-10-30T18:55:07.841" v="16" actId="1076"/>
          <ac:picMkLst>
            <pc:docMk/>
            <pc:sldMk cId="156373975" sldId="292"/>
            <ac:picMk id="6" creationId="{F50DA98E-8057-4AF4-9497-575A4A598AF9}"/>
          </ac:picMkLst>
        </pc:picChg>
        <pc:picChg chg="add mod">
          <ac:chgData name="Braden Kronheim" userId="4eca96a34860634b" providerId="LiveId" clId="{5D4B10E9-6FE1-456E-ABB9-18E8CFBDE5D9}" dt="2020-10-30T19:04:31.083" v="396" actId="1076"/>
          <ac:picMkLst>
            <pc:docMk/>
            <pc:sldMk cId="156373975" sldId="292"/>
            <ac:picMk id="8" creationId="{651C77BA-42FB-48C4-908A-30D5FFBEFC7A}"/>
          </ac:picMkLst>
        </pc:picChg>
        <pc:picChg chg="del">
          <ac:chgData name="Braden Kronheim" userId="4eca96a34860634b" providerId="LiveId" clId="{5D4B10E9-6FE1-456E-ABB9-18E8CFBDE5D9}" dt="2020-10-30T18:54:08.281" v="6" actId="478"/>
          <ac:picMkLst>
            <pc:docMk/>
            <pc:sldMk cId="156373975" sldId="292"/>
            <ac:picMk id="10" creationId="{B7A3BD77-FEA0-44B0-9088-37D4A6D99831}"/>
          </ac:picMkLst>
        </pc:picChg>
        <pc:picChg chg="add mod">
          <ac:chgData name="Braden Kronheim" userId="4eca96a34860634b" providerId="LiveId" clId="{5D4B10E9-6FE1-456E-ABB9-18E8CFBDE5D9}" dt="2020-10-30T18:56:04.492" v="28" actId="1076"/>
          <ac:picMkLst>
            <pc:docMk/>
            <pc:sldMk cId="156373975" sldId="292"/>
            <ac:picMk id="12" creationId="{DB949F7E-CB7B-4777-976C-9F4F009FA8F9}"/>
          </ac:picMkLst>
        </pc:picChg>
      </pc:sldChg>
      <pc:sldChg chg="modSp mod">
        <pc:chgData name="Braden Kronheim" userId="4eca96a34860634b" providerId="LiveId" clId="{5D4B10E9-6FE1-456E-ABB9-18E8CFBDE5D9}" dt="2020-10-30T18:59:18.651" v="189" actId="20577"/>
        <pc:sldMkLst>
          <pc:docMk/>
          <pc:sldMk cId="178026755" sldId="294"/>
        </pc:sldMkLst>
        <pc:spChg chg="mod">
          <ac:chgData name="Braden Kronheim" userId="4eca96a34860634b" providerId="LiveId" clId="{5D4B10E9-6FE1-456E-ABB9-18E8CFBDE5D9}" dt="2020-10-30T18:59:18.651" v="189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modSp mod">
        <pc:chgData name="Braden Kronheim" userId="4eca96a34860634b" providerId="LiveId" clId="{5D4B10E9-6FE1-456E-ABB9-18E8CFBDE5D9}" dt="2020-10-30T19:00:12.941" v="352" actId="20577"/>
        <pc:sldMkLst>
          <pc:docMk/>
          <pc:sldMk cId="1562476721" sldId="295"/>
        </pc:sldMkLst>
        <pc:spChg chg="mod">
          <ac:chgData name="Braden Kronheim" userId="4eca96a34860634b" providerId="LiveId" clId="{5D4B10E9-6FE1-456E-ABB9-18E8CFBDE5D9}" dt="2020-10-30T19:00:12.941" v="352" actId="20577"/>
          <ac:spMkLst>
            <pc:docMk/>
            <pc:sldMk cId="1562476721" sldId="295"/>
            <ac:spMk id="3" creationId="{ED05AE2C-86FF-4EED-AC2F-0882E71A89F0}"/>
          </ac:spMkLst>
        </pc:spChg>
      </pc:sldChg>
      <pc:sldChg chg="addSp delSp modSp new mod">
        <pc:chgData name="Braden Kronheim" userId="4eca96a34860634b" providerId="LiveId" clId="{5D4B10E9-6FE1-456E-ABB9-18E8CFBDE5D9}" dt="2020-10-30T18:58:06.604" v="85" actId="1076"/>
        <pc:sldMkLst>
          <pc:docMk/>
          <pc:sldMk cId="97408589" sldId="296"/>
        </pc:sldMkLst>
        <pc:spChg chg="mod">
          <ac:chgData name="Braden Kronheim" userId="4eca96a34860634b" providerId="LiveId" clId="{5D4B10E9-6FE1-456E-ABB9-18E8CFBDE5D9}" dt="2020-10-30T18:56:38.234" v="60" actId="20577"/>
          <ac:spMkLst>
            <pc:docMk/>
            <pc:sldMk cId="97408589" sldId="296"/>
            <ac:spMk id="2" creationId="{E5D31D17-5EB3-41A8-AAF6-262446180BE0}"/>
          </ac:spMkLst>
        </pc:spChg>
        <pc:spChg chg="del">
          <ac:chgData name="Braden Kronheim" userId="4eca96a34860634b" providerId="LiveId" clId="{5D4B10E9-6FE1-456E-ABB9-18E8CFBDE5D9}" dt="2020-10-30T18:56:41.022" v="61" actId="478"/>
          <ac:spMkLst>
            <pc:docMk/>
            <pc:sldMk cId="97408589" sldId="296"/>
            <ac:spMk id="3" creationId="{82F8F316-795D-402E-8CA8-CB4815C5D068}"/>
          </ac:spMkLst>
        </pc:spChg>
        <pc:picChg chg="add mod">
          <ac:chgData name="Braden Kronheim" userId="4eca96a34860634b" providerId="LiveId" clId="{5D4B10E9-6FE1-456E-ABB9-18E8CFBDE5D9}" dt="2020-10-30T18:57:10.229" v="68" actId="1076"/>
          <ac:picMkLst>
            <pc:docMk/>
            <pc:sldMk cId="97408589" sldId="296"/>
            <ac:picMk id="5" creationId="{53C22331-2257-44C5-9FC7-3C2FB271E265}"/>
          </ac:picMkLst>
        </pc:picChg>
        <pc:picChg chg="add del">
          <ac:chgData name="Braden Kronheim" userId="4eca96a34860634b" providerId="LiveId" clId="{5D4B10E9-6FE1-456E-ABB9-18E8CFBDE5D9}" dt="2020-10-30T18:57:11.704" v="69" actId="478"/>
          <ac:picMkLst>
            <pc:docMk/>
            <pc:sldMk cId="97408589" sldId="296"/>
            <ac:picMk id="7" creationId="{A905F622-E6BF-4338-BE74-6FDDF85FDA6E}"/>
          </ac:picMkLst>
        </pc:picChg>
        <pc:picChg chg="add mod">
          <ac:chgData name="Braden Kronheim" userId="4eca96a34860634b" providerId="LiveId" clId="{5D4B10E9-6FE1-456E-ABB9-18E8CFBDE5D9}" dt="2020-10-30T18:57:29.508" v="74" actId="1076"/>
          <ac:picMkLst>
            <pc:docMk/>
            <pc:sldMk cId="97408589" sldId="296"/>
            <ac:picMk id="9" creationId="{140144E3-9F52-43D9-B8FA-29CAC2957223}"/>
          </ac:picMkLst>
        </pc:picChg>
        <pc:picChg chg="add mod">
          <ac:chgData name="Braden Kronheim" userId="4eca96a34860634b" providerId="LiveId" clId="{5D4B10E9-6FE1-456E-ABB9-18E8CFBDE5D9}" dt="2020-10-30T18:57:48.058" v="80" actId="14100"/>
          <ac:picMkLst>
            <pc:docMk/>
            <pc:sldMk cId="97408589" sldId="296"/>
            <ac:picMk id="11" creationId="{E92002CC-1830-4991-B763-58C4FDC8776D}"/>
          </ac:picMkLst>
        </pc:picChg>
        <pc:picChg chg="add mod">
          <ac:chgData name="Braden Kronheim" userId="4eca96a34860634b" providerId="LiveId" clId="{5D4B10E9-6FE1-456E-ABB9-18E8CFBDE5D9}" dt="2020-10-30T18:58:06.604" v="85" actId="1076"/>
          <ac:picMkLst>
            <pc:docMk/>
            <pc:sldMk cId="97408589" sldId="296"/>
            <ac:picMk id="13" creationId="{D8BDBA9E-DE36-4027-A2B8-BAB79D831FC3}"/>
          </ac:picMkLst>
        </pc:picChg>
      </pc:sldChg>
      <pc:sldChg chg="addSp delSp modSp new mod">
        <pc:chgData name="Braden Kronheim" userId="4eca96a34860634b" providerId="LiveId" clId="{5D4B10E9-6FE1-456E-ABB9-18E8CFBDE5D9}" dt="2020-11-06T19:53:06.954" v="397" actId="22"/>
        <pc:sldMkLst>
          <pc:docMk/>
          <pc:sldMk cId="3043112587" sldId="297"/>
        </pc:sldMkLst>
        <pc:spChg chg="mod">
          <ac:chgData name="Braden Kronheim" userId="4eca96a34860634b" providerId="LiveId" clId="{5D4B10E9-6FE1-456E-ABB9-18E8CFBDE5D9}" dt="2020-10-30T19:02:20.030" v="371" actId="20577"/>
          <ac:spMkLst>
            <pc:docMk/>
            <pc:sldMk cId="3043112587" sldId="297"/>
            <ac:spMk id="2" creationId="{1F388D00-04A2-45D5-819A-FFB1C189FF1E}"/>
          </ac:spMkLst>
        </pc:spChg>
        <pc:spChg chg="del">
          <ac:chgData name="Braden Kronheim" userId="4eca96a34860634b" providerId="LiveId" clId="{5D4B10E9-6FE1-456E-ABB9-18E8CFBDE5D9}" dt="2020-10-30T19:02:16.915" v="369" actId="478"/>
          <ac:spMkLst>
            <pc:docMk/>
            <pc:sldMk cId="3043112587" sldId="297"/>
            <ac:spMk id="3" creationId="{D34CA5CF-87C3-4A42-9060-F1DA2F94129B}"/>
          </ac:spMkLst>
        </pc:spChg>
        <pc:spChg chg="add">
          <ac:chgData name="Braden Kronheim" userId="4eca96a34860634b" providerId="LiveId" clId="{5D4B10E9-6FE1-456E-ABB9-18E8CFBDE5D9}" dt="2020-11-06T19:53:06.954" v="397" actId="22"/>
          <ac:spMkLst>
            <pc:docMk/>
            <pc:sldMk cId="3043112587" sldId="297"/>
            <ac:spMk id="8" creationId="{BAE9E2D5-6507-42BC-8EE2-C37FC800A780}"/>
          </ac:spMkLst>
        </pc:spChg>
        <pc:picChg chg="add del">
          <ac:chgData name="Braden Kronheim" userId="4eca96a34860634b" providerId="LiveId" clId="{5D4B10E9-6FE1-456E-ABB9-18E8CFBDE5D9}" dt="2020-10-30T19:03:09.919" v="377" actId="478"/>
          <ac:picMkLst>
            <pc:docMk/>
            <pc:sldMk cId="3043112587" sldId="297"/>
            <ac:picMk id="5" creationId="{B956045C-3E0E-4227-836C-76C93F643DF5}"/>
          </ac:picMkLst>
        </pc:picChg>
        <pc:picChg chg="add mod">
          <ac:chgData name="Braden Kronheim" userId="4eca96a34860634b" providerId="LiveId" clId="{5D4B10E9-6FE1-456E-ABB9-18E8CFBDE5D9}" dt="2020-10-30T19:03:08.287" v="376" actId="14100"/>
          <ac:picMkLst>
            <pc:docMk/>
            <pc:sldMk cId="3043112587" sldId="297"/>
            <ac:picMk id="7" creationId="{29850979-6A6A-4417-BBDA-348D297858A7}"/>
          </ac:picMkLst>
        </pc:picChg>
        <pc:picChg chg="add mod">
          <ac:chgData name="Braden Kronheim" userId="4eca96a34860634b" providerId="LiveId" clId="{5D4B10E9-6FE1-456E-ABB9-18E8CFBDE5D9}" dt="2020-10-30T19:03:24.624" v="382" actId="1076"/>
          <ac:picMkLst>
            <pc:docMk/>
            <pc:sldMk cId="3043112587" sldId="297"/>
            <ac:picMk id="9" creationId="{6E6DE5B9-60BF-41C3-AB32-9321E9A013A1}"/>
          </ac:picMkLst>
        </pc:picChg>
        <pc:picChg chg="add mod">
          <ac:chgData name="Braden Kronheim" userId="4eca96a34860634b" providerId="LiveId" clId="{5D4B10E9-6FE1-456E-ABB9-18E8CFBDE5D9}" dt="2020-10-30T19:03:47.654" v="389" actId="1076"/>
          <ac:picMkLst>
            <pc:docMk/>
            <pc:sldMk cId="3043112587" sldId="297"/>
            <ac:picMk id="11" creationId="{0168F4F3-781B-4822-B843-A3ED6096C78B}"/>
          </ac:picMkLst>
        </pc:picChg>
        <pc:picChg chg="add mod">
          <ac:chgData name="Braden Kronheim" userId="4eca96a34860634b" providerId="LiveId" clId="{5D4B10E9-6FE1-456E-ABB9-18E8CFBDE5D9}" dt="2020-10-30T19:04:07.791" v="395" actId="14100"/>
          <ac:picMkLst>
            <pc:docMk/>
            <pc:sldMk cId="3043112587" sldId="297"/>
            <ac:picMk id="13" creationId="{43C2DD17-2D6D-4908-B4D3-064BBC4978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30,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algorithm working in ROOT, finally</a:t>
            </a:r>
          </a:p>
          <a:p>
            <a:r>
              <a:rPr lang="en-US" dirty="0"/>
              <a:t>Made some plots to look at algorithm’s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8D00-04A2-45D5-819A-FFB1C189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mass range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850979-6A6A-4417-BBDA-348D2978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5722"/>
            <a:ext cx="4781554" cy="2390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E6DE5B9-60BF-41C3-AB32-9321E9A0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5721"/>
            <a:ext cx="4781556" cy="239077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168F4F3-781B-4822-B843-A3ED6096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363"/>
            <a:ext cx="4781556" cy="239077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3C2DD17-2D6D-4908-B4D3-064BBC497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4153"/>
            <a:ext cx="4781556" cy="2390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9E2D5-6507-42BC-8EE2-C37FC800A780}"/>
              </a:ext>
            </a:extLst>
          </p:cNvPr>
          <p:cNvSpPr txBox="1"/>
          <p:nvPr/>
        </p:nvSpPr>
        <p:spPr>
          <a:xfrm>
            <a:off x="3047215" y="32372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rawRecoP4</a:t>
            </a:r>
          </a:p>
        </p:txBody>
      </p:sp>
    </p:spTree>
    <p:extLst>
      <p:ext uri="{BB962C8B-B14F-4D97-AF65-F5344CB8AC3E}">
        <p14:creationId xmlns:p14="http://schemas.microsoft.com/office/powerpoint/2010/main" val="30431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E54E-6CD2-4ABB-A471-B5A79D4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PT 50-100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00D9EB-D9D3-4C1D-A50A-96C616D7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5724"/>
            <a:ext cx="4781550" cy="239077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50DA98E-8057-4AF4-9497-575A4A598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3895724"/>
            <a:ext cx="4781552" cy="239077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51C77BA-42FB-48C4-908A-30D5FFB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3" y="1238247"/>
            <a:ext cx="4781554" cy="239077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B949F7E-CB7B-4777-976C-9F4F009FA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6" y="1238247"/>
            <a:ext cx="4781554" cy="23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PT 100-150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3C22331-2257-44C5-9FC7-3C2FB271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6" y="4152899"/>
            <a:ext cx="4781554" cy="2390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40144E3-9F52-43D9-B8FA-29CAC2957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0863"/>
            <a:ext cx="4781554" cy="239077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92002CC-1830-4991-B763-58C4FDC8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3973"/>
            <a:ext cx="4781553" cy="239077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8BDBA9E-DE36-4027-A2B8-BAB79D831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6" y="1323973"/>
            <a:ext cx="4781554" cy="23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793-3C20-402F-9672-F3B0F6D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AE2C-86FF-4EED-AC2F-0882E71A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more graphs of network’s performance</a:t>
            </a:r>
          </a:p>
          <a:p>
            <a:r>
              <a:rPr lang="en-US" dirty="0"/>
              <a:t>Possibly train a third network</a:t>
            </a:r>
          </a:p>
          <a:p>
            <a:r>
              <a:rPr lang="en-US" dirty="0"/>
              <a:t>Contemplate a new training set</a:t>
            </a:r>
          </a:p>
          <a:p>
            <a:r>
              <a:rPr lang="en-US" dirty="0"/>
              <a:t>Contemplate alternative 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156247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4355</TotalTime>
  <Words>62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ALPhA Fall 2020 Week 11</vt:lpstr>
      <vt:lpstr>Summary</vt:lpstr>
      <vt:lpstr>Full mass range</vt:lpstr>
      <vt:lpstr>Reco PT 50-100</vt:lpstr>
      <vt:lpstr>Reco PT 100-150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13</cp:revision>
  <dcterms:created xsi:type="dcterms:W3CDTF">2019-02-19T14:12:45Z</dcterms:created>
  <dcterms:modified xsi:type="dcterms:W3CDTF">2020-11-06T19:53:09Z</dcterms:modified>
</cp:coreProperties>
</file>