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56" r:id="rId2"/>
    <p:sldId id="294" r:id="rId3"/>
    <p:sldId id="297" r:id="rId4"/>
    <p:sldId id="296" r:id="rId5"/>
    <p:sldId id="29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77A325-5214-4271-91AF-2B52C4680A3F}" v="1" dt="2020-11-06T19:59:57.2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29" d="100"/>
          <a:sy n="29" d="100"/>
        </p:scale>
        <p:origin x="77" y="1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EE77A325-5214-4271-91AF-2B52C4680A3F}"/>
    <pc:docChg chg="custSel addSld delSld modSld">
      <pc:chgData name="Braden Kronheim" userId="4eca96a34860634b" providerId="LiveId" clId="{EE77A325-5214-4271-91AF-2B52C4680A3F}" dt="2020-11-06T20:14:12.580" v="967" actId="20577"/>
      <pc:docMkLst>
        <pc:docMk/>
      </pc:docMkLst>
      <pc:sldChg chg="addSp delSp modSp mod">
        <pc:chgData name="Braden Kronheim" userId="4eca96a34860634b" providerId="LiveId" clId="{EE77A325-5214-4271-91AF-2B52C4680A3F}" dt="2020-11-06T19:55:07.868" v="30" actId="208"/>
        <pc:sldMkLst>
          <pc:docMk/>
          <pc:sldMk cId="3863350844" sldId="256"/>
        </pc:sldMkLst>
        <pc:spChg chg="mod">
          <ac:chgData name="Braden Kronheim" userId="4eca96a34860634b" providerId="LiveId" clId="{EE77A325-5214-4271-91AF-2B52C4680A3F}" dt="2020-11-06T19:53:28.748" v="2" actId="20577"/>
          <ac:spMkLst>
            <pc:docMk/>
            <pc:sldMk cId="3863350844" sldId="256"/>
            <ac:spMk id="2" creationId="{31BD39D2-A912-4FFF-B27D-EEBD8C264241}"/>
          </ac:spMkLst>
        </pc:spChg>
        <pc:spChg chg="mod">
          <ac:chgData name="Braden Kronheim" userId="4eca96a34860634b" providerId="LiveId" clId="{EE77A325-5214-4271-91AF-2B52C4680A3F}" dt="2020-11-06T19:53:39.435" v="13" actId="20577"/>
          <ac:spMkLst>
            <pc:docMk/>
            <pc:sldMk cId="3863350844" sldId="256"/>
            <ac:spMk id="3" creationId="{7AD9DC8B-D529-4C8A-A941-351FC33C297D}"/>
          </ac:spMkLst>
        </pc:spChg>
        <pc:spChg chg="add mod ord">
          <ac:chgData name="Braden Kronheim" userId="4eca96a34860634b" providerId="LiveId" clId="{EE77A325-5214-4271-91AF-2B52C4680A3F}" dt="2020-11-06T19:55:07.868" v="30" actId="208"/>
          <ac:spMkLst>
            <pc:docMk/>
            <pc:sldMk cId="3863350844" sldId="256"/>
            <ac:spMk id="7" creationId="{08568933-6F5A-4943-B536-C1C19E25C121}"/>
          </ac:spMkLst>
        </pc:spChg>
        <pc:picChg chg="add mod">
          <ac:chgData name="Braden Kronheim" userId="4eca96a34860634b" providerId="LiveId" clId="{EE77A325-5214-4271-91AF-2B52C4680A3F}" dt="2020-11-06T19:54:52.790" v="27" actId="1076"/>
          <ac:picMkLst>
            <pc:docMk/>
            <pc:sldMk cId="3863350844" sldId="256"/>
            <ac:picMk id="4" creationId="{B2226FD1-85BB-4B83-A081-1D8359114765}"/>
          </ac:picMkLst>
        </pc:picChg>
        <pc:picChg chg="del">
          <ac:chgData name="Braden Kronheim" userId="4eca96a34860634b" providerId="LiveId" clId="{EE77A325-5214-4271-91AF-2B52C4680A3F}" dt="2020-11-06T19:53:59.035" v="14" actId="478"/>
          <ac:picMkLst>
            <pc:docMk/>
            <pc:sldMk cId="3863350844" sldId="256"/>
            <ac:picMk id="5" creationId="{0EAF3130-C9F3-4A79-AF7C-43DBF01D4283}"/>
          </ac:picMkLst>
        </pc:picChg>
      </pc:sldChg>
      <pc:sldChg chg="del">
        <pc:chgData name="Braden Kronheim" userId="4eca96a34860634b" providerId="LiveId" clId="{EE77A325-5214-4271-91AF-2B52C4680A3F}" dt="2020-11-06T19:56:59.556" v="377" actId="47"/>
        <pc:sldMkLst>
          <pc:docMk/>
          <pc:sldMk cId="156373975" sldId="292"/>
        </pc:sldMkLst>
      </pc:sldChg>
      <pc:sldChg chg="modSp mod">
        <pc:chgData name="Braden Kronheim" userId="4eca96a34860634b" providerId="LiveId" clId="{EE77A325-5214-4271-91AF-2B52C4680A3F}" dt="2020-11-06T19:56:53.162" v="375" actId="20577"/>
        <pc:sldMkLst>
          <pc:docMk/>
          <pc:sldMk cId="178026755" sldId="294"/>
        </pc:sldMkLst>
        <pc:spChg chg="mod">
          <ac:chgData name="Braden Kronheim" userId="4eca96a34860634b" providerId="LiveId" clId="{EE77A325-5214-4271-91AF-2B52C4680A3F}" dt="2020-11-06T19:56:53.162" v="375" actId="20577"/>
          <ac:spMkLst>
            <pc:docMk/>
            <pc:sldMk cId="178026755" sldId="294"/>
            <ac:spMk id="3" creationId="{1D233F60-C0E9-4EBD-B2BA-54F33E30A3DE}"/>
          </ac:spMkLst>
        </pc:spChg>
      </pc:sldChg>
      <pc:sldChg chg="addSp delSp modSp mod">
        <pc:chgData name="Braden Kronheim" userId="4eca96a34860634b" providerId="LiveId" clId="{EE77A325-5214-4271-91AF-2B52C4680A3F}" dt="2020-11-06T20:00:25.288" v="404" actId="1076"/>
        <pc:sldMkLst>
          <pc:docMk/>
          <pc:sldMk cId="97408589" sldId="296"/>
        </pc:sldMkLst>
        <pc:spChg chg="mod">
          <ac:chgData name="Braden Kronheim" userId="4eca96a34860634b" providerId="LiveId" clId="{EE77A325-5214-4271-91AF-2B52C4680A3F}" dt="2020-11-06T19:57:04.389" v="382" actId="20577"/>
          <ac:spMkLst>
            <pc:docMk/>
            <pc:sldMk cId="97408589" sldId="296"/>
            <ac:spMk id="2" creationId="{E5D31D17-5EB3-41A8-AAF6-262446180BE0}"/>
          </ac:spMkLst>
        </pc:spChg>
        <pc:picChg chg="add mod">
          <ac:chgData name="Braden Kronheim" userId="4eca96a34860634b" providerId="LiveId" clId="{EE77A325-5214-4271-91AF-2B52C4680A3F}" dt="2020-11-06T20:00:20.783" v="402" actId="1076"/>
          <ac:picMkLst>
            <pc:docMk/>
            <pc:sldMk cId="97408589" sldId="296"/>
            <ac:picMk id="4" creationId="{E1E2078F-AA83-42A3-93EC-30FEBE16DF20}"/>
          </ac:picMkLst>
        </pc:picChg>
        <pc:picChg chg="del">
          <ac:chgData name="Braden Kronheim" userId="4eca96a34860634b" providerId="LiveId" clId="{EE77A325-5214-4271-91AF-2B52C4680A3F}" dt="2020-11-06T19:57:07.704" v="384" actId="478"/>
          <ac:picMkLst>
            <pc:docMk/>
            <pc:sldMk cId="97408589" sldId="296"/>
            <ac:picMk id="5" creationId="{53C22331-2257-44C5-9FC7-3C2FB271E265}"/>
          </ac:picMkLst>
        </pc:picChg>
        <pc:picChg chg="add mod">
          <ac:chgData name="Braden Kronheim" userId="4eca96a34860634b" providerId="LiveId" clId="{EE77A325-5214-4271-91AF-2B52C4680A3F}" dt="2020-11-06T20:00:22.414" v="403" actId="1076"/>
          <ac:picMkLst>
            <pc:docMk/>
            <pc:sldMk cId="97408589" sldId="296"/>
            <ac:picMk id="7" creationId="{65C64FF0-62CB-49F0-81C6-4C97C362DF69}"/>
          </ac:picMkLst>
        </pc:picChg>
        <pc:picChg chg="del">
          <ac:chgData name="Braden Kronheim" userId="4eca96a34860634b" providerId="LiveId" clId="{EE77A325-5214-4271-91AF-2B52C4680A3F}" dt="2020-11-06T19:57:08.349" v="385" actId="478"/>
          <ac:picMkLst>
            <pc:docMk/>
            <pc:sldMk cId="97408589" sldId="296"/>
            <ac:picMk id="9" creationId="{140144E3-9F52-43D9-B8FA-29CAC2957223}"/>
          </ac:picMkLst>
        </pc:picChg>
        <pc:picChg chg="add mod">
          <ac:chgData name="Braden Kronheim" userId="4eca96a34860634b" providerId="LiveId" clId="{EE77A325-5214-4271-91AF-2B52C4680A3F}" dt="2020-11-06T20:00:19.367" v="401" actId="1076"/>
          <ac:picMkLst>
            <pc:docMk/>
            <pc:sldMk cId="97408589" sldId="296"/>
            <ac:picMk id="10" creationId="{F8AD6E95-03C6-4D89-9F4D-09675DB63BA5}"/>
          </ac:picMkLst>
        </pc:picChg>
        <pc:picChg chg="del">
          <ac:chgData name="Braden Kronheim" userId="4eca96a34860634b" providerId="LiveId" clId="{EE77A325-5214-4271-91AF-2B52C4680A3F}" dt="2020-11-06T19:57:08.860" v="386" actId="478"/>
          <ac:picMkLst>
            <pc:docMk/>
            <pc:sldMk cId="97408589" sldId="296"/>
            <ac:picMk id="11" creationId="{E92002CC-1830-4991-B763-58C4FDC8776D}"/>
          </ac:picMkLst>
        </pc:picChg>
        <pc:picChg chg="del">
          <ac:chgData name="Braden Kronheim" userId="4eca96a34860634b" providerId="LiveId" clId="{EE77A325-5214-4271-91AF-2B52C4680A3F}" dt="2020-11-06T19:57:06.967" v="383" actId="478"/>
          <ac:picMkLst>
            <pc:docMk/>
            <pc:sldMk cId="97408589" sldId="296"/>
            <ac:picMk id="13" creationId="{D8BDBA9E-DE36-4027-A2B8-BAB79D831FC3}"/>
          </ac:picMkLst>
        </pc:picChg>
        <pc:picChg chg="add mod">
          <ac:chgData name="Braden Kronheim" userId="4eca96a34860634b" providerId="LiveId" clId="{EE77A325-5214-4271-91AF-2B52C4680A3F}" dt="2020-11-06T20:00:25.288" v="404" actId="1076"/>
          <ac:picMkLst>
            <pc:docMk/>
            <pc:sldMk cId="97408589" sldId="296"/>
            <ac:picMk id="14" creationId="{87BEDA97-5D62-4344-904B-254B88BEC1B7}"/>
          </ac:picMkLst>
        </pc:picChg>
      </pc:sldChg>
      <pc:sldChg chg="delSp del mod">
        <pc:chgData name="Braden Kronheim" userId="4eca96a34860634b" providerId="LiveId" clId="{EE77A325-5214-4271-91AF-2B52C4680A3F}" dt="2020-11-06T19:56:58.486" v="376" actId="47"/>
        <pc:sldMkLst>
          <pc:docMk/>
          <pc:sldMk cId="3043112587" sldId="297"/>
        </pc:sldMkLst>
        <pc:spChg chg="del">
          <ac:chgData name="Braden Kronheim" userId="4eca96a34860634b" providerId="LiveId" clId="{EE77A325-5214-4271-91AF-2B52C4680A3F}" dt="2020-11-06T19:53:23.345" v="0" actId="478"/>
          <ac:spMkLst>
            <pc:docMk/>
            <pc:sldMk cId="3043112587" sldId="297"/>
            <ac:spMk id="8" creationId="{BAE9E2D5-6507-42BC-8EE2-C37FC800A780}"/>
          </ac:spMkLst>
        </pc:spChg>
      </pc:sldChg>
      <pc:sldChg chg="modSp new mod">
        <pc:chgData name="Braden Kronheim" userId="4eca96a34860634b" providerId="LiveId" clId="{EE77A325-5214-4271-91AF-2B52C4680A3F}" dt="2020-11-06T20:14:12.580" v="967" actId="20577"/>
        <pc:sldMkLst>
          <pc:docMk/>
          <pc:sldMk cId="3321626351" sldId="297"/>
        </pc:sldMkLst>
        <pc:spChg chg="mod">
          <ac:chgData name="Braden Kronheim" userId="4eca96a34860634b" providerId="LiveId" clId="{EE77A325-5214-4271-91AF-2B52C4680A3F}" dt="2020-11-06T20:05:17.252" v="439" actId="20577"/>
          <ac:spMkLst>
            <pc:docMk/>
            <pc:sldMk cId="3321626351" sldId="297"/>
            <ac:spMk id="2" creationId="{71E18538-C730-4077-96D1-1363E34696D8}"/>
          </ac:spMkLst>
        </pc:spChg>
        <pc:spChg chg="mod">
          <ac:chgData name="Braden Kronheim" userId="4eca96a34860634b" providerId="LiveId" clId="{EE77A325-5214-4271-91AF-2B52C4680A3F}" dt="2020-11-06T20:14:12.580" v="967" actId="20577"/>
          <ac:spMkLst>
            <pc:docMk/>
            <pc:sldMk cId="3321626351" sldId="297"/>
            <ac:spMk id="3" creationId="{CF4AFD68-A279-4EAC-B51A-9C1327E790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568933-6F5A-4943-B536-C1C19E25C121}"/>
              </a:ext>
            </a:extLst>
          </p:cNvPr>
          <p:cNvSpPr/>
          <p:nvPr/>
        </p:nvSpPr>
        <p:spPr>
          <a:xfrm>
            <a:off x="5184742" y="4892511"/>
            <a:ext cx="7007259" cy="19654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Fall 2020 Week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November 6, 2020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2226FD1-85BB-4B83-A081-1D8359114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83" y="5030867"/>
            <a:ext cx="6666394" cy="178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BA8E-8198-4E50-996A-914D3253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33F60-C0E9-4EBD-B2BA-54F33E30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Installed an slc6 docker image using John’s instructions, was able to perform some test simulations</a:t>
            </a:r>
          </a:p>
          <a:p>
            <a:r>
              <a:rPr lang="en-US" dirty="0"/>
              <a:t>Spent a while trying to understand how simulations work with CMS and where (if) the information linking gen and </a:t>
            </a:r>
            <a:r>
              <a:rPr lang="en-US" dirty="0" err="1"/>
              <a:t>reco</a:t>
            </a:r>
            <a:r>
              <a:rPr lang="en-US" dirty="0"/>
              <a:t> particles exists</a:t>
            </a:r>
          </a:p>
          <a:p>
            <a:r>
              <a:rPr lang="en-US" dirty="0"/>
              <a:t>Made some updated gen/</a:t>
            </a:r>
            <a:r>
              <a:rPr lang="en-US" dirty="0" err="1"/>
              <a:t>reco</a:t>
            </a:r>
            <a:r>
              <a:rPr lang="en-US" dirty="0"/>
              <a:t>/algorithm plots</a:t>
            </a:r>
          </a:p>
        </p:txBody>
      </p:sp>
    </p:spTree>
    <p:extLst>
      <p:ext uri="{BB962C8B-B14F-4D97-AF65-F5344CB8AC3E}">
        <p14:creationId xmlns:p14="http://schemas.microsoft.com/office/powerpoint/2010/main" val="17802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8538-C730-4077-96D1-1363E346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Simulation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AFD68-A279-4EAC-B51A-9C1327E79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 step: Pythia to determine the particle content</a:t>
            </a:r>
          </a:p>
          <a:p>
            <a:r>
              <a:rPr lang="en-US" dirty="0"/>
              <a:t>SIM step: GEANT4 to determine what the detector does</a:t>
            </a:r>
          </a:p>
          <a:p>
            <a:r>
              <a:rPr lang="en-US" dirty="0"/>
              <a:t>DIGI step: Simulation of the detector electronics to determine the </a:t>
            </a:r>
            <a:r>
              <a:rPr lang="en-US" dirty="0" err="1"/>
              <a:t>digitai</a:t>
            </a:r>
            <a:r>
              <a:rPr lang="en-US" dirty="0"/>
              <a:t> response</a:t>
            </a:r>
          </a:p>
          <a:p>
            <a:r>
              <a:rPr lang="en-US" dirty="0"/>
              <a:t>L1: Simulation of the l1 trigger</a:t>
            </a:r>
          </a:p>
          <a:p>
            <a:r>
              <a:rPr lang="en-US" dirty="0"/>
              <a:t>DIGI2RAW: </a:t>
            </a:r>
            <a:r>
              <a:rPr lang="en-US" dirty="0" err="1"/>
              <a:t>digi</a:t>
            </a:r>
            <a:r>
              <a:rPr lang="en-US" dirty="0"/>
              <a:t> signals into RAW format</a:t>
            </a:r>
          </a:p>
          <a:p>
            <a:r>
              <a:rPr lang="en-US" dirty="0"/>
              <a:t>HLT: high level trigger</a:t>
            </a:r>
          </a:p>
          <a:p>
            <a:r>
              <a:rPr lang="en-US" dirty="0"/>
              <a:t>RAW2DIGI: conversion from RAW format to </a:t>
            </a:r>
            <a:r>
              <a:rPr lang="en-US" dirty="0" err="1"/>
              <a:t>digi</a:t>
            </a:r>
            <a:endParaRPr lang="en-US" dirty="0"/>
          </a:p>
          <a:p>
            <a:r>
              <a:rPr lang="en-US" dirty="0"/>
              <a:t>RECO: event reconstruction based on </a:t>
            </a:r>
            <a:r>
              <a:rPr lang="en-US" dirty="0" err="1"/>
              <a:t>digi</a:t>
            </a:r>
            <a:r>
              <a:rPr lang="en-US"/>
              <a:t> signals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2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1D17-5EB3-41A8-AAF6-26244618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1E2078F-AA83-42A3-93EC-30FEBE16D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50" y="1287430"/>
            <a:ext cx="5364900" cy="268245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5C64FF0-62CB-49F0-81C6-4C97C362D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89" y="1287430"/>
            <a:ext cx="5364900" cy="268245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F8AD6E95-03C6-4D89-9F4D-09675DB63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50" y="4061175"/>
            <a:ext cx="5364900" cy="2682450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87BEDA97-5D62-4344-904B-254B88BEC1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89" y="4061175"/>
            <a:ext cx="5364900" cy="268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8793-3C20-402F-9672-F3B0F6DC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AE2C-86FF-4EED-AC2F-0882E71A8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more graphs of network’s performance</a:t>
            </a:r>
          </a:p>
          <a:p>
            <a:r>
              <a:rPr lang="en-US" dirty="0"/>
              <a:t>Possibly train a third network</a:t>
            </a:r>
          </a:p>
          <a:p>
            <a:r>
              <a:rPr lang="en-US" dirty="0"/>
              <a:t>Contemplate a new training set</a:t>
            </a:r>
          </a:p>
          <a:p>
            <a:r>
              <a:rPr lang="en-US" dirty="0"/>
              <a:t>Contemplate alternative training methods</a:t>
            </a:r>
          </a:p>
        </p:txBody>
      </p:sp>
    </p:spTree>
    <p:extLst>
      <p:ext uri="{BB962C8B-B14F-4D97-AF65-F5344CB8AC3E}">
        <p14:creationId xmlns:p14="http://schemas.microsoft.com/office/powerpoint/2010/main" val="1562476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4376</TotalTime>
  <Words>157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ALPhA Fall 2020 Week 12</vt:lpstr>
      <vt:lpstr>Summary</vt:lpstr>
      <vt:lpstr>General Simulation information</vt:lpstr>
      <vt:lpstr>Plots</vt:lpstr>
      <vt:lpstr>Goals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14</cp:revision>
  <dcterms:created xsi:type="dcterms:W3CDTF">2019-02-19T14:12:45Z</dcterms:created>
  <dcterms:modified xsi:type="dcterms:W3CDTF">2020-11-06T20:14:14Z</dcterms:modified>
</cp:coreProperties>
</file>