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94" r:id="rId3"/>
    <p:sldId id="296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C12DE-DB10-418E-9031-907E76F4C8DB}" v="16" dt="2020-11-13T19:55:37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FD8C12DE-DB10-418E-9031-907E76F4C8DB}"/>
    <pc:docChg chg="undo custSel addSld delSld modSld">
      <pc:chgData name="Braden Kronheim" userId="4eca96a34860634b" providerId="LiveId" clId="{FD8C12DE-DB10-418E-9031-907E76F4C8DB}" dt="2020-11-13T20:18:58.891" v="867" actId="20577"/>
      <pc:docMkLst>
        <pc:docMk/>
      </pc:docMkLst>
      <pc:sldChg chg="modSp mod">
        <pc:chgData name="Braden Kronheim" userId="4eca96a34860634b" providerId="LiveId" clId="{FD8C12DE-DB10-418E-9031-907E76F4C8DB}" dt="2020-11-13T19:56:10.375" v="200" actId="20577"/>
        <pc:sldMkLst>
          <pc:docMk/>
          <pc:sldMk cId="3863350844" sldId="256"/>
        </pc:sldMkLst>
        <pc:spChg chg="mod">
          <ac:chgData name="Braden Kronheim" userId="4eca96a34860634b" providerId="LiveId" clId="{FD8C12DE-DB10-418E-9031-907E76F4C8DB}" dt="2020-11-13T19:56:10.375" v="200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FD8C12DE-DB10-418E-9031-907E76F4C8DB}" dt="2020-11-13T20:14:25.063" v="613" actId="20577"/>
        <pc:sldMkLst>
          <pc:docMk/>
          <pc:sldMk cId="178026755" sldId="294"/>
        </pc:sldMkLst>
        <pc:spChg chg="mod">
          <ac:chgData name="Braden Kronheim" userId="4eca96a34860634b" providerId="LiveId" clId="{FD8C12DE-DB10-418E-9031-907E76F4C8DB}" dt="2020-11-13T20:14:25.063" v="613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addSp delSp modSp mod">
        <pc:chgData name="Braden Kronheim" userId="4eca96a34860634b" providerId="LiveId" clId="{FD8C12DE-DB10-418E-9031-907E76F4C8DB}" dt="2020-11-13T19:45:57.764" v="65" actId="1076"/>
        <pc:sldMkLst>
          <pc:docMk/>
          <pc:sldMk cId="97408589" sldId="296"/>
        </pc:sldMkLst>
        <pc:spChg chg="mod">
          <ac:chgData name="Braden Kronheim" userId="4eca96a34860634b" providerId="LiveId" clId="{FD8C12DE-DB10-418E-9031-907E76F4C8DB}" dt="2020-11-13T19:42:31" v="38" actId="20577"/>
          <ac:spMkLst>
            <pc:docMk/>
            <pc:sldMk cId="97408589" sldId="296"/>
            <ac:spMk id="2" creationId="{E5D31D17-5EB3-41A8-AAF6-262446180BE0}"/>
          </ac:spMkLst>
        </pc:spChg>
        <pc:picChg chg="del">
          <ac:chgData name="Braden Kronheim" userId="4eca96a34860634b" providerId="LiveId" clId="{FD8C12DE-DB10-418E-9031-907E76F4C8DB}" dt="2020-11-13T19:42:12.837" v="0" actId="478"/>
          <ac:picMkLst>
            <pc:docMk/>
            <pc:sldMk cId="97408589" sldId="296"/>
            <ac:picMk id="4" creationId="{E1E2078F-AA83-42A3-93EC-30FEBE16DF20}"/>
          </ac:picMkLst>
        </pc:picChg>
        <pc:picChg chg="add del mod">
          <ac:chgData name="Braden Kronheim" userId="4eca96a34860634b" providerId="LiveId" clId="{FD8C12DE-DB10-418E-9031-907E76F4C8DB}" dt="2020-11-13T19:43:23.889" v="40" actId="478"/>
          <ac:picMkLst>
            <pc:docMk/>
            <pc:sldMk cId="97408589" sldId="296"/>
            <ac:picMk id="5" creationId="{A7748CB6-54A6-4BB8-9E69-E8FEAA0F5CE7}"/>
          </ac:picMkLst>
        </pc:picChg>
        <pc:picChg chg="del">
          <ac:chgData name="Braden Kronheim" userId="4eca96a34860634b" providerId="LiveId" clId="{FD8C12DE-DB10-418E-9031-907E76F4C8DB}" dt="2020-11-13T19:42:17.199" v="3" actId="478"/>
          <ac:picMkLst>
            <pc:docMk/>
            <pc:sldMk cId="97408589" sldId="296"/>
            <ac:picMk id="7" creationId="{65C64FF0-62CB-49F0-81C6-4C97C362DF69}"/>
          </ac:picMkLst>
        </pc:picChg>
        <pc:picChg chg="add mod">
          <ac:chgData name="Braden Kronheim" userId="4eca96a34860634b" providerId="LiveId" clId="{FD8C12DE-DB10-418E-9031-907E76F4C8DB}" dt="2020-11-13T19:44:28.456" v="49" actId="14100"/>
          <ac:picMkLst>
            <pc:docMk/>
            <pc:sldMk cId="97408589" sldId="296"/>
            <ac:picMk id="8" creationId="{E22F652A-3B86-4A82-BB7F-F93939DBFF9A}"/>
          </ac:picMkLst>
        </pc:picChg>
        <pc:picChg chg="del">
          <ac:chgData name="Braden Kronheim" userId="4eca96a34860634b" providerId="LiveId" clId="{FD8C12DE-DB10-418E-9031-907E76F4C8DB}" dt="2020-11-13T19:42:14.299" v="1" actId="478"/>
          <ac:picMkLst>
            <pc:docMk/>
            <pc:sldMk cId="97408589" sldId="296"/>
            <ac:picMk id="10" creationId="{F8AD6E95-03C6-4D89-9F4D-09675DB63BA5}"/>
          </ac:picMkLst>
        </pc:picChg>
        <pc:picChg chg="add mod">
          <ac:chgData name="Braden Kronheim" userId="4eca96a34860634b" providerId="LiveId" clId="{FD8C12DE-DB10-418E-9031-907E76F4C8DB}" dt="2020-11-13T19:44:33.104" v="51" actId="1076"/>
          <ac:picMkLst>
            <pc:docMk/>
            <pc:sldMk cId="97408589" sldId="296"/>
            <ac:picMk id="11" creationId="{933ABC61-CBFD-4B03-B1D0-D03E047AC2E3}"/>
          </ac:picMkLst>
        </pc:picChg>
        <pc:picChg chg="add mod">
          <ac:chgData name="Braden Kronheim" userId="4eca96a34860634b" providerId="LiveId" clId="{FD8C12DE-DB10-418E-9031-907E76F4C8DB}" dt="2020-11-13T19:44:59.546" v="57" actId="14100"/>
          <ac:picMkLst>
            <pc:docMk/>
            <pc:sldMk cId="97408589" sldId="296"/>
            <ac:picMk id="13" creationId="{1C256E90-08FC-4F38-B24C-9808C84D85E2}"/>
          </ac:picMkLst>
        </pc:picChg>
        <pc:picChg chg="del">
          <ac:chgData name="Braden Kronheim" userId="4eca96a34860634b" providerId="LiveId" clId="{FD8C12DE-DB10-418E-9031-907E76F4C8DB}" dt="2020-11-13T19:42:15.701" v="2" actId="478"/>
          <ac:picMkLst>
            <pc:docMk/>
            <pc:sldMk cId="97408589" sldId="296"/>
            <ac:picMk id="14" creationId="{87BEDA97-5D62-4344-904B-254B88BEC1B7}"/>
          </ac:picMkLst>
        </pc:picChg>
        <pc:picChg chg="add mod">
          <ac:chgData name="Braden Kronheim" userId="4eca96a34860634b" providerId="LiveId" clId="{FD8C12DE-DB10-418E-9031-907E76F4C8DB}" dt="2020-11-13T19:45:32.453" v="62" actId="962"/>
          <ac:picMkLst>
            <pc:docMk/>
            <pc:sldMk cId="97408589" sldId="296"/>
            <ac:picMk id="16" creationId="{C133D2EC-4ED3-4098-BFAB-42D0F95C3D48}"/>
          </ac:picMkLst>
        </pc:picChg>
        <pc:picChg chg="add mod">
          <ac:chgData name="Braden Kronheim" userId="4eca96a34860634b" providerId="LiveId" clId="{FD8C12DE-DB10-418E-9031-907E76F4C8DB}" dt="2020-11-13T19:45:57.764" v="65" actId="1076"/>
          <ac:picMkLst>
            <pc:docMk/>
            <pc:sldMk cId="97408589" sldId="296"/>
            <ac:picMk id="18" creationId="{741D95A2-61E5-47D4-A3A4-9615A118E562}"/>
          </ac:picMkLst>
        </pc:picChg>
      </pc:sldChg>
      <pc:sldChg chg="modSp del mod">
        <pc:chgData name="Braden Kronheim" userId="4eca96a34860634b" providerId="LiveId" clId="{FD8C12DE-DB10-418E-9031-907E76F4C8DB}" dt="2020-11-13T20:01:22.922" v="316" actId="47"/>
        <pc:sldMkLst>
          <pc:docMk/>
          <pc:sldMk cId="3321626351" sldId="297"/>
        </pc:sldMkLst>
        <pc:spChg chg="mod">
          <ac:chgData name="Braden Kronheim" userId="4eca96a34860634b" providerId="LiveId" clId="{FD8C12DE-DB10-418E-9031-907E76F4C8DB}" dt="2020-11-13T20:01:19.590" v="315" actId="20577"/>
          <ac:spMkLst>
            <pc:docMk/>
            <pc:sldMk cId="3321626351" sldId="297"/>
            <ac:spMk id="3" creationId="{CF4AFD68-A279-4EAC-B51A-9C1327E79091}"/>
          </ac:spMkLst>
        </pc:spChg>
      </pc:sldChg>
      <pc:sldChg chg="addSp delSp modSp new mod">
        <pc:chgData name="Braden Kronheim" userId="4eca96a34860634b" providerId="LiveId" clId="{FD8C12DE-DB10-418E-9031-907E76F4C8DB}" dt="2020-11-13T19:53:32.073" v="169" actId="20577"/>
        <pc:sldMkLst>
          <pc:docMk/>
          <pc:sldMk cId="4275464266" sldId="298"/>
        </pc:sldMkLst>
        <pc:spChg chg="mod">
          <ac:chgData name="Braden Kronheim" userId="4eca96a34860634b" providerId="LiveId" clId="{FD8C12DE-DB10-418E-9031-907E76F4C8DB}" dt="2020-11-13T19:53:32.073" v="169" actId="20577"/>
          <ac:spMkLst>
            <pc:docMk/>
            <pc:sldMk cId="4275464266" sldId="298"/>
            <ac:spMk id="2" creationId="{3D5CD94B-245D-4799-83AD-625134B104BF}"/>
          </ac:spMkLst>
        </pc:spChg>
        <pc:spChg chg="del">
          <ac:chgData name="Braden Kronheim" userId="4eca96a34860634b" providerId="LiveId" clId="{FD8C12DE-DB10-418E-9031-907E76F4C8DB}" dt="2020-11-13T19:47:45.617" v="119" actId="478"/>
          <ac:spMkLst>
            <pc:docMk/>
            <pc:sldMk cId="4275464266" sldId="298"/>
            <ac:spMk id="3" creationId="{BA84D182-AB3F-46C8-9323-B86310E12797}"/>
          </ac:spMkLst>
        </pc:spChg>
        <pc:picChg chg="add mod">
          <ac:chgData name="Braden Kronheim" userId="4eca96a34860634b" providerId="LiveId" clId="{FD8C12DE-DB10-418E-9031-907E76F4C8DB}" dt="2020-11-13T19:48:52.586" v="128" actId="1076"/>
          <ac:picMkLst>
            <pc:docMk/>
            <pc:sldMk cId="4275464266" sldId="298"/>
            <ac:picMk id="5" creationId="{C79A3606-5BAF-4C33-A9FE-EA0CCB6EF100}"/>
          </ac:picMkLst>
        </pc:picChg>
        <pc:picChg chg="add del">
          <ac:chgData name="Braden Kronheim" userId="4eca96a34860634b" providerId="LiveId" clId="{FD8C12DE-DB10-418E-9031-907E76F4C8DB}" dt="2020-11-13T19:48:16.374" v="123" actId="478"/>
          <ac:picMkLst>
            <pc:docMk/>
            <pc:sldMk cId="4275464266" sldId="298"/>
            <ac:picMk id="7" creationId="{7F2C2EF5-2CF6-4D38-965B-F92C486D726B}"/>
          </ac:picMkLst>
        </pc:picChg>
        <pc:picChg chg="add mod">
          <ac:chgData name="Braden Kronheim" userId="4eca96a34860634b" providerId="LiveId" clId="{FD8C12DE-DB10-418E-9031-907E76F4C8DB}" dt="2020-11-13T19:49:18.850" v="133" actId="1076"/>
          <ac:picMkLst>
            <pc:docMk/>
            <pc:sldMk cId="4275464266" sldId="298"/>
            <ac:picMk id="9" creationId="{E15B580A-2054-4904-8141-1AD8CDB5A38E}"/>
          </ac:picMkLst>
        </pc:picChg>
        <pc:picChg chg="add mod">
          <ac:chgData name="Braden Kronheim" userId="4eca96a34860634b" providerId="LiveId" clId="{FD8C12DE-DB10-418E-9031-907E76F4C8DB}" dt="2020-11-13T19:49:17.619" v="132" actId="1076"/>
          <ac:picMkLst>
            <pc:docMk/>
            <pc:sldMk cId="4275464266" sldId="298"/>
            <ac:picMk id="11" creationId="{F083254E-41AA-4E2A-B154-C1ED7C7AFF94}"/>
          </ac:picMkLst>
        </pc:picChg>
        <pc:picChg chg="add mod">
          <ac:chgData name="Braden Kronheim" userId="4eca96a34860634b" providerId="LiveId" clId="{FD8C12DE-DB10-418E-9031-907E76F4C8DB}" dt="2020-11-13T19:49:51.699" v="137" actId="1076"/>
          <ac:picMkLst>
            <pc:docMk/>
            <pc:sldMk cId="4275464266" sldId="298"/>
            <ac:picMk id="13" creationId="{88C44094-E9E5-44E6-A51D-64C2B976848A}"/>
          </ac:picMkLst>
        </pc:picChg>
        <pc:picChg chg="add mod">
          <ac:chgData name="Braden Kronheim" userId="4eca96a34860634b" providerId="LiveId" clId="{FD8C12DE-DB10-418E-9031-907E76F4C8DB}" dt="2020-11-13T19:50:58.134" v="147" actId="14100"/>
          <ac:picMkLst>
            <pc:docMk/>
            <pc:sldMk cId="4275464266" sldId="298"/>
            <ac:picMk id="15" creationId="{4ED06AF2-1920-4B0A-A320-CC966C113718}"/>
          </ac:picMkLst>
        </pc:picChg>
      </pc:sldChg>
      <pc:sldChg chg="addSp delSp modSp new mod">
        <pc:chgData name="Braden Kronheim" userId="4eca96a34860634b" providerId="LiveId" clId="{FD8C12DE-DB10-418E-9031-907E76F4C8DB}" dt="2020-11-13T19:55:50.920" v="194" actId="1076"/>
        <pc:sldMkLst>
          <pc:docMk/>
          <pc:sldMk cId="1012335475" sldId="299"/>
        </pc:sldMkLst>
        <pc:spChg chg="mod">
          <ac:chgData name="Braden Kronheim" userId="4eca96a34860634b" providerId="LiveId" clId="{FD8C12DE-DB10-418E-9031-907E76F4C8DB}" dt="2020-11-13T19:55:47.089" v="193" actId="1076"/>
          <ac:spMkLst>
            <pc:docMk/>
            <pc:sldMk cId="1012335475" sldId="299"/>
            <ac:spMk id="2" creationId="{8C2CAE20-9DF3-4FEA-954F-57E4E827669E}"/>
          </ac:spMkLst>
        </pc:spChg>
        <pc:spChg chg="del">
          <ac:chgData name="Braden Kronheim" userId="4eca96a34860634b" providerId="LiveId" clId="{FD8C12DE-DB10-418E-9031-907E76F4C8DB}" dt="2020-11-13T19:53:43.129" v="170" actId="478"/>
          <ac:spMkLst>
            <pc:docMk/>
            <pc:sldMk cId="1012335475" sldId="299"/>
            <ac:spMk id="3" creationId="{29D72923-7EFA-49CF-813A-B51848BDFC2F}"/>
          </ac:spMkLst>
        </pc:spChg>
        <pc:spChg chg="add del">
          <ac:chgData name="Braden Kronheim" userId="4eca96a34860634b" providerId="LiveId" clId="{FD8C12DE-DB10-418E-9031-907E76F4C8DB}" dt="2020-11-13T19:53:08.342" v="150" actId="22"/>
          <ac:spMkLst>
            <pc:docMk/>
            <pc:sldMk cId="1012335475" sldId="299"/>
            <ac:spMk id="5" creationId="{707063BC-B089-43F9-AA09-7C2DEAAFD459}"/>
          </ac:spMkLst>
        </pc:spChg>
        <pc:picChg chg="add mod">
          <ac:chgData name="Braden Kronheim" userId="4eca96a34860634b" providerId="LiveId" clId="{FD8C12DE-DB10-418E-9031-907E76F4C8DB}" dt="2020-11-13T19:54:13.870" v="177" actId="1076"/>
          <ac:picMkLst>
            <pc:docMk/>
            <pc:sldMk cId="1012335475" sldId="299"/>
            <ac:picMk id="7" creationId="{E0E4EE9D-DDE5-4773-8B06-C1BFCAF4C89F}"/>
          </ac:picMkLst>
        </pc:picChg>
        <pc:picChg chg="add del">
          <ac:chgData name="Braden Kronheim" userId="4eca96a34860634b" providerId="LiveId" clId="{FD8C12DE-DB10-418E-9031-907E76F4C8DB}" dt="2020-11-13T19:54:09.886" v="176" actId="478"/>
          <ac:picMkLst>
            <pc:docMk/>
            <pc:sldMk cId="1012335475" sldId="299"/>
            <ac:picMk id="9" creationId="{BD696F79-57AF-402E-B1B0-F2B8DA992458}"/>
          </ac:picMkLst>
        </pc:picChg>
        <pc:picChg chg="add mod">
          <ac:chgData name="Braden Kronheim" userId="4eca96a34860634b" providerId="LiveId" clId="{FD8C12DE-DB10-418E-9031-907E76F4C8DB}" dt="2020-11-13T19:54:36.118" v="180" actId="1076"/>
          <ac:picMkLst>
            <pc:docMk/>
            <pc:sldMk cId="1012335475" sldId="299"/>
            <ac:picMk id="11" creationId="{95AB18DA-8907-43CE-A37D-05B5D87E5140}"/>
          </ac:picMkLst>
        </pc:picChg>
        <pc:picChg chg="add mod">
          <ac:chgData name="Braden Kronheim" userId="4eca96a34860634b" providerId="LiveId" clId="{FD8C12DE-DB10-418E-9031-907E76F4C8DB}" dt="2020-11-13T19:54:56.942" v="184" actId="14100"/>
          <ac:picMkLst>
            <pc:docMk/>
            <pc:sldMk cId="1012335475" sldId="299"/>
            <ac:picMk id="13" creationId="{32F579D5-D3A0-49AD-A326-230D675C17FF}"/>
          </ac:picMkLst>
        </pc:picChg>
        <pc:picChg chg="add mod">
          <ac:chgData name="Braden Kronheim" userId="4eca96a34860634b" providerId="LiveId" clId="{FD8C12DE-DB10-418E-9031-907E76F4C8DB}" dt="2020-11-13T19:55:19.264" v="188" actId="14100"/>
          <ac:picMkLst>
            <pc:docMk/>
            <pc:sldMk cId="1012335475" sldId="299"/>
            <ac:picMk id="15" creationId="{346B83A5-0A58-4D96-BB96-5C1BB738DA4E}"/>
          </ac:picMkLst>
        </pc:picChg>
        <pc:picChg chg="add mod">
          <ac:chgData name="Braden Kronheim" userId="4eca96a34860634b" providerId="LiveId" clId="{FD8C12DE-DB10-418E-9031-907E76F4C8DB}" dt="2020-11-13T19:55:50.920" v="194" actId="1076"/>
          <ac:picMkLst>
            <pc:docMk/>
            <pc:sldMk cId="1012335475" sldId="299"/>
            <ac:picMk id="17" creationId="{8B2DF16B-BF2F-42E5-8FA6-14EDA1C39B75}"/>
          </ac:picMkLst>
        </pc:picChg>
      </pc:sldChg>
      <pc:sldChg chg="modSp new mod">
        <pc:chgData name="Braden Kronheim" userId="4eca96a34860634b" providerId="LiveId" clId="{FD8C12DE-DB10-418E-9031-907E76F4C8DB}" dt="2020-11-13T20:18:58.891" v="867" actId="20577"/>
        <pc:sldMkLst>
          <pc:docMk/>
          <pc:sldMk cId="580435535" sldId="300"/>
        </pc:sldMkLst>
        <pc:spChg chg="mod">
          <ac:chgData name="Braden Kronheim" userId="4eca96a34860634b" providerId="LiveId" clId="{FD8C12DE-DB10-418E-9031-907E76F4C8DB}" dt="2020-11-13T20:14:33.841" v="633" actId="20577"/>
          <ac:spMkLst>
            <pc:docMk/>
            <pc:sldMk cId="580435535" sldId="300"/>
            <ac:spMk id="2" creationId="{27BAA2C3-E8CE-46E3-B589-3BB76A56853D}"/>
          </ac:spMkLst>
        </pc:spChg>
        <pc:spChg chg="mod">
          <ac:chgData name="Braden Kronheim" userId="4eca96a34860634b" providerId="LiveId" clId="{FD8C12DE-DB10-418E-9031-907E76F4C8DB}" dt="2020-11-13T20:18:58.891" v="867" actId="20577"/>
          <ac:spMkLst>
            <pc:docMk/>
            <pc:sldMk cId="580435535" sldId="300"/>
            <ac:spMk id="3" creationId="{50B75DA3-024E-4053-9430-9697BF8854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November 13,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Emailed one of Dr. </a:t>
            </a:r>
            <a:r>
              <a:rPr lang="en-US" dirty="0" err="1"/>
              <a:t>Prosper’s</a:t>
            </a:r>
            <a:r>
              <a:rPr lang="en-US" dirty="0"/>
              <a:t> contacts about the gen-</a:t>
            </a:r>
            <a:r>
              <a:rPr lang="en-US" dirty="0" err="1"/>
              <a:t>reco</a:t>
            </a:r>
            <a:r>
              <a:rPr lang="en-US" dirty="0"/>
              <a:t> matching</a:t>
            </a:r>
          </a:p>
          <a:p>
            <a:pPr lvl="1"/>
            <a:r>
              <a:rPr lang="en-US" dirty="0"/>
              <a:t>He’s only ever used </a:t>
            </a:r>
            <a:r>
              <a:rPr lang="en-US" dirty="0" err="1"/>
              <a:t>dR</a:t>
            </a:r>
            <a:r>
              <a:rPr lang="en-US" dirty="0"/>
              <a:t> matching</a:t>
            </a:r>
          </a:p>
          <a:p>
            <a:r>
              <a:rPr lang="en-US" dirty="0"/>
              <a:t>Trained neural network to go from algorithm output to gen and to go from corrected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  <a:p>
            <a:pPr lvl="1"/>
            <a:r>
              <a:rPr lang="en-US" dirty="0"/>
              <a:t>Five hidden layers with 50 perceptrons each</a:t>
            </a:r>
          </a:p>
          <a:p>
            <a:pPr lvl="1"/>
            <a:r>
              <a:rPr lang="en-US" dirty="0"/>
              <a:t>Val loss from algorithm to gen: 0.0376</a:t>
            </a:r>
          </a:p>
          <a:p>
            <a:pPr lvl="1"/>
            <a:r>
              <a:rPr lang="en-US" dirty="0"/>
              <a:t>Val loss from </a:t>
            </a:r>
            <a:r>
              <a:rPr lang="en-US" dirty="0" err="1"/>
              <a:t>reco</a:t>
            </a:r>
            <a:r>
              <a:rPr lang="en-US" dirty="0"/>
              <a:t> to gen: 0.0134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D17-5EB3-41A8-AAF6-2624461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test examples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2F652A-3B86-4A82-BB7F-F93939DBF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8" y="2770094"/>
            <a:ext cx="2705871" cy="3541240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933ABC61-CBFD-4B03-B1D0-D03E047A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35" y="2770094"/>
            <a:ext cx="2706265" cy="354124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C256E90-08FC-4F38-B24C-9808C84D8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16" y="2770094"/>
            <a:ext cx="2705871" cy="3611775"/>
          </a:xfrm>
          <a:prstGeom prst="rect">
            <a:avLst/>
          </a:prstGeom>
        </p:spPr>
      </p:pic>
      <p:pic>
        <p:nvPicPr>
          <p:cNvPr id="16" name="Picture 1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C133D2EC-4ED3-4098-BFAB-42D0F95C3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703" y="2864042"/>
            <a:ext cx="2636587" cy="3541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D95A2-61E5-47D4-A3A4-9615A118E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32" y="396521"/>
            <a:ext cx="2946402" cy="19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94B-245D-4799-83AD-625134B1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" y="452718"/>
            <a:ext cx="6464969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100 GeV &lt; </a:t>
            </a:r>
            <a:r>
              <a:rPr lang="en-US" dirty="0" err="1"/>
              <a:t>pt</a:t>
            </a:r>
            <a:r>
              <a:rPr lang="en-US" dirty="0"/>
              <a:t> &lt; 105 GeV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A3606-5BAF-4C33-A9FE-EA0CCB6E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2864041"/>
            <a:ext cx="2663446" cy="3541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B580A-2054-4904-8141-1AD8CDB5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75" y="2864040"/>
            <a:ext cx="2602812" cy="3541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3254E-41AA-4E2A-B154-C1ED7C7AF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7823"/>
            <a:ext cx="2602812" cy="3537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C44094-E9E5-44E6-A51D-64C2B9768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253" y="2864039"/>
            <a:ext cx="2632165" cy="3541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D06AF2-1920-4B0A-A320-CC966C113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64" y="339324"/>
            <a:ext cx="3195378" cy="21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AE20-9DF3-4FEA-954F-57E4E827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2" y="452718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eta: |eta| &gt; 2.4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0E4EE9D-DDE5-4773-8B06-C1BFCAF4C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2" y="2864042"/>
            <a:ext cx="2739675" cy="3541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AB18DA-8907-43CE-A37D-05B5D87E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65" y="2864042"/>
            <a:ext cx="2611811" cy="3541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579D5-D3A0-49AD-A326-230D675C1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32" y="2864042"/>
            <a:ext cx="2666346" cy="3541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B83A5-0A58-4D96-BB96-5C1BB738D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62" y="2864042"/>
            <a:ext cx="2620279" cy="3541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2DF16B-BF2F-42E5-8FA6-14EDA1C39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0" y="859477"/>
            <a:ext cx="2698717" cy="18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A2C3-E8CE-46E3-B589-3BB76A5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5DA3-024E-4053-9430-9697BF88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presentation for next week</a:t>
            </a:r>
          </a:p>
          <a:p>
            <a:r>
              <a:rPr lang="en-US" dirty="0"/>
              <a:t>Train from raw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  <a:p>
            <a:r>
              <a:rPr lang="en-US" dirty="0"/>
              <a:t>Reconsider my matching methods</a:t>
            </a:r>
          </a:p>
          <a:p>
            <a:r>
              <a:rPr lang="en-US" dirty="0"/>
              <a:t>Think about the </a:t>
            </a:r>
            <a:r>
              <a:rPr lang="en-US"/>
              <a:t>next architecture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3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4419</TotalTime>
  <Words>121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ALPhA Fall 2020 Week 13</vt:lpstr>
      <vt:lpstr>Summary</vt:lpstr>
      <vt:lpstr>All test examples</vt:lpstr>
      <vt:lpstr>Raw reco pt:  100 GeV &lt; pt &lt; 105 GeV</vt:lpstr>
      <vt:lpstr>Raw reco eta: |eta| &gt; 2.4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16</cp:revision>
  <dcterms:created xsi:type="dcterms:W3CDTF">2019-02-19T14:12:45Z</dcterms:created>
  <dcterms:modified xsi:type="dcterms:W3CDTF">2020-11-13T20:19:04Z</dcterms:modified>
</cp:coreProperties>
</file>